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55" r:id="rId2"/>
    <p:sldId id="556" r:id="rId3"/>
    <p:sldId id="557" r:id="rId4"/>
    <p:sldId id="558" r:id="rId5"/>
    <p:sldId id="499" r:id="rId6"/>
    <p:sldId id="567" r:id="rId7"/>
    <p:sldId id="5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94107"/>
    <a:srgbClr val="FF3300"/>
    <a:srgbClr val="DFA267"/>
    <a:srgbClr val="FEDC32"/>
    <a:srgbClr val="F4B350"/>
    <a:srgbClr val="FDBA53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0016-E20F-478B-8D45-1F300C6493DA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A639-4C6A-4154-A760-CE1CDC50D1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70452" y="0"/>
            <a:ext cx="8229600" cy="833377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defRPr/>
            </a:pPr>
            <a:br>
              <a:rPr lang="en-AU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Grams- Schmidt in 9  Lines of MATLAB. </a:t>
            </a: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59386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6770" y="509287"/>
            <a:ext cx="9031129" cy="627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is a 9-line MATLAB code to build Q and R from A. Start with [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m,n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]=size(A); Q=zeros(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m,n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R=zeros(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n,n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);to get the shapes correct.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for j=1:n                                        % Grams-Schmidt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orthogonalization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v=A(: , j);                                       % v begins as column j of A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for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=1:j-1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R(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)=Q(:,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)’*A(:,j);                  % modify A(:,j) to v for more accuracy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v=v-R(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)*Q(:,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                     % subtract the projection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end                                       % v is now perpendicular to all of q1,…qj-1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R(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j,j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)=norm(v);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Q(:,j)=v/R(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j,j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                   % normalize v to be the next unit vector qj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end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3109" y="3950704"/>
            <a:ext cx="17811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58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199405" y="358588"/>
            <a:ext cx="8100647" cy="6136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Grams- Schmidt </a:t>
            </a:r>
            <a:r>
              <a:rPr lang="en-US" alt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Orthogonalization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 continued..</a:t>
            </a:r>
            <a:endParaRPr lang="en-US" alt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88391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9405" y="972274"/>
            <a:ext cx="894459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Apply the Gram-Schmidt process to the vectors (1,0,1), (1,0,0) and (2,1,0) to produce a set of Orthonormal  vectors. </a:t>
            </a:r>
          </a:p>
          <a:p>
            <a:r>
              <a:rPr lang="pt-BR" sz="2400" dirty="0"/>
              <a:t>&gt;&gt; A=[1,1,2;0,0,1;1,0,0]</a:t>
            </a:r>
          </a:p>
          <a:p>
            <a:r>
              <a:rPr lang="pt-BR" sz="2400" dirty="0"/>
              <a:t>&gt;&gt; Q=zeros(3)</a:t>
            </a:r>
          </a:p>
          <a:p>
            <a:r>
              <a:rPr lang="pt-BR" sz="2400" dirty="0"/>
              <a:t>&gt;&gt; R=zeros(3)</a:t>
            </a:r>
          </a:p>
          <a:p>
            <a:r>
              <a:rPr lang="pt-BR" sz="2400" dirty="0"/>
              <a:t>&gt;&gt; for j=1:3 </a:t>
            </a:r>
          </a:p>
          <a:p>
            <a:r>
              <a:rPr lang="pt-BR" sz="2400" dirty="0"/>
              <a:t>&gt;&gt; v=A(: , j)</a:t>
            </a:r>
          </a:p>
          <a:p>
            <a:r>
              <a:rPr lang="pt-BR" sz="2400" dirty="0"/>
              <a:t>&gt;&gt; for i=1:j-1</a:t>
            </a:r>
          </a:p>
          <a:p>
            <a:r>
              <a:rPr lang="pt-BR" sz="2400" dirty="0"/>
              <a:t>&gt;&gt; R(i,j)=Q(:,i)'*A(:,j) </a:t>
            </a:r>
          </a:p>
          <a:p>
            <a:r>
              <a:rPr lang="pt-BR" sz="2400" dirty="0"/>
              <a:t>&gt;&gt; v=v-R(i,j)*Q(:,i) </a:t>
            </a:r>
          </a:p>
          <a:p>
            <a:r>
              <a:rPr lang="pt-BR" sz="2400" dirty="0"/>
              <a:t>&gt;&gt; end </a:t>
            </a:r>
          </a:p>
          <a:p>
            <a:r>
              <a:rPr lang="pt-BR" sz="2400" dirty="0"/>
              <a:t>&gt;&gt; R(j,j)=norm(v)</a:t>
            </a:r>
          </a:p>
          <a:p>
            <a:r>
              <a:rPr lang="pt-BR" sz="2400" dirty="0"/>
              <a:t>&gt;&gt; Q(:,j)=v/R(j,j) </a:t>
            </a:r>
          </a:p>
          <a:p>
            <a:r>
              <a:rPr lang="pt-BR" sz="2400" dirty="0"/>
              <a:t>&gt;&gt; end </a:t>
            </a:r>
          </a:p>
          <a:p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92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99702" y="231495"/>
            <a:ext cx="8100647" cy="370389"/>
          </a:xfrm>
        </p:spPr>
        <p:txBody>
          <a:bodyPr>
            <a:normAutofit fontScale="90000"/>
          </a:bodyPr>
          <a:lstStyle/>
          <a:p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Grams- Schmidt </a:t>
            </a:r>
            <a:r>
              <a:rPr lang="en-US" altLang="en-US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Orthogonalization</a:t>
            </a:r>
            <a:r>
              <a:rPr lang="en-US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 continued..</a:t>
            </a: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93278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9405" y="1411942"/>
            <a:ext cx="894459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405" y="909634"/>
            <a:ext cx="81006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0478" y="1594021"/>
            <a:ext cx="4347133" cy="47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1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15153" y="335448"/>
            <a:ext cx="8100647" cy="587283"/>
          </a:xfrm>
        </p:spPr>
        <p:txBody>
          <a:bodyPr>
            <a:normAutofit fontScale="90000"/>
          </a:bodyPr>
          <a:lstStyle/>
          <a:p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Grams- Schmidt </a:t>
            </a:r>
            <a:r>
              <a:rPr lang="en-US" alt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Orthogonalization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 continued.. </a:t>
            </a: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v-SE" sz="2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15153" y="102650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158" y="1642774"/>
            <a:ext cx="894459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153" y="1333525"/>
            <a:ext cx="892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690" y="2162432"/>
            <a:ext cx="3729294" cy="245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495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No4CyrTCYLi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No4CyrTCYLi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No4CyrTCYLig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No4CyrTCYLig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29" y="512"/>
            <a:ext cx="933598" cy="1398963"/>
          </a:xfrm>
          <a:prstGeom prst="rect">
            <a:avLst/>
          </a:prstGeom>
        </p:spPr>
      </p:pic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93013" y="320334"/>
            <a:ext cx="8396485" cy="679265"/>
          </a:xfrm>
        </p:spPr>
        <p:txBody>
          <a:bodyPr>
            <a:noAutofit/>
          </a:bodyPr>
          <a:lstStyle/>
          <a:p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Grams- Schmidt </a:t>
            </a:r>
            <a:r>
              <a:rPr lang="en-US" alt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Orthogonalization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 continued.. </a:t>
            </a: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89446" y="97704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1597" y="926757"/>
            <a:ext cx="921433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2.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the Gram-Schmidt process to the vectors </a:t>
            </a:r>
            <a:r>
              <a:rPr lang="en-US" sz="2400" dirty="0">
                <a:solidFill>
                  <a:srgbClr val="C00000"/>
                </a:solidFill>
              </a:rPr>
              <a:t>a=(0,1,1,1),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b=(1,1,-1,0) and c=(1,0,2,-1).</a:t>
            </a:r>
          </a:p>
          <a:p>
            <a:r>
              <a:rPr lang="pt-BR" sz="2400" dirty="0"/>
              <a:t>&gt;&gt; A=[0,1,1;1,1,0;1,-1,2;1,0,-1]</a:t>
            </a:r>
          </a:p>
          <a:p>
            <a:r>
              <a:rPr lang="pt-BR" sz="2400" dirty="0"/>
              <a:t>&gt;&gt; Q=zeros(4,3)</a:t>
            </a:r>
          </a:p>
          <a:p>
            <a:r>
              <a:rPr lang="pt-BR" sz="2400" dirty="0"/>
              <a:t>&gt;&gt; R=zeros(3)</a:t>
            </a:r>
          </a:p>
          <a:p>
            <a:r>
              <a:rPr lang="pt-BR" sz="2400" dirty="0"/>
              <a:t>&gt;&gt; for j=1:3 </a:t>
            </a:r>
          </a:p>
          <a:p>
            <a:r>
              <a:rPr lang="pt-BR" sz="2400" dirty="0"/>
              <a:t>&gt;&gt; v=A(: , j); </a:t>
            </a:r>
          </a:p>
          <a:p>
            <a:r>
              <a:rPr lang="pt-BR" sz="2400" dirty="0"/>
              <a:t>&gt;&gt; For i=1:j-1</a:t>
            </a:r>
          </a:p>
          <a:p>
            <a:r>
              <a:rPr lang="pt-BR" sz="2400" dirty="0"/>
              <a:t>&gt;&gt; R(i,j)=Q(:,i)'*A(:,j) </a:t>
            </a:r>
          </a:p>
          <a:p>
            <a:r>
              <a:rPr lang="pt-BR" sz="2400" dirty="0"/>
              <a:t>&gt;&gt; v=v-R(i,j)*Q(:,i) </a:t>
            </a:r>
          </a:p>
          <a:p>
            <a:r>
              <a:rPr lang="pt-BR" sz="2400" dirty="0"/>
              <a:t>&gt;&gt; end </a:t>
            </a:r>
          </a:p>
          <a:p>
            <a:r>
              <a:rPr lang="pt-BR" sz="2400" dirty="0"/>
              <a:t>&gt;&gt; R(j,j)=norm(v)</a:t>
            </a:r>
          </a:p>
          <a:p>
            <a:r>
              <a:rPr lang="pt-BR" sz="2400" dirty="0"/>
              <a:t>&gt;&gt; Q(:,j)=v/R(j,j) </a:t>
            </a:r>
          </a:p>
          <a:p>
            <a:r>
              <a:rPr lang="pt-BR" sz="2400" dirty="0"/>
              <a:t>&gt;&gt; end </a:t>
            </a:r>
          </a:p>
          <a:p>
            <a:endParaRPr lang="pt-BR" sz="2400" dirty="0"/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18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5329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Grams- Schmidt </a:t>
            </a:r>
            <a:r>
              <a:rPr lang="en-US" alt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Orthogonalization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 continued.. </a:t>
            </a: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914400" y="642552"/>
            <a:ext cx="6919784" cy="1235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85" y="1569308"/>
            <a:ext cx="4754907" cy="491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Grams- Schmidt </a:t>
            </a:r>
            <a:r>
              <a:rPr lang="en-US" alt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Orthogonalization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process continued.. </a:t>
            </a:r>
            <a:b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838200" y="689190"/>
            <a:ext cx="6958914" cy="3985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761" y="1581643"/>
            <a:ext cx="4068719" cy="26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50254395C3E49BCDCEFE7F8E07AA2" ma:contentTypeVersion="2" ma:contentTypeDescription="Create a new document." ma:contentTypeScope="" ma:versionID="37bf67e13c068e83487a1b31e9c18644">
  <xsd:schema xmlns:xsd="http://www.w3.org/2001/XMLSchema" xmlns:xs="http://www.w3.org/2001/XMLSchema" xmlns:p="http://schemas.microsoft.com/office/2006/metadata/properties" xmlns:ns2="c6092e82-d6ff-490a-84f8-96c9ea7ebcfe" targetNamespace="http://schemas.microsoft.com/office/2006/metadata/properties" ma:root="true" ma:fieldsID="1e224081b2cb67c381857545930fa988" ns2:_="">
    <xsd:import namespace="c6092e82-d6ff-490a-84f8-96c9ea7eb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92e82-d6ff-490a-84f8-96c9ea7eb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E30234-4C69-4E18-AB4D-E4415727076B}"/>
</file>

<file path=customXml/itemProps2.xml><?xml version="1.0" encoding="utf-8"?>
<ds:datastoreItem xmlns:ds="http://schemas.openxmlformats.org/officeDocument/2006/customXml" ds:itemID="{209DBBCE-244C-43AD-B052-C115CB602CDC}"/>
</file>

<file path=customXml/itemProps3.xml><?xml version="1.0" encoding="utf-8"?>
<ds:datastoreItem xmlns:ds="http://schemas.openxmlformats.org/officeDocument/2006/customXml" ds:itemID="{510B8F8C-B028-4212-9671-B3194931EDC0}"/>
</file>

<file path=docProps/app.xml><?xml version="1.0" encoding="utf-8"?>
<Properties xmlns="http://schemas.openxmlformats.org/officeDocument/2006/extended-properties" xmlns:vt="http://schemas.openxmlformats.org/officeDocument/2006/docPropsVTypes">
  <TotalTime>7968</TotalTime>
  <Words>496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GaramondNo4CyrTCYLig</vt:lpstr>
      <vt:lpstr>Wingdings</vt:lpstr>
      <vt:lpstr>Office Theme</vt:lpstr>
      <vt:lpstr> Grams- Schmidt in 9  Lines of MATLAB.  </vt:lpstr>
      <vt:lpstr>Grams- Schmidt Orthogonalization process continued..</vt:lpstr>
      <vt:lpstr>     Grams- Schmidt Orthogonalization process continued.. </vt:lpstr>
      <vt:lpstr>      Grams- Schmidt Orthogonalization process continued..   </vt:lpstr>
      <vt:lpstr>   Grams- Schmidt Orthogonalization process continued..  </vt:lpstr>
      <vt:lpstr>Grams- Schmidt Orthogonalization process continued..   Output: </vt:lpstr>
      <vt:lpstr> Grams- Schmidt Orthogonalization process continued..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Dr.Girish  V R</cp:lastModifiedBy>
  <cp:revision>788</cp:revision>
  <dcterms:created xsi:type="dcterms:W3CDTF">2019-05-30T23:14:36Z</dcterms:created>
  <dcterms:modified xsi:type="dcterms:W3CDTF">2022-04-05T15:30:52Z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0x010100BD050254395C3E49BCDCEFE7F8E07AA2</vt:lpwstr>
  </property>
</Properties>
</file>