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62" r:id="rId3"/>
    <p:sldId id="260" r:id="rId4"/>
    <p:sldId id="263" r:id="rId5"/>
    <p:sldId id="265" r:id="rId6"/>
    <p:sldId id="266" r:id="rId7"/>
    <p:sldId id="267" r:id="rId8"/>
    <p:sldId id="268" r:id="rId9"/>
    <p:sldId id="257" r:id="rId10"/>
    <p:sldId id="258" r:id="rId11"/>
    <p:sldId id="259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E286B3C-5CFF-4F0A-AD3E-B7A7A1FF961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C9477C2-1986-4923-B8CA-C976B7926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010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6B3C-5CFF-4F0A-AD3E-B7A7A1FF961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77C2-1986-4923-B8CA-C976B7926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242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6B3C-5CFF-4F0A-AD3E-B7A7A1FF961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77C2-1986-4923-B8CA-C976B7926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509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6B3C-5CFF-4F0A-AD3E-B7A7A1FF961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77C2-1986-4923-B8CA-C976B7926E2E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700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6B3C-5CFF-4F0A-AD3E-B7A7A1FF961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77C2-1986-4923-B8CA-C976B7926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725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6B3C-5CFF-4F0A-AD3E-B7A7A1FF961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77C2-1986-4923-B8CA-C976B7926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643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6B3C-5CFF-4F0A-AD3E-B7A7A1FF961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77C2-1986-4923-B8CA-C976B7926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845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6B3C-5CFF-4F0A-AD3E-B7A7A1FF961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77C2-1986-4923-B8CA-C976B7926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660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6B3C-5CFF-4F0A-AD3E-B7A7A1FF961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77C2-1986-4923-B8CA-C976B7926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960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6B3C-5CFF-4F0A-AD3E-B7A7A1FF961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77C2-1986-4923-B8CA-C976B7926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433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6B3C-5CFF-4F0A-AD3E-B7A7A1FF961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77C2-1986-4923-B8CA-C976B7926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50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6B3C-5CFF-4F0A-AD3E-B7A7A1FF961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77C2-1986-4923-B8CA-C976B7926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63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6B3C-5CFF-4F0A-AD3E-B7A7A1FF961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77C2-1986-4923-B8CA-C976B7926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746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6B3C-5CFF-4F0A-AD3E-B7A7A1FF961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77C2-1986-4923-B8CA-C976B7926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23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6B3C-5CFF-4F0A-AD3E-B7A7A1FF961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77C2-1986-4923-B8CA-C976B7926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433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6B3C-5CFF-4F0A-AD3E-B7A7A1FF961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77C2-1986-4923-B8CA-C976B7926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306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6B3C-5CFF-4F0A-AD3E-B7A7A1FF961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77C2-1986-4923-B8CA-C976B7926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89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86B3C-5CFF-4F0A-AD3E-B7A7A1FF961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477C2-1986-4923-B8CA-C976B7926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9254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CB98D170-B735-B6D5-3318-EDB44F03B428}"/>
              </a:ext>
            </a:extLst>
          </p:cNvPr>
          <p:cNvSpPr txBox="1">
            <a:spLocks/>
          </p:cNvSpPr>
          <p:nvPr/>
        </p:nvSpPr>
        <p:spPr>
          <a:xfrm>
            <a:off x="3104364" y="3597776"/>
            <a:ext cx="6484024" cy="194421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Submitted by</a:t>
            </a:r>
          </a:p>
          <a:p>
            <a:pPr algn="ctr"/>
            <a:r>
              <a:rPr lang="en-US" sz="31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NAVIN V</a:t>
            </a:r>
          </a:p>
          <a:p>
            <a:pPr algn="ctr"/>
            <a:endParaRPr lang="en-US" sz="1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 of Electronics and Communication Engineering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Anna University Regional Campus Coimbatore</a:t>
            </a:r>
            <a:endParaRPr lang="en-IN" sz="1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F25E00-99A4-F081-8C6D-21E4898B0048}"/>
              </a:ext>
            </a:extLst>
          </p:cNvPr>
          <p:cNvSpPr/>
          <p:nvPr/>
        </p:nvSpPr>
        <p:spPr>
          <a:xfrm>
            <a:off x="2603612" y="494824"/>
            <a:ext cx="6984776" cy="1944216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solidFill>
                  <a:schemeClr val="accent4"/>
                </a:solidFill>
                <a:latin typeface="Times New Roman" pitchFamily="18" charset="0"/>
                <a:ea typeface="MS UI Gothic" pitchFamily="34" charset="-128"/>
                <a:cs typeface="Times New Roman" pitchFamily="18" charset="0"/>
              </a:rPr>
              <a:t>MEDIA STREAMING WITH IBM CLOUD VIDEO STREAMING</a:t>
            </a:r>
            <a:endParaRPr lang="en-IN" sz="4000" dirty="0">
              <a:solidFill>
                <a:schemeClr val="accent4"/>
              </a:solidFill>
              <a:latin typeface="Times New Roman" pitchFamily="18" charset="0"/>
              <a:ea typeface="MS UI Gothic" pitchFamily="34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764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729328-A584-F255-0246-9C719B3938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14" b="5073"/>
          <a:stretch/>
        </p:blipFill>
        <p:spPr>
          <a:xfrm>
            <a:off x="1249680" y="1270001"/>
            <a:ext cx="8900160" cy="453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061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C7E1AF-F2D1-432B-4B27-29412B3FFE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57" b="6838"/>
          <a:stretch/>
        </p:blipFill>
        <p:spPr>
          <a:xfrm>
            <a:off x="721360" y="924561"/>
            <a:ext cx="10566400" cy="524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01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E85D2-FE7D-7F5B-EDBF-B233C4CDD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</a:rPr>
              <a:t>THANK YOU</a:t>
            </a:r>
            <a:endParaRPr lang="en-IN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248CB-1480-2CE8-229C-2EFA29C60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93398"/>
            <a:ext cx="9905998" cy="147857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Project Objectives: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7809A6-56B6-AA55-4016-529F2C950966}"/>
              </a:ext>
            </a:extLst>
          </p:cNvPr>
          <p:cNvSpPr txBox="1"/>
          <p:nvPr/>
        </p:nvSpPr>
        <p:spPr>
          <a:xfrm>
            <a:off x="1143000" y="2050256"/>
            <a:ext cx="776731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In this part we will continue building our project. Especially, building the platform by integrating video streaming services and enabling on-demand playback. Integrate IBM Cloud Video Streaming services to enable smooth and high-quality video playback.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382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B12C2-A402-C6E8-1071-C35949E97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73" y="201958"/>
            <a:ext cx="9905998" cy="147857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Project Tasks: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AF5BE-0246-2FBF-7B4A-CF9A520D9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972" y="1802446"/>
            <a:ext cx="10136188" cy="4181794"/>
          </a:xfrm>
        </p:spPr>
        <p:txBody>
          <a:bodyPr>
            <a:normAutofit fontScale="92500"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How to stream and watch videos: </a:t>
            </a:r>
          </a:p>
          <a:p>
            <a:r>
              <a:rPr lang="en-US" dirty="0">
                <a:solidFill>
                  <a:schemeClr val="bg1"/>
                </a:solidFill>
              </a:rPr>
              <a:t>TASK: 1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Content Licensing and Acquisition: - Content licensing is the process of securing the rights to stream movies and TV shows on your platform, often through negotiations with studios and production companies. - Acquiring a diverse library of content is crucial for attracting and retaining subscribers. This may involve purchasing, licensing, or producing original content. - Ensuring that you have the legal rights to stream the content and adhering to copyright laws is essential to avoid legal issues.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09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898E2-44F7-D0CB-960D-386171043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2.User Experience and App Development: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3B979-9875-36AB-CA03-BB2B2FCE4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- Developing user-friendly apps for various devices (smartphones, smart TVs, etc.) is essential for attracting and retaining users. - Personalization algorithms and recommendation systems help users discover content tailored to their preferences. - Implementing features like offline downloads, user profiles, and seamless cross-device synchronization enhances the overall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979530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078ED-AD84-BA1D-653E-F3454F35B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steps for Video storing in cloud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86769-111D-888E-C108-6EE234956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932" y="1658142"/>
            <a:ext cx="10451148" cy="43667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PRE-REQUIREMENTS:</a:t>
            </a:r>
          </a:p>
          <a:p>
            <a:r>
              <a:rPr lang="en-IN" dirty="0">
                <a:solidFill>
                  <a:schemeClr val="bg1"/>
                </a:solidFill>
              </a:rPr>
              <a:t>An IBM Cloud account.</a:t>
            </a:r>
          </a:p>
          <a:p>
            <a:r>
              <a:rPr lang="en-IN" dirty="0">
                <a:solidFill>
                  <a:schemeClr val="bg1"/>
                </a:solidFill>
              </a:rPr>
              <a:t>Docker and Kubernetes knowledge.</a:t>
            </a:r>
          </a:p>
          <a:p>
            <a:r>
              <a:rPr lang="en-IN" dirty="0">
                <a:solidFill>
                  <a:schemeClr val="bg1"/>
                </a:solidFill>
              </a:rPr>
              <a:t>IBM Cloud CLI and Kubernetes CLI installed.</a:t>
            </a:r>
          </a:p>
          <a:p>
            <a:r>
              <a:rPr lang="en-IN" dirty="0">
                <a:solidFill>
                  <a:schemeClr val="bg1"/>
                </a:solidFill>
              </a:rPr>
              <a:t>A media streaming application or service that you want to containerize.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Step 1: We have to set up the IBM Db2 </a:t>
            </a:r>
            <a:r>
              <a:rPr lang="en-IN" dirty="0" err="1">
                <a:solidFill>
                  <a:schemeClr val="bg1"/>
                </a:solidFill>
              </a:rPr>
              <a:t>DatabaseIBM</a:t>
            </a:r>
            <a:r>
              <a:rPr lang="en-IN" dirty="0">
                <a:solidFill>
                  <a:schemeClr val="bg1"/>
                </a:solidFill>
              </a:rPr>
              <a:t> . Db2 is a relational database service in IBM Cloud. You can create a Db2 instance and set up your database for storing metadata or any relevant data for your media streaming application. Log in to IBM Cloud </a:t>
            </a:r>
            <a:r>
              <a:rPr lang="en-IN" dirty="0" err="1">
                <a:solidFill>
                  <a:schemeClr val="bg1"/>
                </a:solidFill>
              </a:rPr>
              <a:t>account.Create</a:t>
            </a:r>
            <a:r>
              <a:rPr lang="en-IN" dirty="0">
                <a:solidFill>
                  <a:schemeClr val="bg1"/>
                </a:solidFill>
              </a:rPr>
              <a:t> a Db2 instance in the IBM Cloud Dashboard .Configure and manage the Db2 database schema and tables according to the application's requirements.</a:t>
            </a:r>
          </a:p>
        </p:txBody>
      </p:sp>
    </p:spTree>
    <p:extLst>
      <p:ext uri="{BB962C8B-B14F-4D97-AF65-F5344CB8AC3E}">
        <p14:creationId xmlns:p14="http://schemas.microsoft.com/office/powerpoint/2010/main" val="648846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6EE3B-7D15-1A56-B20B-3CDD96813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706" y="989646"/>
            <a:ext cx="11050588" cy="548227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Step 2: Use IBM Cloud Object </a:t>
            </a:r>
            <a:r>
              <a:rPr lang="en-IN" dirty="0" err="1">
                <a:solidFill>
                  <a:schemeClr val="bg1"/>
                </a:solidFill>
              </a:rPr>
              <a:t>StorageIBM</a:t>
            </a:r>
            <a:r>
              <a:rPr lang="en-IN" dirty="0">
                <a:solidFill>
                  <a:schemeClr val="bg1"/>
                </a:solidFill>
              </a:rPr>
              <a:t> Cloud Object Storage is an ideal solution for storing media files and assets related to media streaming </a:t>
            </a:r>
            <a:r>
              <a:rPr lang="en-IN" dirty="0" err="1">
                <a:solidFill>
                  <a:schemeClr val="bg1"/>
                </a:solidFill>
              </a:rPr>
              <a:t>application.Create</a:t>
            </a:r>
            <a:r>
              <a:rPr lang="en-IN" dirty="0">
                <a:solidFill>
                  <a:schemeClr val="bg1"/>
                </a:solidFill>
              </a:rPr>
              <a:t> an Object Storage instance through the IBM Cloud </a:t>
            </a:r>
            <a:r>
              <a:rPr lang="en-IN" dirty="0" err="1">
                <a:solidFill>
                  <a:schemeClr val="bg1"/>
                </a:solidFill>
              </a:rPr>
              <a:t>Dashboard.Set</a:t>
            </a:r>
            <a:r>
              <a:rPr lang="en-IN" dirty="0">
                <a:solidFill>
                  <a:schemeClr val="bg1"/>
                </a:solidFill>
              </a:rPr>
              <a:t> up buckets and objects to store the media files.</a:t>
            </a:r>
          </a:p>
          <a:p>
            <a:r>
              <a:rPr lang="en-US" dirty="0">
                <a:solidFill>
                  <a:schemeClr val="bg1"/>
                </a:solidFill>
              </a:rPr>
              <a:t>Step 3: Develop a Media Streaming Application, ensuring that it can interact with both the Db2 database for metadata and the Object Storage for media files.</a:t>
            </a:r>
          </a:p>
          <a:p>
            <a:r>
              <a:rPr lang="en-US" dirty="0">
                <a:solidFill>
                  <a:schemeClr val="bg1"/>
                </a:solidFill>
              </a:rPr>
              <a:t>Step 4: Containerize the Application. Now, we need to containerize the media streaming application using Docker. This will allow us to create a container image that can be run in a Kubernetes cluster.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964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D7017-6BCA-1D4E-5ECD-241B51B69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532" y="705166"/>
            <a:ext cx="10146348" cy="549243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Create a </a:t>
            </a:r>
            <a:r>
              <a:rPr lang="en-IN" dirty="0" err="1">
                <a:solidFill>
                  <a:schemeClr val="bg1"/>
                </a:solidFill>
              </a:rPr>
              <a:t>Dockerfile</a:t>
            </a:r>
            <a:r>
              <a:rPr lang="en-IN" dirty="0">
                <a:solidFill>
                  <a:schemeClr val="bg1"/>
                </a:solidFill>
              </a:rPr>
              <a:t> that describes how to build your application's Docker image. </a:t>
            </a:r>
          </a:p>
          <a:p>
            <a:r>
              <a:rPr lang="en-US" dirty="0">
                <a:solidFill>
                  <a:schemeClr val="bg1"/>
                </a:solidFill>
              </a:rPr>
              <a:t>Log in to the IBM Cloud CLI:</a:t>
            </a:r>
          </a:p>
          <a:p>
            <a:r>
              <a:rPr lang="en-US" dirty="0">
                <a:solidFill>
                  <a:schemeClr val="bg1"/>
                </a:solidFill>
              </a:rPr>
              <a:t>Step 5: Deploy Your Containerized </a:t>
            </a:r>
            <a:r>
              <a:rPr lang="en-US" dirty="0" err="1">
                <a:solidFill>
                  <a:schemeClr val="bg1"/>
                </a:solidFill>
              </a:rPr>
              <a:t>ApplicationDeploy</a:t>
            </a:r>
            <a:r>
              <a:rPr lang="en-US" dirty="0">
                <a:solidFill>
                  <a:schemeClr val="bg1"/>
                </a:solidFill>
              </a:rPr>
              <a:t> your containerized application to a Kubernetes cluster on IBM Cloud. You can create a Kubernetes cluster using the IBM Cloud Kubernetes </a:t>
            </a:r>
            <a:r>
              <a:rPr lang="en-US" dirty="0" err="1">
                <a:solidFill>
                  <a:schemeClr val="bg1"/>
                </a:solidFill>
              </a:rPr>
              <a:t>Service.Create</a:t>
            </a:r>
            <a:r>
              <a:rPr lang="en-US" dirty="0">
                <a:solidFill>
                  <a:schemeClr val="bg1"/>
                </a:solidFill>
              </a:rPr>
              <a:t> Kubernetes deployment and service resources to run your </a:t>
            </a:r>
            <a:r>
              <a:rPr lang="en-US" dirty="0" err="1">
                <a:solidFill>
                  <a:schemeClr val="bg1"/>
                </a:solidFill>
              </a:rPr>
              <a:t>container.Configure</a:t>
            </a:r>
            <a:r>
              <a:rPr lang="en-US" dirty="0">
                <a:solidFill>
                  <a:schemeClr val="bg1"/>
                </a:solidFill>
              </a:rPr>
              <a:t> environment variables and secrets, including database connection details, Object Storage credentials, and application-specific </a:t>
            </a:r>
            <a:r>
              <a:rPr lang="en-US" dirty="0" err="1">
                <a:solidFill>
                  <a:schemeClr val="bg1"/>
                </a:solidFill>
              </a:rPr>
              <a:t>settings.Deploy</a:t>
            </a:r>
            <a:r>
              <a:rPr lang="en-US" dirty="0">
                <a:solidFill>
                  <a:schemeClr val="bg1"/>
                </a:solidFill>
              </a:rPr>
              <a:t> and expose your application within the Kubernetes cluster.</a:t>
            </a:r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220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BA27F-AAC5-ACB9-0E23-098326898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WEB APPLICATION FEATURES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F8738-65E4-862B-439F-CDE849FD2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Hight quality video playback</a:t>
            </a:r>
          </a:p>
          <a:p>
            <a:r>
              <a:rPr lang="en-US" dirty="0">
                <a:solidFill>
                  <a:schemeClr val="bg1"/>
                </a:solidFill>
              </a:rPr>
              <a:t>Watch later playlist</a:t>
            </a:r>
          </a:p>
          <a:p>
            <a:r>
              <a:rPr lang="en-IN" dirty="0">
                <a:solidFill>
                  <a:schemeClr val="bg1"/>
                </a:solidFill>
              </a:rPr>
              <a:t>Download and sharing features</a:t>
            </a:r>
          </a:p>
          <a:p>
            <a:r>
              <a:rPr lang="en-IN" dirty="0">
                <a:solidFill>
                  <a:schemeClr val="bg1"/>
                </a:solidFill>
              </a:rPr>
              <a:t>Searching option is provided for searching desired videos</a:t>
            </a:r>
          </a:p>
          <a:p>
            <a:r>
              <a:rPr lang="en-IN" dirty="0">
                <a:solidFill>
                  <a:schemeClr val="bg1"/>
                </a:solidFill>
              </a:rPr>
              <a:t>Reviews for each video</a:t>
            </a:r>
          </a:p>
          <a:p>
            <a:r>
              <a:rPr lang="en-IN" dirty="0">
                <a:solidFill>
                  <a:schemeClr val="bg1"/>
                </a:solidFill>
              </a:rPr>
              <a:t>Description (info) of video</a:t>
            </a:r>
          </a:p>
        </p:txBody>
      </p:sp>
    </p:spTree>
    <p:extLst>
      <p:ext uri="{BB962C8B-B14F-4D97-AF65-F5344CB8AC3E}">
        <p14:creationId xmlns:p14="http://schemas.microsoft.com/office/powerpoint/2010/main" val="3559855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CEF6C2-826A-75A6-713C-C4306EB4BB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09" b="7080"/>
          <a:stretch/>
        </p:blipFill>
        <p:spPr>
          <a:xfrm>
            <a:off x="1141413" y="1249679"/>
            <a:ext cx="9438640" cy="469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0725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128</TotalTime>
  <Words>587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Times New Roman</vt:lpstr>
      <vt:lpstr>Tw Cen MT</vt:lpstr>
      <vt:lpstr>Circuit</vt:lpstr>
      <vt:lpstr>PowerPoint Presentation</vt:lpstr>
      <vt:lpstr>Project Objectives:</vt:lpstr>
      <vt:lpstr>Project Tasks: </vt:lpstr>
      <vt:lpstr>2.User Experience and App Development:</vt:lpstr>
      <vt:lpstr>steps for Video storing in cloud</vt:lpstr>
      <vt:lpstr>PowerPoint Presentation</vt:lpstr>
      <vt:lpstr>PowerPoint Presentation</vt:lpstr>
      <vt:lpstr>WEB APPLICATION FEATURES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Jayasurya T</dc:creator>
  <cp:lastModifiedBy>Navin</cp:lastModifiedBy>
  <cp:revision>2</cp:revision>
  <dcterms:created xsi:type="dcterms:W3CDTF">2023-11-01T08:43:41Z</dcterms:created>
  <dcterms:modified xsi:type="dcterms:W3CDTF">2023-11-01T16:05:22Z</dcterms:modified>
</cp:coreProperties>
</file>