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68" d="100"/>
          <a:sy n="68" d="100"/>
        </p:scale>
        <p:origin x="9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NAVIN V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710021106022</a:t>
            </a:r>
          </a:p>
          <a:p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chatting.Also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Create a virtual cinema platform using IBM Cloud Video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users can upload and stream movies and videos on-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15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:p14="http://schemas.microsoft.com/office/powerpoint/2010/main" val="41585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sript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history,Data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77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PROVIDER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1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07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5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381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PowerPoint Presentation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Navin</cp:lastModifiedBy>
  <cp:revision>37</cp:revision>
  <dcterms:created xsi:type="dcterms:W3CDTF">2023-09-27T08:13:12Z</dcterms:created>
  <dcterms:modified xsi:type="dcterms:W3CDTF">2023-10-17T01:21:48Z</dcterms:modified>
</cp:coreProperties>
</file>