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258" r:id="rId6"/>
    <p:sldId id="257" r:id="rId7"/>
    <p:sldId id="267" r:id="rId8"/>
    <p:sldId id="259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3" descr="Circuit board background">
            <a:extLst>
              <a:ext uri="{FF2B5EF4-FFF2-40B4-BE49-F238E27FC236}">
                <a16:creationId xmlns:a16="http://schemas.microsoft.com/office/drawing/2014/main" id="{5F819B37-6D93-B7BD-B119-D54304869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7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0003-1A8C-64BA-7FF9-9D7819797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1122363"/>
            <a:ext cx="3699122" cy="238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High Frequency Amplifier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2589-B28E-D179-B6CB-067620C6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1" y="3985419"/>
            <a:ext cx="3541909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Quantum Syntax</a:t>
            </a:r>
          </a:p>
        </p:txBody>
      </p:sp>
    </p:spTree>
    <p:extLst>
      <p:ext uri="{BB962C8B-B14F-4D97-AF65-F5344CB8AC3E}">
        <p14:creationId xmlns:p14="http://schemas.microsoft.com/office/powerpoint/2010/main" val="3297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A417-5B39-F7CF-599B-30F677B6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Enclosure design</a:t>
            </a:r>
          </a:p>
        </p:txBody>
      </p:sp>
    </p:spTree>
    <p:extLst>
      <p:ext uri="{BB962C8B-B14F-4D97-AF65-F5344CB8AC3E}">
        <p14:creationId xmlns:p14="http://schemas.microsoft.com/office/powerpoint/2010/main" val="63546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9A74-DA3D-9B05-4689-6369EFCE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62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E49-29B0-B06D-0546-340A062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B859-220F-F19F-790D-EBAE0D49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Supply voltage: 12V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Transistors used: BC547,TIP31C,TIP32C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Siganal:0.1 V sine wave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range of the input: (20-100) kHz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Load: 8 ohm speaker</a:t>
            </a:r>
          </a:p>
        </p:txBody>
      </p:sp>
    </p:spTree>
    <p:extLst>
      <p:ext uri="{BB962C8B-B14F-4D97-AF65-F5344CB8AC3E}">
        <p14:creationId xmlns:p14="http://schemas.microsoft.com/office/powerpoint/2010/main" val="264043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057-1EF2-A24E-04E8-4157BCB6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196C92-3338-B9E5-9514-D285CE8F25DC}"/>
              </a:ext>
            </a:extLst>
          </p:cNvPr>
          <p:cNvSpPr/>
          <p:nvPr/>
        </p:nvSpPr>
        <p:spPr>
          <a:xfrm>
            <a:off x="609600" y="3145854"/>
            <a:ext cx="241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Signal</a:t>
            </a:r>
          </a:p>
          <a:p>
            <a:pPr algn="ctr"/>
            <a:r>
              <a:rPr lang="en-US" b="1" dirty="0"/>
              <a:t>(0.1 V sine wave)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C63C33-2DFB-FD82-B511-E61C70623BF4}"/>
              </a:ext>
            </a:extLst>
          </p:cNvPr>
          <p:cNvSpPr/>
          <p:nvPr/>
        </p:nvSpPr>
        <p:spPr>
          <a:xfrm>
            <a:off x="9534525" y="3145854"/>
            <a:ext cx="241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 </a:t>
            </a:r>
            <a:r>
              <a:rPr lang="en-US" b="1" dirty="0" err="1"/>
              <a:t>Siganl</a:t>
            </a:r>
            <a:endParaRPr lang="en-US" b="1" dirty="0"/>
          </a:p>
          <a:p>
            <a:pPr algn="ctr"/>
            <a:r>
              <a:rPr lang="en-US" b="1" dirty="0"/>
              <a:t>(Through 8 ohm speaker)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9208D-C8BE-3D41-C336-36F7F10E6B00}"/>
              </a:ext>
            </a:extLst>
          </p:cNvPr>
          <p:cNvSpPr/>
          <p:nvPr/>
        </p:nvSpPr>
        <p:spPr>
          <a:xfrm>
            <a:off x="3584575" y="3145854"/>
            <a:ext cx="2413000" cy="1828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Pre-Amplifier</a:t>
            </a:r>
          </a:p>
          <a:p>
            <a:pPr algn="ctr"/>
            <a:r>
              <a:rPr lang="en-US" b="1" dirty="0"/>
              <a:t>(BJT in CE configuration)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4F72D-3FAB-3052-8FA6-5E19C9F350D9}"/>
              </a:ext>
            </a:extLst>
          </p:cNvPr>
          <p:cNvSpPr/>
          <p:nvPr/>
        </p:nvSpPr>
        <p:spPr>
          <a:xfrm>
            <a:off x="6559550" y="3145854"/>
            <a:ext cx="2413000" cy="1828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 Amplifier</a:t>
            </a:r>
          </a:p>
          <a:p>
            <a:pPr algn="ctr"/>
            <a:r>
              <a:rPr lang="en-US" b="1" dirty="0"/>
              <a:t>(Class AB)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C3F0FE-8DA7-82D5-7BB1-4E6358CB9DD2}"/>
              </a:ext>
            </a:extLst>
          </p:cNvPr>
          <p:cNvSpPr/>
          <p:nvPr/>
        </p:nvSpPr>
        <p:spPr>
          <a:xfrm>
            <a:off x="3022600" y="3907854"/>
            <a:ext cx="561975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437D1B-6B51-D59A-14FB-4A2F2AFC2716}"/>
              </a:ext>
            </a:extLst>
          </p:cNvPr>
          <p:cNvSpPr/>
          <p:nvPr/>
        </p:nvSpPr>
        <p:spPr>
          <a:xfrm>
            <a:off x="8972550" y="3907854"/>
            <a:ext cx="561975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22E01F5-EF3F-3BEF-6A30-B5C338396816}"/>
              </a:ext>
            </a:extLst>
          </p:cNvPr>
          <p:cNvSpPr/>
          <p:nvPr/>
        </p:nvSpPr>
        <p:spPr>
          <a:xfrm>
            <a:off x="5997575" y="3907854"/>
            <a:ext cx="5937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048C-D69E-9522-263A-50234704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A2F0C-0CB9-54B0-0CA1-992507EE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250"/>
          <a:stretch/>
        </p:blipFill>
        <p:spPr>
          <a:xfrm>
            <a:off x="528135" y="2499360"/>
            <a:ext cx="11135729" cy="328168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65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FCE0-93A3-3037-1E8F-78573FCB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77972"/>
            <a:ext cx="10972800" cy="1325563"/>
          </a:xfrm>
        </p:spPr>
        <p:txBody>
          <a:bodyPr/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Stage One - Voltage Amplifier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B0848-2E7D-752F-0B9D-BFCEA1459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680147"/>
            <a:ext cx="8991600" cy="479668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9FD55-3215-D4B0-0906-E36DF40B2D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92100" y="-725487"/>
            <a:ext cx="10972800" cy="707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 noise effect will be very strong for tiny amplitudes the input sine wave’s amplitude should be increased first. For this, a voltage amplifier is used as pre Amplifying stage 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common emitter configuration 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the largest power gain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BC547 transistor 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 high transition frequency and can provide a high current gain that is stable with collector current and temperature.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4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FCE0-93A3-3037-1E8F-78573FCB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77972"/>
            <a:ext cx="10972800" cy="1325563"/>
          </a:xfrm>
        </p:spPr>
        <p:txBody>
          <a:bodyPr/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Stage two - Power Amplifier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D7530-83AA-62F3-2235-418B9C91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9" y="1825538"/>
            <a:ext cx="10671282" cy="4181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5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9FD55-3215-D4B0-0906-E36DF40B2D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47088" y="-1056228"/>
            <a:ext cx="11497823" cy="828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Purpose: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preamplifier had a considerable power gain, but we still needed to increase it to provide distortion free, pure output when used with an 8 Ω resistance speaker.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AB 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than class A and has less crossover distortion than class 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Biasing 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two base-emitter junctions of the power amplifier transistors are forward biased using common collector transistors.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TIP31C/ TIP32C transistors :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complementary symmetry pair for AB class operation, have high Gain Bandwidth product.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3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F643-4EE6-964E-42FA-F8BDC49F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PCB design</a:t>
            </a:r>
            <a:endParaRPr lang="en-US" sz="4800" dirty="0"/>
          </a:p>
        </p:txBody>
      </p:sp>
      <p:pic>
        <p:nvPicPr>
          <p:cNvPr id="4" name="Picture 3" descr="A green circuit board with black and white text&#10;&#10;Description automatically generated">
            <a:extLst>
              <a:ext uri="{FF2B5EF4-FFF2-40B4-BE49-F238E27FC236}">
                <a16:creationId xmlns:a16="http://schemas.microsoft.com/office/drawing/2014/main" id="{170D05D9-3D9E-DB7E-533F-4A57D102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4037"/>
            <a:ext cx="4273685" cy="3602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een circuit board with black and white components&#10;&#10;Description automatically generated">
            <a:extLst>
              <a:ext uri="{FF2B5EF4-FFF2-40B4-BE49-F238E27FC236}">
                <a16:creationId xmlns:a16="http://schemas.microsoft.com/office/drawing/2014/main" id="{9F3E7405-C7DC-B0C4-52DE-689D6C8B8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52" y="2164037"/>
            <a:ext cx="5622448" cy="3602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94664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533E811DA8342B6F9F3A85E4CF4F9" ma:contentTypeVersion="9" ma:contentTypeDescription="Create a new document." ma:contentTypeScope="" ma:versionID="a97bfd4dde1622fff14ea347f5ba29c3">
  <xsd:schema xmlns:xsd="http://www.w3.org/2001/XMLSchema" xmlns:xs="http://www.w3.org/2001/XMLSchema" xmlns:p="http://schemas.microsoft.com/office/2006/metadata/properties" xmlns:ns3="8c6f5a00-eabf-4616-824e-2d57733605ed" targetNamespace="http://schemas.microsoft.com/office/2006/metadata/properties" ma:root="true" ma:fieldsID="d9a1fabd2c6ce22b18935bc7be4ca09d" ns3:_="">
    <xsd:import namespace="8c6f5a00-eabf-4616-824e-2d57733605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f5a00-eabf-4616-824e-2d5773360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BA38E-2748-4CD0-B85B-AACD149F55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A14A69-1CA3-4ECA-8997-EEF6DC5C1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6f5a00-eabf-4616-824e-2d5773360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FFD68B-4D26-40A5-8C10-5BD8D128210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8c6f5a00-eabf-4616-824e-2d57733605ed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Posterama</vt:lpstr>
      <vt:lpstr>Wingdings</vt:lpstr>
      <vt:lpstr>SplashVTI</vt:lpstr>
      <vt:lpstr>High Frequency Amplifier</vt:lpstr>
      <vt:lpstr>Specifications</vt:lpstr>
      <vt:lpstr>Block Diagram</vt:lpstr>
      <vt:lpstr>Circuit Diagram</vt:lpstr>
      <vt:lpstr>Stage One - Voltage Amplifier</vt:lpstr>
      <vt:lpstr>PowerPoint Presentation</vt:lpstr>
      <vt:lpstr>Stage two - Power Amplifier</vt:lpstr>
      <vt:lpstr>PowerPoint Presentation</vt:lpstr>
      <vt:lpstr>PCB design</vt:lpstr>
      <vt:lpstr>Enclosure design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Amplifier</dc:title>
  <dc:creator>Induwara Gayashan</dc:creator>
  <cp:lastModifiedBy>Induwara Gayashan</cp:lastModifiedBy>
  <cp:revision>2</cp:revision>
  <dcterms:created xsi:type="dcterms:W3CDTF">2023-10-16T19:19:06Z</dcterms:created>
  <dcterms:modified xsi:type="dcterms:W3CDTF">2023-10-16T20:49:47Z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0x01010091B533E811DA8342B6F9F3A85E4CF4F9</vt:lpwstr>
  </property>
</Properties>
</file>