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8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7" autoAdjust="0"/>
  </p:normalViewPr>
  <p:slideViewPr>
    <p:cSldViewPr>
      <p:cViewPr varScale="1">
        <p:scale>
          <a:sx n="79" d="100"/>
          <a:sy n="79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15002-4ED5-445A-A2DC-1CC901D9B95B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74BA4D-B088-4F35-882D-6E85E8836EA3}">
      <dgm:prSet phldrT="[Text]" custT="1"/>
      <dgm:spPr/>
      <dgm:t>
        <a:bodyPr/>
        <a:lstStyle/>
        <a:p>
          <a:r>
            <a:rPr lang="en-US" sz="2000" b="1" dirty="0" smtClean="0"/>
            <a:t>HRM</a:t>
          </a:r>
        </a:p>
        <a:p>
          <a:r>
            <a:rPr lang="en-US" sz="2000" b="1" dirty="0" smtClean="0"/>
            <a:t>FUNCTIONS</a:t>
          </a:r>
          <a:endParaRPr lang="en-US" sz="2000" b="1" dirty="0"/>
        </a:p>
      </dgm:t>
    </dgm:pt>
    <dgm:pt modelId="{DDDC13FE-13F4-49DB-ACF3-98F6D8AB0AD8}" type="parTrans" cxnId="{D9C32F36-EF28-4506-956C-B88F74368279}">
      <dgm:prSet/>
      <dgm:spPr/>
      <dgm:t>
        <a:bodyPr/>
        <a:lstStyle/>
        <a:p>
          <a:endParaRPr lang="en-US"/>
        </a:p>
      </dgm:t>
    </dgm:pt>
    <dgm:pt modelId="{34741EE9-7614-4B9D-AC33-24094C01F713}" type="sibTrans" cxnId="{D9C32F36-EF28-4506-956C-B88F74368279}">
      <dgm:prSet/>
      <dgm:spPr/>
      <dgm:t>
        <a:bodyPr/>
        <a:lstStyle/>
        <a:p>
          <a:endParaRPr lang="en-US"/>
        </a:p>
      </dgm:t>
    </dgm:pt>
    <dgm:pt modelId="{F948C54C-852B-4ED8-8E51-C514A6424E00}">
      <dgm:prSet phldrT="[Text]"/>
      <dgm:spPr/>
      <dgm:t>
        <a:bodyPr/>
        <a:lstStyle/>
        <a:p>
          <a:r>
            <a:rPr lang="en-US" b="1" dirty="0" smtClean="0"/>
            <a:t>PLANNING</a:t>
          </a:r>
          <a:endParaRPr lang="en-US" b="1" dirty="0"/>
        </a:p>
      </dgm:t>
    </dgm:pt>
    <dgm:pt modelId="{4A813901-4E5B-444E-9F08-6F0E236D5EF8}" type="parTrans" cxnId="{4027D80C-06B2-421C-82D4-DD7B0CF488A2}">
      <dgm:prSet/>
      <dgm:spPr/>
      <dgm:t>
        <a:bodyPr/>
        <a:lstStyle/>
        <a:p>
          <a:endParaRPr lang="en-US"/>
        </a:p>
      </dgm:t>
    </dgm:pt>
    <dgm:pt modelId="{6BD5CCFA-CD8A-45A7-AD47-7DC116B4C4A0}" type="sibTrans" cxnId="{4027D80C-06B2-421C-82D4-DD7B0CF488A2}">
      <dgm:prSet/>
      <dgm:spPr/>
      <dgm:t>
        <a:bodyPr/>
        <a:lstStyle/>
        <a:p>
          <a:endParaRPr lang="en-US"/>
        </a:p>
      </dgm:t>
    </dgm:pt>
    <dgm:pt modelId="{7BE58704-F98E-4AAB-B66F-C1DC9DFC2816}">
      <dgm:prSet phldrT="[Text]" custT="1"/>
      <dgm:spPr/>
      <dgm:t>
        <a:bodyPr/>
        <a:lstStyle/>
        <a:p>
          <a:r>
            <a:rPr lang="en-US" sz="1050" b="1" dirty="0" smtClean="0"/>
            <a:t>SELECTION</a:t>
          </a:r>
          <a:endParaRPr lang="en-US" sz="1050" b="1" dirty="0"/>
        </a:p>
      </dgm:t>
    </dgm:pt>
    <dgm:pt modelId="{3010AA34-37C2-40A5-8766-73334EB4C534}" type="parTrans" cxnId="{25056CD1-14CD-4CBB-8819-EAC788FEF45A}">
      <dgm:prSet/>
      <dgm:spPr/>
      <dgm:t>
        <a:bodyPr/>
        <a:lstStyle/>
        <a:p>
          <a:endParaRPr lang="en-US"/>
        </a:p>
      </dgm:t>
    </dgm:pt>
    <dgm:pt modelId="{D5CB746A-F77C-4770-98FC-4CAC926F02DA}" type="sibTrans" cxnId="{25056CD1-14CD-4CBB-8819-EAC788FEF45A}">
      <dgm:prSet/>
      <dgm:spPr/>
      <dgm:t>
        <a:bodyPr/>
        <a:lstStyle/>
        <a:p>
          <a:endParaRPr lang="en-US"/>
        </a:p>
      </dgm:t>
    </dgm:pt>
    <dgm:pt modelId="{8677CFC9-5A99-4F93-934A-9CAADE98F252}">
      <dgm:prSet phldrT="[Text]" custT="1"/>
      <dgm:spPr/>
      <dgm:t>
        <a:bodyPr/>
        <a:lstStyle/>
        <a:p>
          <a:r>
            <a:rPr lang="en-US" sz="1050" b="1" dirty="0" smtClean="0"/>
            <a:t>TRAINING</a:t>
          </a:r>
          <a:endParaRPr lang="en-US" sz="1050" b="1" dirty="0"/>
        </a:p>
      </dgm:t>
    </dgm:pt>
    <dgm:pt modelId="{75097A26-B9C7-4E4E-9018-616D25014C5B}" type="parTrans" cxnId="{FFC96030-3CAC-4190-969E-DDBEF931C23C}">
      <dgm:prSet/>
      <dgm:spPr/>
      <dgm:t>
        <a:bodyPr/>
        <a:lstStyle/>
        <a:p>
          <a:endParaRPr lang="en-US"/>
        </a:p>
      </dgm:t>
    </dgm:pt>
    <dgm:pt modelId="{9015546A-3520-44C2-9665-5DFBE88E68D0}" type="sibTrans" cxnId="{FFC96030-3CAC-4190-969E-DDBEF931C23C}">
      <dgm:prSet/>
      <dgm:spPr/>
      <dgm:t>
        <a:bodyPr/>
        <a:lstStyle/>
        <a:p>
          <a:endParaRPr lang="en-US"/>
        </a:p>
      </dgm:t>
    </dgm:pt>
    <dgm:pt modelId="{97BEFD61-280A-45FA-9ED5-337514AD6539}">
      <dgm:prSet phldrT="[Text]" custT="1"/>
      <dgm:spPr/>
      <dgm:t>
        <a:bodyPr/>
        <a:lstStyle/>
        <a:p>
          <a:r>
            <a:rPr lang="en-US" sz="1050" b="1" dirty="0" smtClean="0"/>
            <a:t>RECRUITMENT</a:t>
          </a:r>
          <a:endParaRPr lang="en-US" sz="1050" b="1" dirty="0"/>
        </a:p>
      </dgm:t>
    </dgm:pt>
    <dgm:pt modelId="{DA29FDF3-F2E7-42F3-95AA-9DD75614F987}" type="parTrans" cxnId="{BBDF5C43-5936-4538-BD32-E94EFDBD44DD}">
      <dgm:prSet/>
      <dgm:spPr/>
      <dgm:t>
        <a:bodyPr/>
        <a:lstStyle/>
        <a:p>
          <a:endParaRPr lang="en-US"/>
        </a:p>
      </dgm:t>
    </dgm:pt>
    <dgm:pt modelId="{9E640224-E7F0-4788-ADA6-6B577F5C1854}" type="sibTrans" cxnId="{BBDF5C43-5936-4538-BD32-E94EFDBD44DD}">
      <dgm:prSet/>
      <dgm:spPr/>
      <dgm:t>
        <a:bodyPr/>
        <a:lstStyle/>
        <a:p>
          <a:endParaRPr lang="en-US"/>
        </a:p>
      </dgm:t>
    </dgm:pt>
    <dgm:pt modelId="{1E3E933E-4780-4DAF-AB7C-B7B464E72E31}">
      <dgm:prSet phldrT="[Text]" custT="1"/>
      <dgm:spPr/>
      <dgm:t>
        <a:bodyPr/>
        <a:lstStyle/>
        <a:p>
          <a:r>
            <a:rPr lang="en-US" sz="1050" b="1" dirty="0" smtClean="0"/>
            <a:t>PERFORMANCE MANGEMENT</a:t>
          </a:r>
          <a:endParaRPr lang="en-US" sz="1050" b="1" dirty="0"/>
        </a:p>
      </dgm:t>
    </dgm:pt>
    <dgm:pt modelId="{2C0C9E15-7E15-4F55-A2DB-5842EFB562BF}" type="parTrans" cxnId="{DCFAF701-6D53-4B40-871F-ABE6DEF20667}">
      <dgm:prSet/>
      <dgm:spPr/>
      <dgm:t>
        <a:bodyPr/>
        <a:lstStyle/>
        <a:p>
          <a:endParaRPr lang="en-US"/>
        </a:p>
      </dgm:t>
    </dgm:pt>
    <dgm:pt modelId="{75B9FA04-2D93-4E54-9B0B-9D3277C63C03}" type="sibTrans" cxnId="{DCFAF701-6D53-4B40-871F-ABE6DEF20667}">
      <dgm:prSet/>
      <dgm:spPr/>
      <dgm:t>
        <a:bodyPr/>
        <a:lstStyle/>
        <a:p>
          <a:endParaRPr lang="en-US"/>
        </a:p>
      </dgm:t>
    </dgm:pt>
    <dgm:pt modelId="{B78C0A65-4C44-4FC7-B7FA-D28AD23AE87C}">
      <dgm:prSet phldrT="[Text]" custT="1"/>
      <dgm:spPr/>
      <dgm:t>
        <a:bodyPr/>
        <a:lstStyle/>
        <a:p>
          <a:r>
            <a:rPr lang="en-US" sz="1050" b="1" dirty="0" smtClean="0"/>
            <a:t>CAREER</a:t>
          </a:r>
        </a:p>
        <a:p>
          <a:r>
            <a:rPr lang="en-US" sz="1050" b="1" dirty="0" smtClean="0"/>
            <a:t>PLANNING</a:t>
          </a:r>
          <a:endParaRPr lang="en-US" sz="1050" b="1" dirty="0"/>
        </a:p>
      </dgm:t>
    </dgm:pt>
    <dgm:pt modelId="{7E6931C2-BE7C-487C-B7A7-590360C6FF03}" type="parTrans" cxnId="{D859EC1E-CE99-42CC-87B9-3DBC40745DD4}">
      <dgm:prSet/>
      <dgm:spPr/>
      <dgm:t>
        <a:bodyPr/>
        <a:lstStyle/>
        <a:p>
          <a:endParaRPr lang="en-US"/>
        </a:p>
      </dgm:t>
    </dgm:pt>
    <dgm:pt modelId="{4741AF55-42D4-4D24-B061-68560F064408}" type="sibTrans" cxnId="{D859EC1E-CE99-42CC-87B9-3DBC40745DD4}">
      <dgm:prSet/>
      <dgm:spPr/>
      <dgm:t>
        <a:bodyPr/>
        <a:lstStyle/>
        <a:p>
          <a:endParaRPr lang="en-US"/>
        </a:p>
      </dgm:t>
    </dgm:pt>
    <dgm:pt modelId="{D19AF91A-36F8-47A0-9593-16FA37B415A3}" type="pres">
      <dgm:prSet presAssocID="{91615002-4ED5-445A-A2DC-1CC901D9B95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44D726-05BE-4E6C-AD54-CA9E3CEB253A}" type="pres">
      <dgm:prSet presAssocID="{ED74BA4D-B088-4F35-882D-6E85E8836EA3}" presName="centerShape" presStyleLbl="node0" presStyleIdx="0" presStyleCnt="1" custScaleX="116629"/>
      <dgm:spPr/>
      <dgm:t>
        <a:bodyPr/>
        <a:lstStyle/>
        <a:p>
          <a:endParaRPr lang="en-US"/>
        </a:p>
      </dgm:t>
    </dgm:pt>
    <dgm:pt modelId="{286BB7DB-D815-4435-A971-CF430BB4B19C}" type="pres">
      <dgm:prSet presAssocID="{F948C54C-852B-4ED8-8E51-C514A6424E0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9F612-A788-4166-80CB-C8B473608308}" type="pres">
      <dgm:prSet presAssocID="{F948C54C-852B-4ED8-8E51-C514A6424E00}" presName="dummy" presStyleCnt="0"/>
      <dgm:spPr/>
    </dgm:pt>
    <dgm:pt modelId="{F05CFF79-A31B-4A9E-BD16-CEF584581D19}" type="pres">
      <dgm:prSet presAssocID="{6BD5CCFA-CD8A-45A7-AD47-7DC116B4C4A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69F7FDD3-87C5-4E92-BDD5-8526E755B7FA}" type="pres">
      <dgm:prSet presAssocID="{7BE58704-F98E-4AAB-B66F-C1DC9DFC281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06734-08FE-46A6-87F9-DDEAF110F768}" type="pres">
      <dgm:prSet presAssocID="{7BE58704-F98E-4AAB-B66F-C1DC9DFC2816}" presName="dummy" presStyleCnt="0"/>
      <dgm:spPr/>
    </dgm:pt>
    <dgm:pt modelId="{0A56DFE0-EBEC-4F50-AE9E-35113BC4ED44}" type="pres">
      <dgm:prSet presAssocID="{D5CB746A-F77C-4770-98FC-4CAC926F02D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AA6F985-F29B-4094-B3B0-715DDB4CC3D2}" type="pres">
      <dgm:prSet presAssocID="{1E3E933E-4780-4DAF-AB7C-B7B464E72E31}" presName="node" presStyleLbl="node1" presStyleIdx="2" presStyleCnt="6" custScaleX="126516" custScaleY="110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C0819-F230-4FF5-92A1-08653D5F66F5}" type="pres">
      <dgm:prSet presAssocID="{1E3E933E-4780-4DAF-AB7C-B7B464E72E31}" presName="dummy" presStyleCnt="0"/>
      <dgm:spPr/>
    </dgm:pt>
    <dgm:pt modelId="{D2DFB892-B0CD-40FE-BBE0-1A117A960C3E}" type="pres">
      <dgm:prSet presAssocID="{75B9FA04-2D93-4E54-9B0B-9D3277C63C03}" presName="sibTrans" presStyleLbl="sibTrans2D1" presStyleIdx="2" presStyleCnt="6"/>
      <dgm:spPr/>
      <dgm:t>
        <a:bodyPr/>
        <a:lstStyle/>
        <a:p>
          <a:endParaRPr lang="en-US"/>
        </a:p>
      </dgm:t>
    </dgm:pt>
    <dgm:pt modelId="{3AB0CDD3-1CF2-4340-8C59-45F7EC8BA558}" type="pres">
      <dgm:prSet presAssocID="{B78C0A65-4C44-4FC7-B7FA-D28AD23AE87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E1DD-E0A5-49CE-8322-4BCD38206156}" type="pres">
      <dgm:prSet presAssocID="{B78C0A65-4C44-4FC7-B7FA-D28AD23AE87C}" presName="dummy" presStyleCnt="0"/>
      <dgm:spPr/>
    </dgm:pt>
    <dgm:pt modelId="{3C8E2B4A-FEA3-4A91-A59D-905CA6C0EBE1}" type="pres">
      <dgm:prSet presAssocID="{4741AF55-42D4-4D24-B061-68560F06440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DA283A3-A5D6-43BC-8947-D627773BC433}" type="pres">
      <dgm:prSet presAssocID="{8677CFC9-5A99-4F93-934A-9CAADE98F2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74AEF-DCDD-41BF-ADDF-9EF5F5DB7FCC}" type="pres">
      <dgm:prSet presAssocID="{8677CFC9-5A99-4F93-934A-9CAADE98F252}" presName="dummy" presStyleCnt="0"/>
      <dgm:spPr/>
    </dgm:pt>
    <dgm:pt modelId="{7A9CDE67-17C4-41B1-A3E3-EC151CDC765F}" type="pres">
      <dgm:prSet presAssocID="{9015546A-3520-44C2-9665-5DFBE88E68D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93266D2-F343-41CD-8237-772AFF52744F}" type="pres">
      <dgm:prSet presAssocID="{97BEFD61-280A-45FA-9ED5-337514AD6539}" presName="node" presStyleLbl="node1" presStyleIdx="5" presStyleCnt="6" custScaleX="108602" custScaleY="11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2E65F-93C0-41DB-8320-BF27B8EAA008}" type="pres">
      <dgm:prSet presAssocID="{97BEFD61-280A-45FA-9ED5-337514AD6539}" presName="dummy" presStyleCnt="0"/>
      <dgm:spPr/>
    </dgm:pt>
    <dgm:pt modelId="{B9EDF8BE-A0A8-442E-AD52-98C66315AE32}" type="pres">
      <dgm:prSet presAssocID="{9E640224-E7F0-4788-ADA6-6B577F5C1854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FAB8492-3402-40F8-924E-CC52E0976D83}" type="presOf" srcId="{D5CB746A-F77C-4770-98FC-4CAC926F02DA}" destId="{0A56DFE0-EBEC-4F50-AE9E-35113BC4ED44}" srcOrd="0" destOrd="0" presId="urn:microsoft.com/office/officeart/2005/8/layout/radial6"/>
    <dgm:cxn modelId="{FFC96030-3CAC-4190-969E-DDBEF931C23C}" srcId="{ED74BA4D-B088-4F35-882D-6E85E8836EA3}" destId="{8677CFC9-5A99-4F93-934A-9CAADE98F252}" srcOrd="4" destOrd="0" parTransId="{75097A26-B9C7-4E4E-9018-616D25014C5B}" sibTransId="{9015546A-3520-44C2-9665-5DFBE88E68D0}"/>
    <dgm:cxn modelId="{D34FB4A8-6A93-405E-96F6-BF76CAE72819}" type="presOf" srcId="{91615002-4ED5-445A-A2DC-1CC901D9B95B}" destId="{D19AF91A-36F8-47A0-9593-16FA37B415A3}" srcOrd="0" destOrd="0" presId="urn:microsoft.com/office/officeart/2005/8/layout/radial6"/>
    <dgm:cxn modelId="{D19E470B-89E5-42B8-973C-A2EA1F6D506A}" type="presOf" srcId="{97BEFD61-280A-45FA-9ED5-337514AD6539}" destId="{B93266D2-F343-41CD-8237-772AFF52744F}" srcOrd="0" destOrd="0" presId="urn:microsoft.com/office/officeart/2005/8/layout/radial6"/>
    <dgm:cxn modelId="{5F136E40-6C66-448B-BEA4-E4A641CC945F}" type="presOf" srcId="{75B9FA04-2D93-4E54-9B0B-9D3277C63C03}" destId="{D2DFB892-B0CD-40FE-BBE0-1A117A960C3E}" srcOrd="0" destOrd="0" presId="urn:microsoft.com/office/officeart/2005/8/layout/radial6"/>
    <dgm:cxn modelId="{17877BE3-C9CC-4D79-BCC7-D686B0B6F5B7}" type="presOf" srcId="{4741AF55-42D4-4D24-B061-68560F064408}" destId="{3C8E2B4A-FEA3-4A91-A59D-905CA6C0EBE1}" srcOrd="0" destOrd="0" presId="urn:microsoft.com/office/officeart/2005/8/layout/radial6"/>
    <dgm:cxn modelId="{EA987E99-975D-407E-822A-3BBCA34517C9}" type="presOf" srcId="{F948C54C-852B-4ED8-8E51-C514A6424E00}" destId="{286BB7DB-D815-4435-A971-CF430BB4B19C}" srcOrd="0" destOrd="0" presId="urn:microsoft.com/office/officeart/2005/8/layout/radial6"/>
    <dgm:cxn modelId="{5CC2EDAB-EDB4-45B6-A5FD-DC4FE53ACDA6}" type="presOf" srcId="{7BE58704-F98E-4AAB-B66F-C1DC9DFC2816}" destId="{69F7FDD3-87C5-4E92-BDD5-8526E755B7FA}" srcOrd="0" destOrd="0" presId="urn:microsoft.com/office/officeart/2005/8/layout/radial6"/>
    <dgm:cxn modelId="{604B6A5E-CF11-4692-8AE0-1ED85743BF3E}" type="presOf" srcId="{1E3E933E-4780-4DAF-AB7C-B7B464E72E31}" destId="{CAA6F985-F29B-4094-B3B0-715DDB4CC3D2}" srcOrd="0" destOrd="0" presId="urn:microsoft.com/office/officeart/2005/8/layout/radial6"/>
    <dgm:cxn modelId="{9382581A-295E-4D5B-A32B-C462265ECBA8}" type="presOf" srcId="{6BD5CCFA-CD8A-45A7-AD47-7DC116B4C4A0}" destId="{F05CFF79-A31B-4A9E-BD16-CEF584581D19}" srcOrd="0" destOrd="0" presId="urn:microsoft.com/office/officeart/2005/8/layout/radial6"/>
    <dgm:cxn modelId="{9C679534-AF86-4D08-AE7D-BDF7CEBA9325}" type="presOf" srcId="{8677CFC9-5A99-4F93-934A-9CAADE98F252}" destId="{8DA283A3-A5D6-43BC-8947-D627773BC433}" srcOrd="0" destOrd="0" presId="urn:microsoft.com/office/officeart/2005/8/layout/radial6"/>
    <dgm:cxn modelId="{D859EC1E-CE99-42CC-87B9-3DBC40745DD4}" srcId="{ED74BA4D-B088-4F35-882D-6E85E8836EA3}" destId="{B78C0A65-4C44-4FC7-B7FA-D28AD23AE87C}" srcOrd="3" destOrd="0" parTransId="{7E6931C2-BE7C-487C-B7A7-590360C6FF03}" sibTransId="{4741AF55-42D4-4D24-B061-68560F064408}"/>
    <dgm:cxn modelId="{D9C32F36-EF28-4506-956C-B88F74368279}" srcId="{91615002-4ED5-445A-A2DC-1CC901D9B95B}" destId="{ED74BA4D-B088-4F35-882D-6E85E8836EA3}" srcOrd="0" destOrd="0" parTransId="{DDDC13FE-13F4-49DB-ACF3-98F6D8AB0AD8}" sibTransId="{34741EE9-7614-4B9D-AC33-24094C01F713}"/>
    <dgm:cxn modelId="{E3FF7EB9-DB18-4468-AE47-CA8C0066A649}" type="presOf" srcId="{B78C0A65-4C44-4FC7-B7FA-D28AD23AE87C}" destId="{3AB0CDD3-1CF2-4340-8C59-45F7EC8BA558}" srcOrd="0" destOrd="0" presId="urn:microsoft.com/office/officeart/2005/8/layout/radial6"/>
    <dgm:cxn modelId="{DCFAF701-6D53-4B40-871F-ABE6DEF20667}" srcId="{ED74BA4D-B088-4F35-882D-6E85E8836EA3}" destId="{1E3E933E-4780-4DAF-AB7C-B7B464E72E31}" srcOrd="2" destOrd="0" parTransId="{2C0C9E15-7E15-4F55-A2DB-5842EFB562BF}" sibTransId="{75B9FA04-2D93-4E54-9B0B-9D3277C63C03}"/>
    <dgm:cxn modelId="{9301C147-B30D-4611-9272-5FF031CCA18E}" type="presOf" srcId="{9E640224-E7F0-4788-ADA6-6B577F5C1854}" destId="{B9EDF8BE-A0A8-442E-AD52-98C66315AE32}" srcOrd="0" destOrd="0" presId="urn:microsoft.com/office/officeart/2005/8/layout/radial6"/>
    <dgm:cxn modelId="{BBDF5C43-5936-4538-BD32-E94EFDBD44DD}" srcId="{ED74BA4D-B088-4F35-882D-6E85E8836EA3}" destId="{97BEFD61-280A-45FA-9ED5-337514AD6539}" srcOrd="5" destOrd="0" parTransId="{DA29FDF3-F2E7-42F3-95AA-9DD75614F987}" sibTransId="{9E640224-E7F0-4788-ADA6-6B577F5C1854}"/>
    <dgm:cxn modelId="{1517BDA2-CE40-4B59-9CA2-E4786CE4AD13}" type="presOf" srcId="{ED74BA4D-B088-4F35-882D-6E85E8836EA3}" destId="{D444D726-05BE-4E6C-AD54-CA9E3CEB253A}" srcOrd="0" destOrd="0" presId="urn:microsoft.com/office/officeart/2005/8/layout/radial6"/>
    <dgm:cxn modelId="{25056CD1-14CD-4CBB-8819-EAC788FEF45A}" srcId="{ED74BA4D-B088-4F35-882D-6E85E8836EA3}" destId="{7BE58704-F98E-4AAB-B66F-C1DC9DFC2816}" srcOrd="1" destOrd="0" parTransId="{3010AA34-37C2-40A5-8766-73334EB4C534}" sibTransId="{D5CB746A-F77C-4770-98FC-4CAC926F02DA}"/>
    <dgm:cxn modelId="{4027D80C-06B2-421C-82D4-DD7B0CF488A2}" srcId="{ED74BA4D-B088-4F35-882D-6E85E8836EA3}" destId="{F948C54C-852B-4ED8-8E51-C514A6424E00}" srcOrd="0" destOrd="0" parTransId="{4A813901-4E5B-444E-9F08-6F0E236D5EF8}" sibTransId="{6BD5CCFA-CD8A-45A7-AD47-7DC116B4C4A0}"/>
    <dgm:cxn modelId="{A5FAD219-83EC-4D73-86A2-0E0DA9CE84E0}" type="presOf" srcId="{9015546A-3520-44C2-9665-5DFBE88E68D0}" destId="{7A9CDE67-17C4-41B1-A3E3-EC151CDC765F}" srcOrd="0" destOrd="0" presId="urn:microsoft.com/office/officeart/2005/8/layout/radial6"/>
    <dgm:cxn modelId="{DE028BB5-D222-4418-B1D8-CD605A2FA1A8}" type="presParOf" srcId="{D19AF91A-36F8-47A0-9593-16FA37B415A3}" destId="{D444D726-05BE-4E6C-AD54-CA9E3CEB253A}" srcOrd="0" destOrd="0" presId="urn:microsoft.com/office/officeart/2005/8/layout/radial6"/>
    <dgm:cxn modelId="{41637C27-82F5-4210-83D8-4D3B0FF50A81}" type="presParOf" srcId="{D19AF91A-36F8-47A0-9593-16FA37B415A3}" destId="{286BB7DB-D815-4435-A971-CF430BB4B19C}" srcOrd="1" destOrd="0" presId="urn:microsoft.com/office/officeart/2005/8/layout/radial6"/>
    <dgm:cxn modelId="{2A16C0B3-5FB7-4A84-9E93-231904F67ABA}" type="presParOf" srcId="{D19AF91A-36F8-47A0-9593-16FA37B415A3}" destId="{D689F612-A788-4166-80CB-C8B473608308}" srcOrd="2" destOrd="0" presId="urn:microsoft.com/office/officeart/2005/8/layout/radial6"/>
    <dgm:cxn modelId="{A04F6701-E91D-49CF-8BB0-AD2143C9A695}" type="presParOf" srcId="{D19AF91A-36F8-47A0-9593-16FA37B415A3}" destId="{F05CFF79-A31B-4A9E-BD16-CEF584581D19}" srcOrd="3" destOrd="0" presId="urn:microsoft.com/office/officeart/2005/8/layout/radial6"/>
    <dgm:cxn modelId="{DF6F01F2-5A06-403B-A51E-2556885FBF78}" type="presParOf" srcId="{D19AF91A-36F8-47A0-9593-16FA37B415A3}" destId="{69F7FDD3-87C5-4E92-BDD5-8526E755B7FA}" srcOrd="4" destOrd="0" presId="urn:microsoft.com/office/officeart/2005/8/layout/radial6"/>
    <dgm:cxn modelId="{8B358F9E-2A60-4E06-96EB-7A8C8DB59DFF}" type="presParOf" srcId="{D19AF91A-36F8-47A0-9593-16FA37B415A3}" destId="{F7106734-08FE-46A6-87F9-DDEAF110F768}" srcOrd="5" destOrd="0" presId="urn:microsoft.com/office/officeart/2005/8/layout/radial6"/>
    <dgm:cxn modelId="{1EF4F08C-2D36-4F05-943B-E4195D1FD05B}" type="presParOf" srcId="{D19AF91A-36F8-47A0-9593-16FA37B415A3}" destId="{0A56DFE0-EBEC-4F50-AE9E-35113BC4ED44}" srcOrd="6" destOrd="0" presId="urn:microsoft.com/office/officeart/2005/8/layout/radial6"/>
    <dgm:cxn modelId="{C5E087E0-7202-4DD9-A684-142C8C30B8E5}" type="presParOf" srcId="{D19AF91A-36F8-47A0-9593-16FA37B415A3}" destId="{CAA6F985-F29B-4094-B3B0-715DDB4CC3D2}" srcOrd="7" destOrd="0" presId="urn:microsoft.com/office/officeart/2005/8/layout/radial6"/>
    <dgm:cxn modelId="{5FB59206-47D5-4BE7-96B5-0BFB1296CC2E}" type="presParOf" srcId="{D19AF91A-36F8-47A0-9593-16FA37B415A3}" destId="{038C0819-F230-4FF5-92A1-08653D5F66F5}" srcOrd="8" destOrd="0" presId="urn:microsoft.com/office/officeart/2005/8/layout/radial6"/>
    <dgm:cxn modelId="{40BF052E-E8C7-4AAE-A27C-8831965E853C}" type="presParOf" srcId="{D19AF91A-36F8-47A0-9593-16FA37B415A3}" destId="{D2DFB892-B0CD-40FE-BBE0-1A117A960C3E}" srcOrd="9" destOrd="0" presId="urn:microsoft.com/office/officeart/2005/8/layout/radial6"/>
    <dgm:cxn modelId="{9191052E-6DD5-4311-899A-4C151728805E}" type="presParOf" srcId="{D19AF91A-36F8-47A0-9593-16FA37B415A3}" destId="{3AB0CDD3-1CF2-4340-8C59-45F7EC8BA558}" srcOrd="10" destOrd="0" presId="urn:microsoft.com/office/officeart/2005/8/layout/radial6"/>
    <dgm:cxn modelId="{3ED3A4B6-C85F-4353-A744-8E21CE2503BD}" type="presParOf" srcId="{D19AF91A-36F8-47A0-9593-16FA37B415A3}" destId="{C863E1DD-E0A5-49CE-8322-4BCD38206156}" srcOrd="11" destOrd="0" presId="urn:microsoft.com/office/officeart/2005/8/layout/radial6"/>
    <dgm:cxn modelId="{81678C30-5A00-4DC7-9C29-9A867250A660}" type="presParOf" srcId="{D19AF91A-36F8-47A0-9593-16FA37B415A3}" destId="{3C8E2B4A-FEA3-4A91-A59D-905CA6C0EBE1}" srcOrd="12" destOrd="0" presId="urn:microsoft.com/office/officeart/2005/8/layout/radial6"/>
    <dgm:cxn modelId="{6D32FFDE-80D4-470C-AD2F-5F69520E9A4B}" type="presParOf" srcId="{D19AF91A-36F8-47A0-9593-16FA37B415A3}" destId="{8DA283A3-A5D6-43BC-8947-D627773BC433}" srcOrd="13" destOrd="0" presId="urn:microsoft.com/office/officeart/2005/8/layout/radial6"/>
    <dgm:cxn modelId="{8A23885F-3918-4194-9325-9531391ECDE0}" type="presParOf" srcId="{D19AF91A-36F8-47A0-9593-16FA37B415A3}" destId="{B9774AEF-DCDD-41BF-ADDF-9EF5F5DB7FCC}" srcOrd="14" destOrd="0" presId="urn:microsoft.com/office/officeart/2005/8/layout/radial6"/>
    <dgm:cxn modelId="{FE105B6C-7A9B-4E6F-B190-81972CB48047}" type="presParOf" srcId="{D19AF91A-36F8-47A0-9593-16FA37B415A3}" destId="{7A9CDE67-17C4-41B1-A3E3-EC151CDC765F}" srcOrd="15" destOrd="0" presId="urn:microsoft.com/office/officeart/2005/8/layout/radial6"/>
    <dgm:cxn modelId="{84BD7563-7313-4AB1-8DC8-F60576496A40}" type="presParOf" srcId="{D19AF91A-36F8-47A0-9593-16FA37B415A3}" destId="{B93266D2-F343-41CD-8237-772AFF52744F}" srcOrd="16" destOrd="0" presId="urn:microsoft.com/office/officeart/2005/8/layout/radial6"/>
    <dgm:cxn modelId="{CA9BC897-20BA-4B23-8726-C6F70DF04696}" type="presParOf" srcId="{D19AF91A-36F8-47A0-9593-16FA37B415A3}" destId="{3462E65F-93C0-41DB-8320-BF27B8EAA008}" srcOrd="17" destOrd="0" presId="urn:microsoft.com/office/officeart/2005/8/layout/radial6"/>
    <dgm:cxn modelId="{06502D65-A2D9-4E75-B7B6-5C2251573E5B}" type="presParOf" srcId="{D19AF91A-36F8-47A0-9593-16FA37B415A3}" destId="{B9EDF8BE-A0A8-442E-AD52-98C66315AE3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B9C9F-783E-48F9-AE30-55B552FCD3F8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C8A5D-9D08-413E-8FEB-93EE1654D235}">
      <dgm:prSet phldrT="[Text]"/>
      <dgm:spPr/>
      <dgm:t>
        <a:bodyPr/>
        <a:lstStyle/>
        <a:p>
          <a:endParaRPr lang="en-US" dirty="0"/>
        </a:p>
      </dgm:t>
    </dgm:pt>
    <dgm:pt modelId="{8B5EF497-A16F-41C9-9817-CE6D214EFE24}" type="parTrans" cxnId="{18062A89-F5EC-49AC-983B-FD690815A66A}">
      <dgm:prSet/>
      <dgm:spPr/>
      <dgm:t>
        <a:bodyPr/>
        <a:lstStyle/>
        <a:p>
          <a:endParaRPr lang="en-US"/>
        </a:p>
      </dgm:t>
    </dgm:pt>
    <dgm:pt modelId="{06A98FCF-A8CE-4CD3-9161-F8A9A5A20BFF}" type="sibTrans" cxnId="{18062A89-F5EC-49AC-983B-FD690815A66A}">
      <dgm:prSet/>
      <dgm:spPr/>
      <dgm:t>
        <a:bodyPr/>
        <a:lstStyle/>
        <a:p>
          <a:endParaRPr lang="en-US"/>
        </a:p>
      </dgm:t>
    </dgm:pt>
    <dgm:pt modelId="{C8D1070C-1B68-457C-A4E7-2542DB8C2828}">
      <dgm:prSet phldrT="[Text]" custT="1"/>
      <dgm:spPr/>
      <dgm:t>
        <a:bodyPr/>
        <a:lstStyle/>
        <a:p>
          <a:r>
            <a:rPr lang="en-US" sz="2400" b="1" dirty="0" smtClean="0"/>
            <a:t>INCREASE PRODUCTIVITY &amp; PROFITS.</a:t>
          </a:r>
          <a:endParaRPr lang="en-US" sz="2400" dirty="0"/>
        </a:p>
      </dgm:t>
    </dgm:pt>
    <dgm:pt modelId="{11F98281-6B4B-464C-B675-D3B24EEEE034}" type="parTrans" cxnId="{3F20F807-6D8F-4C35-AAEA-D7281EAA2300}">
      <dgm:prSet/>
      <dgm:spPr/>
      <dgm:t>
        <a:bodyPr/>
        <a:lstStyle/>
        <a:p>
          <a:endParaRPr lang="en-US"/>
        </a:p>
      </dgm:t>
    </dgm:pt>
    <dgm:pt modelId="{63F49265-576F-4C87-BD13-CA030E452531}" type="sibTrans" cxnId="{3F20F807-6D8F-4C35-AAEA-D7281EAA2300}">
      <dgm:prSet/>
      <dgm:spPr/>
      <dgm:t>
        <a:bodyPr/>
        <a:lstStyle/>
        <a:p>
          <a:endParaRPr lang="en-US"/>
        </a:p>
      </dgm:t>
    </dgm:pt>
    <dgm:pt modelId="{15837EDF-8BE3-4BE5-A4FF-8080B4F72316}">
      <dgm:prSet phldrT="[Text]" custT="1"/>
      <dgm:spPr/>
      <dgm:t>
        <a:bodyPr/>
        <a:lstStyle/>
        <a:p>
          <a:r>
            <a:rPr lang="en-US" sz="2400" b="1" dirty="0" smtClean="0"/>
            <a:t>MAINTAINING WORK ATMOSPHERE</a:t>
          </a:r>
          <a:endParaRPr lang="en-US" sz="2400" dirty="0"/>
        </a:p>
      </dgm:t>
    </dgm:pt>
    <dgm:pt modelId="{0C966EBB-7C28-490E-95D4-660BE10313A6}" type="parTrans" cxnId="{1418C385-508F-48B1-84B3-22303F0B707F}">
      <dgm:prSet/>
      <dgm:spPr/>
      <dgm:t>
        <a:bodyPr/>
        <a:lstStyle/>
        <a:p>
          <a:endParaRPr lang="en-US"/>
        </a:p>
      </dgm:t>
    </dgm:pt>
    <dgm:pt modelId="{DBB03C84-7245-4D2D-8E0D-5E57925AEA0E}" type="sibTrans" cxnId="{1418C385-508F-48B1-84B3-22303F0B707F}">
      <dgm:prSet/>
      <dgm:spPr/>
      <dgm:t>
        <a:bodyPr/>
        <a:lstStyle/>
        <a:p>
          <a:endParaRPr lang="en-US"/>
        </a:p>
      </dgm:t>
    </dgm:pt>
    <dgm:pt modelId="{DA9EEDA6-14A3-4EC4-968D-B78BC15F32C4}">
      <dgm:prSet phldrT="[Text]" custT="1"/>
      <dgm:spPr/>
      <dgm:t>
        <a:bodyPr/>
        <a:lstStyle/>
        <a:p>
          <a:r>
            <a:rPr lang="en-US" sz="2400" b="1" dirty="0" smtClean="0"/>
            <a:t>GENERATE EMPLOYMENT OPPORTUNITY.</a:t>
          </a:r>
          <a:endParaRPr lang="en-US" sz="2400" dirty="0"/>
        </a:p>
      </dgm:t>
    </dgm:pt>
    <dgm:pt modelId="{C108237C-B405-4AAA-A6BF-73123C1A50FD}" type="parTrans" cxnId="{1C21DFE5-8E89-41F5-AAB1-633EE3A0E4A0}">
      <dgm:prSet/>
      <dgm:spPr/>
      <dgm:t>
        <a:bodyPr/>
        <a:lstStyle/>
        <a:p>
          <a:endParaRPr lang="en-US"/>
        </a:p>
      </dgm:t>
    </dgm:pt>
    <dgm:pt modelId="{25094B7D-3717-4E33-8F4D-A7DA5710F125}" type="sibTrans" cxnId="{1C21DFE5-8E89-41F5-AAB1-633EE3A0E4A0}">
      <dgm:prSet/>
      <dgm:spPr/>
      <dgm:t>
        <a:bodyPr/>
        <a:lstStyle/>
        <a:p>
          <a:endParaRPr lang="en-US"/>
        </a:p>
      </dgm:t>
    </dgm:pt>
    <dgm:pt modelId="{B29695C8-F59D-487F-A275-1594356300C8}">
      <dgm:prSet/>
      <dgm:spPr/>
      <dgm:t>
        <a:bodyPr/>
        <a:lstStyle/>
        <a:p>
          <a:endParaRPr lang="en-US" dirty="0"/>
        </a:p>
      </dgm:t>
    </dgm:pt>
    <dgm:pt modelId="{B464FE92-90B7-4F45-8395-0A64416E67BE}" type="parTrans" cxnId="{EBC385EC-E6BA-4120-BD0D-629F46C061A0}">
      <dgm:prSet/>
      <dgm:spPr/>
      <dgm:t>
        <a:bodyPr/>
        <a:lstStyle/>
        <a:p>
          <a:endParaRPr lang="en-US"/>
        </a:p>
      </dgm:t>
    </dgm:pt>
    <dgm:pt modelId="{33747D07-FE8F-4BA5-8F34-6C221825ABC1}" type="sibTrans" cxnId="{EBC385EC-E6BA-4120-BD0D-629F46C061A0}">
      <dgm:prSet/>
      <dgm:spPr/>
      <dgm:t>
        <a:bodyPr/>
        <a:lstStyle/>
        <a:p>
          <a:endParaRPr lang="en-US"/>
        </a:p>
      </dgm:t>
    </dgm:pt>
    <dgm:pt modelId="{B5E1D62C-96B8-4DDA-9DE0-FEE6542C71BC}">
      <dgm:prSet/>
      <dgm:spPr/>
      <dgm:t>
        <a:bodyPr/>
        <a:lstStyle/>
        <a:p>
          <a:endParaRPr lang="en-US" dirty="0"/>
        </a:p>
      </dgm:t>
    </dgm:pt>
    <dgm:pt modelId="{CFF5BF0C-63D6-4063-82FA-BA5E4820263C}" type="parTrans" cxnId="{65427765-739B-4CC4-A4D0-11E8BF87CEAD}">
      <dgm:prSet/>
      <dgm:spPr/>
      <dgm:t>
        <a:bodyPr/>
        <a:lstStyle/>
        <a:p>
          <a:endParaRPr lang="en-US"/>
        </a:p>
      </dgm:t>
    </dgm:pt>
    <dgm:pt modelId="{E34C87D9-0DD8-4E39-A1A1-B4F2A4FE60C2}" type="sibTrans" cxnId="{65427765-739B-4CC4-A4D0-11E8BF87CEAD}">
      <dgm:prSet/>
      <dgm:spPr/>
      <dgm:t>
        <a:bodyPr/>
        <a:lstStyle/>
        <a:p>
          <a:endParaRPr lang="en-US"/>
        </a:p>
      </dgm:t>
    </dgm:pt>
    <dgm:pt modelId="{350ED192-D375-40E2-A66D-3FC3D0662ACC}" type="pres">
      <dgm:prSet presAssocID="{214B9C9F-783E-48F9-AE30-55B552FCD3F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371A94-6ED3-43E4-B128-C6DAD60B7038}" type="pres">
      <dgm:prSet presAssocID="{5D0C8A5D-9D08-413E-8FEB-93EE1654D235}" presName="thickLine" presStyleLbl="alignNode1" presStyleIdx="0" presStyleCnt="1"/>
      <dgm:spPr/>
    </dgm:pt>
    <dgm:pt modelId="{CEF8C9B3-0B0A-4C3F-A0B2-474EED87B8AA}" type="pres">
      <dgm:prSet presAssocID="{5D0C8A5D-9D08-413E-8FEB-93EE1654D235}" presName="horz1" presStyleCnt="0"/>
      <dgm:spPr/>
    </dgm:pt>
    <dgm:pt modelId="{1C1ECEDA-EF7A-4A4B-9E55-DC6FDEDE7275}" type="pres">
      <dgm:prSet presAssocID="{5D0C8A5D-9D08-413E-8FEB-93EE1654D235}" presName="tx1" presStyleLbl="revTx" presStyleIdx="0" presStyleCnt="6"/>
      <dgm:spPr/>
      <dgm:t>
        <a:bodyPr/>
        <a:lstStyle/>
        <a:p>
          <a:endParaRPr lang="en-US"/>
        </a:p>
      </dgm:t>
    </dgm:pt>
    <dgm:pt modelId="{5327EA6B-6662-48F4-8D22-90970C75BEDE}" type="pres">
      <dgm:prSet presAssocID="{5D0C8A5D-9D08-413E-8FEB-93EE1654D235}" presName="vert1" presStyleCnt="0"/>
      <dgm:spPr/>
    </dgm:pt>
    <dgm:pt modelId="{5E3BC8EE-DFE6-4D88-81DF-A209CDB01568}" type="pres">
      <dgm:prSet presAssocID="{C8D1070C-1B68-457C-A4E7-2542DB8C2828}" presName="vertSpace2a" presStyleCnt="0"/>
      <dgm:spPr/>
    </dgm:pt>
    <dgm:pt modelId="{0558B529-4D1E-4D66-8E06-FFFD8146B6B6}" type="pres">
      <dgm:prSet presAssocID="{C8D1070C-1B68-457C-A4E7-2542DB8C2828}" presName="horz2" presStyleCnt="0"/>
      <dgm:spPr/>
    </dgm:pt>
    <dgm:pt modelId="{416CEB48-3AE4-4156-88F7-72D2E6DBF1E8}" type="pres">
      <dgm:prSet presAssocID="{C8D1070C-1B68-457C-A4E7-2542DB8C2828}" presName="horzSpace2" presStyleCnt="0"/>
      <dgm:spPr/>
    </dgm:pt>
    <dgm:pt modelId="{82FDE435-41AC-4994-BB6D-093A5DD47209}" type="pres">
      <dgm:prSet presAssocID="{C8D1070C-1B68-457C-A4E7-2542DB8C2828}" presName="tx2" presStyleLbl="revTx" presStyleIdx="1" presStyleCnt="6" custScaleX="116036"/>
      <dgm:spPr/>
      <dgm:t>
        <a:bodyPr/>
        <a:lstStyle/>
        <a:p>
          <a:endParaRPr lang="en-US"/>
        </a:p>
      </dgm:t>
    </dgm:pt>
    <dgm:pt modelId="{B19D4184-4F73-48DA-B475-749A088E18F9}" type="pres">
      <dgm:prSet presAssocID="{C8D1070C-1B68-457C-A4E7-2542DB8C2828}" presName="vert2" presStyleCnt="0"/>
      <dgm:spPr/>
    </dgm:pt>
    <dgm:pt modelId="{9E1C2757-5DDE-4D74-B65A-85575179F04E}" type="pres">
      <dgm:prSet presAssocID="{C8D1070C-1B68-457C-A4E7-2542DB8C2828}" presName="thinLine2b" presStyleLbl="callout" presStyleIdx="0" presStyleCnt="5"/>
      <dgm:spPr/>
    </dgm:pt>
    <dgm:pt modelId="{B9EC90EE-AF11-45AC-95C8-5574FFB7AD05}" type="pres">
      <dgm:prSet presAssocID="{C8D1070C-1B68-457C-A4E7-2542DB8C2828}" presName="vertSpace2b" presStyleCnt="0"/>
      <dgm:spPr/>
    </dgm:pt>
    <dgm:pt modelId="{31661EEE-B1CE-4AD0-AB35-7659CFAF8D54}" type="pres">
      <dgm:prSet presAssocID="{15837EDF-8BE3-4BE5-A4FF-8080B4F72316}" presName="horz2" presStyleCnt="0"/>
      <dgm:spPr/>
    </dgm:pt>
    <dgm:pt modelId="{2F4F2657-4CE2-4124-AEA6-4F30FD44EAC6}" type="pres">
      <dgm:prSet presAssocID="{15837EDF-8BE3-4BE5-A4FF-8080B4F72316}" presName="horzSpace2" presStyleCnt="0"/>
      <dgm:spPr/>
    </dgm:pt>
    <dgm:pt modelId="{D6B9A1F8-553E-44BE-B0E2-868C236EF984}" type="pres">
      <dgm:prSet presAssocID="{15837EDF-8BE3-4BE5-A4FF-8080B4F72316}" presName="tx2" presStyleLbl="revTx" presStyleIdx="2" presStyleCnt="6" custScaleX="105857"/>
      <dgm:spPr/>
      <dgm:t>
        <a:bodyPr/>
        <a:lstStyle/>
        <a:p>
          <a:endParaRPr lang="en-US"/>
        </a:p>
      </dgm:t>
    </dgm:pt>
    <dgm:pt modelId="{4D9F5BCA-1B3F-41A0-8E97-BC2DAFE7833B}" type="pres">
      <dgm:prSet presAssocID="{15837EDF-8BE3-4BE5-A4FF-8080B4F72316}" presName="vert2" presStyleCnt="0"/>
      <dgm:spPr/>
    </dgm:pt>
    <dgm:pt modelId="{DDDEE5E1-CCEE-469B-8AF4-73F9A3E0978D}" type="pres">
      <dgm:prSet presAssocID="{15837EDF-8BE3-4BE5-A4FF-8080B4F72316}" presName="thinLine2b" presStyleLbl="callout" presStyleIdx="1" presStyleCnt="5"/>
      <dgm:spPr/>
    </dgm:pt>
    <dgm:pt modelId="{93EE2A2A-FB3F-46ED-9677-7472ABFDECA4}" type="pres">
      <dgm:prSet presAssocID="{15837EDF-8BE3-4BE5-A4FF-8080B4F72316}" presName="vertSpace2b" presStyleCnt="0"/>
      <dgm:spPr/>
    </dgm:pt>
    <dgm:pt modelId="{938FC7BD-D35B-4EDC-8ED6-75C6C604F9F6}" type="pres">
      <dgm:prSet presAssocID="{DA9EEDA6-14A3-4EC4-968D-B78BC15F32C4}" presName="horz2" presStyleCnt="0"/>
      <dgm:spPr/>
    </dgm:pt>
    <dgm:pt modelId="{99EC6D10-F300-4005-9530-58B839C12547}" type="pres">
      <dgm:prSet presAssocID="{DA9EEDA6-14A3-4EC4-968D-B78BC15F32C4}" presName="horzSpace2" presStyleCnt="0"/>
      <dgm:spPr/>
    </dgm:pt>
    <dgm:pt modelId="{78F9075C-8810-43D9-8D5B-70B648EEE177}" type="pres">
      <dgm:prSet presAssocID="{DA9EEDA6-14A3-4EC4-968D-B78BC15F32C4}" presName="tx2" presStyleLbl="revTx" presStyleIdx="3" presStyleCnt="6" custScaleX="111983"/>
      <dgm:spPr/>
      <dgm:t>
        <a:bodyPr/>
        <a:lstStyle/>
        <a:p>
          <a:endParaRPr lang="en-US"/>
        </a:p>
      </dgm:t>
    </dgm:pt>
    <dgm:pt modelId="{79687E96-D68B-4A1B-B504-FC0D4C3CDC26}" type="pres">
      <dgm:prSet presAssocID="{DA9EEDA6-14A3-4EC4-968D-B78BC15F32C4}" presName="vert2" presStyleCnt="0"/>
      <dgm:spPr/>
    </dgm:pt>
    <dgm:pt modelId="{F1B149A8-2F6F-4FB2-A171-71BED96EDDE8}" type="pres">
      <dgm:prSet presAssocID="{DA9EEDA6-14A3-4EC4-968D-B78BC15F32C4}" presName="thinLine2b" presStyleLbl="callout" presStyleIdx="2" presStyleCnt="5"/>
      <dgm:spPr/>
    </dgm:pt>
    <dgm:pt modelId="{8E71CF43-0E98-4E63-9904-89B9239BA535}" type="pres">
      <dgm:prSet presAssocID="{DA9EEDA6-14A3-4EC4-968D-B78BC15F32C4}" presName="vertSpace2b" presStyleCnt="0"/>
      <dgm:spPr/>
    </dgm:pt>
    <dgm:pt modelId="{1FEB211E-F7CD-4547-8FDE-05C86BD73A8A}" type="pres">
      <dgm:prSet presAssocID="{B29695C8-F59D-487F-A275-1594356300C8}" presName="horz2" presStyleCnt="0"/>
      <dgm:spPr/>
    </dgm:pt>
    <dgm:pt modelId="{063C9EC1-75F1-440B-B75D-78E3622AF733}" type="pres">
      <dgm:prSet presAssocID="{B29695C8-F59D-487F-A275-1594356300C8}" presName="horzSpace2" presStyleCnt="0"/>
      <dgm:spPr/>
    </dgm:pt>
    <dgm:pt modelId="{162C591F-B32E-4B95-936F-F2978C77A188}" type="pres">
      <dgm:prSet presAssocID="{B29695C8-F59D-487F-A275-1594356300C8}" presName="tx2" presStyleLbl="revTx" presStyleIdx="4" presStyleCnt="6"/>
      <dgm:spPr/>
      <dgm:t>
        <a:bodyPr/>
        <a:lstStyle/>
        <a:p>
          <a:endParaRPr lang="en-US"/>
        </a:p>
      </dgm:t>
    </dgm:pt>
    <dgm:pt modelId="{7473106D-EA1E-497C-8721-36750D4CBBC3}" type="pres">
      <dgm:prSet presAssocID="{B29695C8-F59D-487F-A275-1594356300C8}" presName="vert2" presStyleCnt="0"/>
      <dgm:spPr/>
    </dgm:pt>
    <dgm:pt modelId="{35726138-200A-42CE-8BA4-0E924F61E499}" type="pres">
      <dgm:prSet presAssocID="{B29695C8-F59D-487F-A275-1594356300C8}" presName="thinLine2b" presStyleLbl="callout" presStyleIdx="3" presStyleCnt="5"/>
      <dgm:spPr/>
    </dgm:pt>
    <dgm:pt modelId="{4B78A536-20B4-44B5-8FCB-434BB4F29DEE}" type="pres">
      <dgm:prSet presAssocID="{B29695C8-F59D-487F-A275-1594356300C8}" presName="vertSpace2b" presStyleCnt="0"/>
      <dgm:spPr/>
    </dgm:pt>
    <dgm:pt modelId="{35E90E6D-7E2C-4356-8757-B0B9326374B1}" type="pres">
      <dgm:prSet presAssocID="{B5E1D62C-96B8-4DDA-9DE0-FEE6542C71BC}" presName="horz2" presStyleCnt="0"/>
      <dgm:spPr/>
    </dgm:pt>
    <dgm:pt modelId="{E2D75BED-BA51-4E74-BDD8-10C571B331D8}" type="pres">
      <dgm:prSet presAssocID="{B5E1D62C-96B8-4DDA-9DE0-FEE6542C71BC}" presName="horzSpace2" presStyleCnt="0"/>
      <dgm:spPr/>
    </dgm:pt>
    <dgm:pt modelId="{37F471ED-D61A-47F8-99AC-C179DBC2E0DC}" type="pres">
      <dgm:prSet presAssocID="{B5E1D62C-96B8-4DDA-9DE0-FEE6542C71BC}" presName="tx2" presStyleLbl="revTx" presStyleIdx="5" presStyleCnt="6"/>
      <dgm:spPr/>
      <dgm:t>
        <a:bodyPr/>
        <a:lstStyle/>
        <a:p>
          <a:endParaRPr lang="en-US"/>
        </a:p>
      </dgm:t>
    </dgm:pt>
    <dgm:pt modelId="{42B3A409-87EE-413B-9716-8186852B66E3}" type="pres">
      <dgm:prSet presAssocID="{B5E1D62C-96B8-4DDA-9DE0-FEE6542C71BC}" presName="vert2" presStyleCnt="0"/>
      <dgm:spPr/>
    </dgm:pt>
    <dgm:pt modelId="{3319A464-845F-4DAE-AFE3-B63A2008548F}" type="pres">
      <dgm:prSet presAssocID="{B5E1D62C-96B8-4DDA-9DE0-FEE6542C71BC}" presName="thinLine2b" presStyleLbl="callout" presStyleIdx="4" presStyleCnt="5"/>
      <dgm:spPr/>
    </dgm:pt>
    <dgm:pt modelId="{B90A85FB-02DB-42FC-8E4F-AE6C3FBF4A20}" type="pres">
      <dgm:prSet presAssocID="{B5E1D62C-96B8-4DDA-9DE0-FEE6542C71BC}" presName="vertSpace2b" presStyleCnt="0"/>
      <dgm:spPr/>
    </dgm:pt>
  </dgm:ptLst>
  <dgm:cxnLst>
    <dgm:cxn modelId="{18062A89-F5EC-49AC-983B-FD690815A66A}" srcId="{214B9C9F-783E-48F9-AE30-55B552FCD3F8}" destId="{5D0C8A5D-9D08-413E-8FEB-93EE1654D235}" srcOrd="0" destOrd="0" parTransId="{8B5EF497-A16F-41C9-9817-CE6D214EFE24}" sibTransId="{06A98FCF-A8CE-4CD3-9161-F8A9A5A20BFF}"/>
    <dgm:cxn modelId="{43093E01-73A5-4B4C-85A6-E2E94432F7F4}" type="presOf" srcId="{B29695C8-F59D-487F-A275-1594356300C8}" destId="{162C591F-B32E-4B95-936F-F2978C77A188}" srcOrd="0" destOrd="0" presId="urn:microsoft.com/office/officeart/2008/layout/LinedList"/>
    <dgm:cxn modelId="{3D743875-190D-402A-8B0C-81E3F8F325AD}" type="presOf" srcId="{214B9C9F-783E-48F9-AE30-55B552FCD3F8}" destId="{350ED192-D375-40E2-A66D-3FC3D0662ACC}" srcOrd="0" destOrd="0" presId="urn:microsoft.com/office/officeart/2008/layout/LinedList"/>
    <dgm:cxn modelId="{1C21DFE5-8E89-41F5-AAB1-633EE3A0E4A0}" srcId="{5D0C8A5D-9D08-413E-8FEB-93EE1654D235}" destId="{DA9EEDA6-14A3-4EC4-968D-B78BC15F32C4}" srcOrd="2" destOrd="0" parTransId="{C108237C-B405-4AAA-A6BF-73123C1A50FD}" sibTransId="{25094B7D-3717-4E33-8F4D-A7DA5710F125}"/>
    <dgm:cxn modelId="{EBC385EC-E6BA-4120-BD0D-629F46C061A0}" srcId="{5D0C8A5D-9D08-413E-8FEB-93EE1654D235}" destId="{B29695C8-F59D-487F-A275-1594356300C8}" srcOrd="3" destOrd="0" parTransId="{B464FE92-90B7-4F45-8395-0A64416E67BE}" sibTransId="{33747D07-FE8F-4BA5-8F34-6C221825ABC1}"/>
    <dgm:cxn modelId="{65427765-739B-4CC4-A4D0-11E8BF87CEAD}" srcId="{5D0C8A5D-9D08-413E-8FEB-93EE1654D235}" destId="{B5E1D62C-96B8-4DDA-9DE0-FEE6542C71BC}" srcOrd="4" destOrd="0" parTransId="{CFF5BF0C-63D6-4063-82FA-BA5E4820263C}" sibTransId="{E34C87D9-0DD8-4E39-A1A1-B4F2A4FE60C2}"/>
    <dgm:cxn modelId="{6FA0A16F-0AA9-4EAB-B937-0D814BC1A099}" type="presOf" srcId="{DA9EEDA6-14A3-4EC4-968D-B78BC15F32C4}" destId="{78F9075C-8810-43D9-8D5B-70B648EEE177}" srcOrd="0" destOrd="0" presId="urn:microsoft.com/office/officeart/2008/layout/LinedList"/>
    <dgm:cxn modelId="{7404D89B-F930-4F83-BB5E-6632401F528D}" type="presOf" srcId="{15837EDF-8BE3-4BE5-A4FF-8080B4F72316}" destId="{D6B9A1F8-553E-44BE-B0E2-868C236EF984}" srcOrd="0" destOrd="0" presId="urn:microsoft.com/office/officeart/2008/layout/LinedList"/>
    <dgm:cxn modelId="{1418C385-508F-48B1-84B3-22303F0B707F}" srcId="{5D0C8A5D-9D08-413E-8FEB-93EE1654D235}" destId="{15837EDF-8BE3-4BE5-A4FF-8080B4F72316}" srcOrd="1" destOrd="0" parTransId="{0C966EBB-7C28-490E-95D4-660BE10313A6}" sibTransId="{DBB03C84-7245-4D2D-8E0D-5E57925AEA0E}"/>
    <dgm:cxn modelId="{4BFCA09E-7A27-4068-8537-6D2D608678C1}" type="presOf" srcId="{B5E1D62C-96B8-4DDA-9DE0-FEE6542C71BC}" destId="{37F471ED-D61A-47F8-99AC-C179DBC2E0DC}" srcOrd="0" destOrd="0" presId="urn:microsoft.com/office/officeart/2008/layout/LinedList"/>
    <dgm:cxn modelId="{47BCA03F-6335-44D7-AE8A-C3F27A0F1669}" type="presOf" srcId="{5D0C8A5D-9D08-413E-8FEB-93EE1654D235}" destId="{1C1ECEDA-EF7A-4A4B-9E55-DC6FDEDE7275}" srcOrd="0" destOrd="0" presId="urn:microsoft.com/office/officeart/2008/layout/LinedList"/>
    <dgm:cxn modelId="{3F20F807-6D8F-4C35-AAEA-D7281EAA2300}" srcId="{5D0C8A5D-9D08-413E-8FEB-93EE1654D235}" destId="{C8D1070C-1B68-457C-A4E7-2542DB8C2828}" srcOrd="0" destOrd="0" parTransId="{11F98281-6B4B-464C-B675-D3B24EEEE034}" sibTransId="{63F49265-576F-4C87-BD13-CA030E452531}"/>
    <dgm:cxn modelId="{2BFCD994-2AF1-47A2-BD6B-7EF4ED90010A}" type="presOf" srcId="{C8D1070C-1B68-457C-A4E7-2542DB8C2828}" destId="{82FDE435-41AC-4994-BB6D-093A5DD47209}" srcOrd="0" destOrd="0" presId="urn:microsoft.com/office/officeart/2008/layout/LinedList"/>
    <dgm:cxn modelId="{E42395ED-AFF5-41D6-B10F-F08A6683B888}" type="presParOf" srcId="{350ED192-D375-40E2-A66D-3FC3D0662ACC}" destId="{FB371A94-6ED3-43E4-B128-C6DAD60B7038}" srcOrd="0" destOrd="0" presId="urn:microsoft.com/office/officeart/2008/layout/LinedList"/>
    <dgm:cxn modelId="{96215E20-14E3-4597-AEBE-A57FD5E6B2CA}" type="presParOf" srcId="{350ED192-D375-40E2-A66D-3FC3D0662ACC}" destId="{CEF8C9B3-0B0A-4C3F-A0B2-474EED87B8AA}" srcOrd="1" destOrd="0" presId="urn:microsoft.com/office/officeart/2008/layout/LinedList"/>
    <dgm:cxn modelId="{A88E6AA1-53AD-480C-8427-8B67BE1C1135}" type="presParOf" srcId="{CEF8C9B3-0B0A-4C3F-A0B2-474EED87B8AA}" destId="{1C1ECEDA-EF7A-4A4B-9E55-DC6FDEDE7275}" srcOrd="0" destOrd="0" presId="urn:microsoft.com/office/officeart/2008/layout/LinedList"/>
    <dgm:cxn modelId="{5ECEBDBA-DF91-46B1-B365-E585D834340B}" type="presParOf" srcId="{CEF8C9B3-0B0A-4C3F-A0B2-474EED87B8AA}" destId="{5327EA6B-6662-48F4-8D22-90970C75BEDE}" srcOrd="1" destOrd="0" presId="urn:microsoft.com/office/officeart/2008/layout/LinedList"/>
    <dgm:cxn modelId="{D84C77FB-256E-479F-BC48-2BF28BBC0DFF}" type="presParOf" srcId="{5327EA6B-6662-48F4-8D22-90970C75BEDE}" destId="{5E3BC8EE-DFE6-4D88-81DF-A209CDB01568}" srcOrd="0" destOrd="0" presId="urn:microsoft.com/office/officeart/2008/layout/LinedList"/>
    <dgm:cxn modelId="{40B01F24-9D40-4B98-AB69-8D52890078AB}" type="presParOf" srcId="{5327EA6B-6662-48F4-8D22-90970C75BEDE}" destId="{0558B529-4D1E-4D66-8E06-FFFD8146B6B6}" srcOrd="1" destOrd="0" presId="urn:microsoft.com/office/officeart/2008/layout/LinedList"/>
    <dgm:cxn modelId="{2F8CED88-4DA6-468F-9A42-D3C8CA125AC2}" type="presParOf" srcId="{0558B529-4D1E-4D66-8E06-FFFD8146B6B6}" destId="{416CEB48-3AE4-4156-88F7-72D2E6DBF1E8}" srcOrd="0" destOrd="0" presId="urn:microsoft.com/office/officeart/2008/layout/LinedList"/>
    <dgm:cxn modelId="{3FEFA67E-2C16-44FE-8F41-BB9BA72CA6DC}" type="presParOf" srcId="{0558B529-4D1E-4D66-8E06-FFFD8146B6B6}" destId="{82FDE435-41AC-4994-BB6D-093A5DD47209}" srcOrd="1" destOrd="0" presId="urn:microsoft.com/office/officeart/2008/layout/LinedList"/>
    <dgm:cxn modelId="{7184DEBB-BA3D-4542-B349-36276F547E51}" type="presParOf" srcId="{0558B529-4D1E-4D66-8E06-FFFD8146B6B6}" destId="{B19D4184-4F73-48DA-B475-749A088E18F9}" srcOrd="2" destOrd="0" presId="urn:microsoft.com/office/officeart/2008/layout/LinedList"/>
    <dgm:cxn modelId="{942DDCE5-469B-4F89-9E6B-386C4BD6F224}" type="presParOf" srcId="{5327EA6B-6662-48F4-8D22-90970C75BEDE}" destId="{9E1C2757-5DDE-4D74-B65A-85575179F04E}" srcOrd="2" destOrd="0" presId="urn:microsoft.com/office/officeart/2008/layout/LinedList"/>
    <dgm:cxn modelId="{E457CA93-CED3-4617-90CB-9B63ACCB933F}" type="presParOf" srcId="{5327EA6B-6662-48F4-8D22-90970C75BEDE}" destId="{B9EC90EE-AF11-45AC-95C8-5574FFB7AD05}" srcOrd="3" destOrd="0" presId="urn:microsoft.com/office/officeart/2008/layout/LinedList"/>
    <dgm:cxn modelId="{3540A3D1-30BE-4AD0-BF3E-AEBA2A500498}" type="presParOf" srcId="{5327EA6B-6662-48F4-8D22-90970C75BEDE}" destId="{31661EEE-B1CE-4AD0-AB35-7659CFAF8D54}" srcOrd="4" destOrd="0" presId="urn:microsoft.com/office/officeart/2008/layout/LinedList"/>
    <dgm:cxn modelId="{73EAEC58-77AB-446A-B844-62F98883A828}" type="presParOf" srcId="{31661EEE-B1CE-4AD0-AB35-7659CFAF8D54}" destId="{2F4F2657-4CE2-4124-AEA6-4F30FD44EAC6}" srcOrd="0" destOrd="0" presId="urn:microsoft.com/office/officeart/2008/layout/LinedList"/>
    <dgm:cxn modelId="{2400D6AD-903C-401A-A9B0-0595FB96154F}" type="presParOf" srcId="{31661EEE-B1CE-4AD0-AB35-7659CFAF8D54}" destId="{D6B9A1F8-553E-44BE-B0E2-868C236EF984}" srcOrd="1" destOrd="0" presId="urn:microsoft.com/office/officeart/2008/layout/LinedList"/>
    <dgm:cxn modelId="{E62153C6-6B73-4E0A-9622-5DD2B2FA39D0}" type="presParOf" srcId="{31661EEE-B1CE-4AD0-AB35-7659CFAF8D54}" destId="{4D9F5BCA-1B3F-41A0-8E97-BC2DAFE7833B}" srcOrd="2" destOrd="0" presId="urn:microsoft.com/office/officeart/2008/layout/LinedList"/>
    <dgm:cxn modelId="{E3AA04A1-637F-4466-A153-9D36A9CDAE6A}" type="presParOf" srcId="{5327EA6B-6662-48F4-8D22-90970C75BEDE}" destId="{DDDEE5E1-CCEE-469B-8AF4-73F9A3E0978D}" srcOrd="5" destOrd="0" presId="urn:microsoft.com/office/officeart/2008/layout/LinedList"/>
    <dgm:cxn modelId="{5F466E1B-96DA-4616-94C1-C8550241C200}" type="presParOf" srcId="{5327EA6B-6662-48F4-8D22-90970C75BEDE}" destId="{93EE2A2A-FB3F-46ED-9677-7472ABFDECA4}" srcOrd="6" destOrd="0" presId="urn:microsoft.com/office/officeart/2008/layout/LinedList"/>
    <dgm:cxn modelId="{0B5810DB-0B7E-4DBA-BB94-9077FE864162}" type="presParOf" srcId="{5327EA6B-6662-48F4-8D22-90970C75BEDE}" destId="{938FC7BD-D35B-4EDC-8ED6-75C6C604F9F6}" srcOrd="7" destOrd="0" presId="urn:microsoft.com/office/officeart/2008/layout/LinedList"/>
    <dgm:cxn modelId="{7A38EA91-38C3-4C4F-A209-5975FED1B613}" type="presParOf" srcId="{938FC7BD-D35B-4EDC-8ED6-75C6C604F9F6}" destId="{99EC6D10-F300-4005-9530-58B839C12547}" srcOrd="0" destOrd="0" presId="urn:microsoft.com/office/officeart/2008/layout/LinedList"/>
    <dgm:cxn modelId="{7426D69D-AB1E-4B82-81E9-E80EE4858D3E}" type="presParOf" srcId="{938FC7BD-D35B-4EDC-8ED6-75C6C604F9F6}" destId="{78F9075C-8810-43D9-8D5B-70B648EEE177}" srcOrd="1" destOrd="0" presId="urn:microsoft.com/office/officeart/2008/layout/LinedList"/>
    <dgm:cxn modelId="{A4A7FD5D-0939-4CB6-A73D-C5D156AA0843}" type="presParOf" srcId="{938FC7BD-D35B-4EDC-8ED6-75C6C604F9F6}" destId="{79687E96-D68B-4A1B-B504-FC0D4C3CDC26}" srcOrd="2" destOrd="0" presId="urn:microsoft.com/office/officeart/2008/layout/LinedList"/>
    <dgm:cxn modelId="{9EF02D00-EC1D-46DF-8BB5-6CCA8BCABA58}" type="presParOf" srcId="{5327EA6B-6662-48F4-8D22-90970C75BEDE}" destId="{F1B149A8-2F6F-4FB2-A171-71BED96EDDE8}" srcOrd="8" destOrd="0" presId="urn:microsoft.com/office/officeart/2008/layout/LinedList"/>
    <dgm:cxn modelId="{BB86E3BC-29A2-4DA9-8ED8-67FF2EBA33D6}" type="presParOf" srcId="{5327EA6B-6662-48F4-8D22-90970C75BEDE}" destId="{8E71CF43-0E98-4E63-9904-89B9239BA535}" srcOrd="9" destOrd="0" presId="urn:microsoft.com/office/officeart/2008/layout/LinedList"/>
    <dgm:cxn modelId="{4FB12958-BECC-442C-9049-10128CA31715}" type="presParOf" srcId="{5327EA6B-6662-48F4-8D22-90970C75BEDE}" destId="{1FEB211E-F7CD-4547-8FDE-05C86BD73A8A}" srcOrd="10" destOrd="0" presId="urn:microsoft.com/office/officeart/2008/layout/LinedList"/>
    <dgm:cxn modelId="{0E56B319-3BEB-4A71-A097-EE4F1D831139}" type="presParOf" srcId="{1FEB211E-F7CD-4547-8FDE-05C86BD73A8A}" destId="{063C9EC1-75F1-440B-B75D-78E3622AF733}" srcOrd="0" destOrd="0" presId="urn:microsoft.com/office/officeart/2008/layout/LinedList"/>
    <dgm:cxn modelId="{DBE9A2AC-48C8-497D-BE36-44E4DADC2633}" type="presParOf" srcId="{1FEB211E-F7CD-4547-8FDE-05C86BD73A8A}" destId="{162C591F-B32E-4B95-936F-F2978C77A188}" srcOrd="1" destOrd="0" presId="urn:microsoft.com/office/officeart/2008/layout/LinedList"/>
    <dgm:cxn modelId="{BB4E29FC-2956-4297-B5DE-4EB4C6278EEA}" type="presParOf" srcId="{1FEB211E-F7CD-4547-8FDE-05C86BD73A8A}" destId="{7473106D-EA1E-497C-8721-36750D4CBBC3}" srcOrd="2" destOrd="0" presId="urn:microsoft.com/office/officeart/2008/layout/LinedList"/>
    <dgm:cxn modelId="{63F6340C-34B6-476C-B80F-57F8E1F6960A}" type="presParOf" srcId="{5327EA6B-6662-48F4-8D22-90970C75BEDE}" destId="{35726138-200A-42CE-8BA4-0E924F61E499}" srcOrd="11" destOrd="0" presId="urn:microsoft.com/office/officeart/2008/layout/LinedList"/>
    <dgm:cxn modelId="{6426A5C4-B2AA-4A1C-A240-07B5431031AE}" type="presParOf" srcId="{5327EA6B-6662-48F4-8D22-90970C75BEDE}" destId="{4B78A536-20B4-44B5-8FCB-434BB4F29DEE}" srcOrd="12" destOrd="0" presId="urn:microsoft.com/office/officeart/2008/layout/LinedList"/>
    <dgm:cxn modelId="{F8E8BF8F-65EE-4592-A4BA-D917CA29FB08}" type="presParOf" srcId="{5327EA6B-6662-48F4-8D22-90970C75BEDE}" destId="{35E90E6D-7E2C-4356-8757-B0B9326374B1}" srcOrd="13" destOrd="0" presId="urn:microsoft.com/office/officeart/2008/layout/LinedList"/>
    <dgm:cxn modelId="{0BBA0161-971B-46EC-9426-CA7080431402}" type="presParOf" srcId="{35E90E6D-7E2C-4356-8757-B0B9326374B1}" destId="{E2D75BED-BA51-4E74-BDD8-10C571B331D8}" srcOrd="0" destOrd="0" presId="urn:microsoft.com/office/officeart/2008/layout/LinedList"/>
    <dgm:cxn modelId="{73B929EB-71B9-4F6E-9634-3BDAF76DF59B}" type="presParOf" srcId="{35E90E6D-7E2C-4356-8757-B0B9326374B1}" destId="{37F471ED-D61A-47F8-99AC-C179DBC2E0DC}" srcOrd="1" destOrd="0" presId="urn:microsoft.com/office/officeart/2008/layout/LinedList"/>
    <dgm:cxn modelId="{3CC50E95-E54A-4E12-B90C-47C5F2014BE1}" type="presParOf" srcId="{35E90E6D-7E2C-4356-8757-B0B9326374B1}" destId="{42B3A409-87EE-413B-9716-8186852B66E3}" srcOrd="2" destOrd="0" presId="urn:microsoft.com/office/officeart/2008/layout/LinedList"/>
    <dgm:cxn modelId="{6E2956BF-3BBD-466F-ABAB-EBF9C75FB661}" type="presParOf" srcId="{5327EA6B-6662-48F4-8D22-90970C75BEDE}" destId="{3319A464-845F-4DAE-AFE3-B63A2008548F}" srcOrd="14" destOrd="0" presId="urn:microsoft.com/office/officeart/2008/layout/LinedList"/>
    <dgm:cxn modelId="{6356464B-498F-4A45-87B5-CFF87EB87D38}" type="presParOf" srcId="{5327EA6B-6662-48F4-8D22-90970C75BEDE}" destId="{B90A85FB-02DB-42FC-8E4F-AE6C3FBF4A2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A8C9F1-29D5-4069-9371-7883EAD6A49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DFDDD-44A6-4773-A485-D3950E31E6E7}">
      <dgm:prSet phldrT="[Text]"/>
      <dgm:spPr/>
      <dgm:t>
        <a:bodyPr/>
        <a:lstStyle/>
        <a:p>
          <a:r>
            <a:rPr lang="en-US" dirty="0" smtClean="0"/>
            <a:t>PERSONAL CREDIBILITY</a:t>
          </a:r>
          <a:endParaRPr lang="en-US" dirty="0"/>
        </a:p>
      </dgm:t>
    </dgm:pt>
    <dgm:pt modelId="{2D87699D-63B8-480F-920C-5B8926C1BB80}" type="parTrans" cxnId="{4C1B1FFC-5C05-490F-B088-240585C1069E}">
      <dgm:prSet/>
      <dgm:spPr/>
      <dgm:t>
        <a:bodyPr/>
        <a:lstStyle/>
        <a:p>
          <a:endParaRPr lang="en-US"/>
        </a:p>
      </dgm:t>
    </dgm:pt>
    <dgm:pt modelId="{6EA215C2-3DD4-4330-B381-078901DBBD15}" type="sibTrans" cxnId="{4C1B1FFC-5C05-490F-B088-240585C1069E}">
      <dgm:prSet/>
      <dgm:spPr/>
      <dgm:t>
        <a:bodyPr/>
        <a:lstStyle/>
        <a:p>
          <a:endParaRPr lang="en-US"/>
        </a:p>
      </dgm:t>
    </dgm:pt>
    <dgm:pt modelId="{7FE1490E-1184-4170-986D-C5DF13845B9E}">
      <dgm:prSet phldrT="[Text]"/>
      <dgm:spPr/>
      <dgm:t>
        <a:bodyPr/>
        <a:lstStyle/>
        <a:p>
          <a:r>
            <a:rPr lang="en-US" dirty="0" smtClean="0"/>
            <a:t>BUSINESS MASTERY</a:t>
          </a:r>
          <a:endParaRPr lang="en-US" dirty="0"/>
        </a:p>
      </dgm:t>
    </dgm:pt>
    <dgm:pt modelId="{78118F7E-6067-4CA8-B2B0-46BF289C6A74}" type="parTrans" cxnId="{5FB17FAE-F40C-4A21-A464-C21C984CFB19}">
      <dgm:prSet/>
      <dgm:spPr/>
      <dgm:t>
        <a:bodyPr/>
        <a:lstStyle/>
        <a:p>
          <a:endParaRPr lang="en-US"/>
        </a:p>
      </dgm:t>
    </dgm:pt>
    <dgm:pt modelId="{84AD30B6-8145-4673-A30F-55190FD6B491}" type="sibTrans" cxnId="{5FB17FAE-F40C-4A21-A464-C21C984CFB19}">
      <dgm:prSet/>
      <dgm:spPr/>
      <dgm:t>
        <a:bodyPr/>
        <a:lstStyle/>
        <a:p>
          <a:endParaRPr lang="en-US"/>
        </a:p>
      </dgm:t>
    </dgm:pt>
    <dgm:pt modelId="{CF70A7F3-3572-489A-A5FA-0B2A8B2994A0}">
      <dgm:prSet phldrT="[Text]"/>
      <dgm:spPr/>
      <dgm:t>
        <a:bodyPr/>
        <a:lstStyle/>
        <a:p>
          <a:r>
            <a:rPr lang="en-US" dirty="0" smtClean="0"/>
            <a:t>CHANGE MASTERY</a:t>
          </a:r>
          <a:endParaRPr lang="en-US" dirty="0"/>
        </a:p>
      </dgm:t>
    </dgm:pt>
    <dgm:pt modelId="{23DE4B08-8ABD-4BE7-91F5-F2ECC8EF65F3}" type="parTrans" cxnId="{947E0DEF-768C-4FFA-AC78-AD69E64A1892}">
      <dgm:prSet/>
      <dgm:spPr/>
      <dgm:t>
        <a:bodyPr/>
        <a:lstStyle/>
        <a:p>
          <a:endParaRPr lang="en-US"/>
        </a:p>
      </dgm:t>
    </dgm:pt>
    <dgm:pt modelId="{53A4F106-6F07-40E9-B604-4555EB0CC4B0}" type="sibTrans" cxnId="{947E0DEF-768C-4FFA-AC78-AD69E64A1892}">
      <dgm:prSet/>
      <dgm:spPr/>
      <dgm:t>
        <a:bodyPr/>
        <a:lstStyle/>
        <a:p>
          <a:endParaRPr lang="en-US"/>
        </a:p>
      </dgm:t>
    </dgm:pt>
    <dgm:pt modelId="{EE887930-7D89-43DD-8B4D-E7C5260A8D08}" type="pres">
      <dgm:prSet presAssocID="{2CA8C9F1-29D5-4069-9371-7883EAD6A49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8310AB-B4F6-4BA4-B24D-24644401724A}" type="pres">
      <dgm:prSet presAssocID="{EE9DFDDD-44A6-4773-A485-D3950E31E6E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6FC67-92EC-45D0-986A-CD987CED9DE4}" type="pres">
      <dgm:prSet presAssocID="{EE9DFDDD-44A6-4773-A485-D3950E31E6E7}" presName="gear1srcNode" presStyleLbl="node1" presStyleIdx="0" presStyleCnt="3"/>
      <dgm:spPr/>
      <dgm:t>
        <a:bodyPr/>
        <a:lstStyle/>
        <a:p>
          <a:endParaRPr lang="en-US"/>
        </a:p>
      </dgm:t>
    </dgm:pt>
    <dgm:pt modelId="{F28D35AC-5AA4-42A4-9483-16A013D89F12}" type="pres">
      <dgm:prSet presAssocID="{EE9DFDDD-44A6-4773-A485-D3950E31E6E7}" presName="gear1dstNode" presStyleLbl="node1" presStyleIdx="0" presStyleCnt="3"/>
      <dgm:spPr/>
      <dgm:t>
        <a:bodyPr/>
        <a:lstStyle/>
        <a:p>
          <a:endParaRPr lang="en-US"/>
        </a:p>
      </dgm:t>
    </dgm:pt>
    <dgm:pt modelId="{ECF515DA-E2F8-4E91-803D-D433833D9CFA}" type="pres">
      <dgm:prSet presAssocID="{7FE1490E-1184-4170-986D-C5DF13845B9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7878-09C8-46EF-A21B-B6B6E2F057E6}" type="pres">
      <dgm:prSet presAssocID="{7FE1490E-1184-4170-986D-C5DF13845B9E}" presName="gear2srcNode" presStyleLbl="node1" presStyleIdx="1" presStyleCnt="3"/>
      <dgm:spPr/>
      <dgm:t>
        <a:bodyPr/>
        <a:lstStyle/>
        <a:p>
          <a:endParaRPr lang="en-US"/>
        </a:p>
      </dgm:t>
    </dgm:pt>
    <dgm:pt modelId="{688E581C-95EB-48BB-96E4-AF7753AFE397}" type="pres">
      <dgm:prSet presAssocID="{7FE1490E-1184-4170-986D-C5DF13845B9E}" presName="gear2dstNode" presStyleLbl="node1" presStyleIdx="1" presStyleCnt="3"/>
      <dgm:spPr/>
      <dgm:t>
        <a:bodyPr/>
        <a:lstStyle/>
        <a:p>
          <a:endParaRPr lang="en-US"/>
        </a:p>
      </dgm:t>
    </dgm:pt>
    <dgm:pt modelId="{6D40C016-7379-486F-8E2B-EF59714E9613}" type="pres">
      <dgm:prSet presAssocID="{CF70A7F3-3572-489A-A5FA-0B2A8B2994A0}" presName="gear3" presStyleLbl="node1" presStyleIdx="2" presStyleCnt="3"/>
      <dgm:spPr/>
      <dgm:t>
        <a:bodyPr/>
        <a:lstStyle/>
        <a:p>
          <a:endParaRPr lang="en-US"/>
        </a:p>
      </dgm:t>
    </dgm:pt>
    <dgm:pt modelId="{4E7887A0-FF19-488D-B99D-286CBEAD275C}" type="pres">
      <dgm:prSet presAssocID="{CF70A7F3-3572-489A-A5FA-0B2A8B2994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CA830-D429-428B-81E1-E0040EA242C1}" type="pres">
      <dgm:prSet presAssocID="{CF70A7F3-3572-489A-A5FA-0B2A8B2994A0}" presName="gear3srcNode" presStyleLbl="node1" presStyleIdx="2" presStyleCnt="3"/>
      <dgm:spPr/>
      <dgm:t>
        <a:bodyPr/>
        <a:lstStyle/>
        <a:p>
          <a:endParaRPr lang="en-US"/>
        </a:p>
      </dgm:t>
    </dgm:pt>
    <dgm:pt modelId="{CB7CEC79-9B7A-4018-8094-81E15D6502DD}" type="pres">
      <dgm:prSet presAssocID="{CF70A7F3-3572-489A-A5FA-0B2A8B2994A0}" presName="gear3dstNode" presStyleLbl="node1" presStyleIdx="2" presStyleCnt="3"/>
      <dgm:spPr/>
      <dgm:t>
        <a:bodyPr/>
        <a:lstStyle/>
        <a:p>
          <a:endParaRPr lang="en-US"/>
        </a:p>
      </dgm:t>
    </dgm:pt>
    <dgm:pt modelId="{FFAF3663-EE90-4EC0-848A-D07507DADD25}" type="pres">
      <dgm:prSet presAssocID="{6EA215C2-3DD4-4330-B381-078901DBBD1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A29405B-BFE1-4B45-8D9A-3A459066FC73}" type="pres">
      <dgm:prSet presAssocID="{84AD30B6-8145-4673-A30F-55190FD6B49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7C9950-F3BA-4C24-BF9B-7E778F5A609B}" type="pres">
      <dgm:prSet presAssocID="{53A4F106-6F07-40E9-B604-4555EB0CC4B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44780A2-BCE8-4488-AB82-6E95CBF01243}" type="presOf" srcId="{CF70A7F3-3572-489A-A5FA-0B2A8B2994A0}" destId="{0DECA830-D429-428B-81E1-E0040EA242C1}" srcOrd="2" destOrd="0" presId="urn:microsoft.com/office/officeart/2005/8/layout/gear1"/>
    <dgm:cxn modelId="{74BBA67E-8EED-47DA-B632-514F23BE9329}" type="presOf" srcId="{2CA8C9F1-29D5-4069-9371-7883EAD6A494}" destId="{EE887930-7D89-43DD-8B4D-E7C5260A8D08}" srcOrd="0" destOrd="0" presId="urn:microsoft.com/office/officeart/2005/8/layout/gear1"/>
    <dgm:cxn modelId="{E840AC37-903D-4162-9209-D029062D87EB}" type="presOf" srcId="{EE9DFDDD-44A6-4773-A485-D3950E31E6E7}" destId="{2A8310AB-B4F6-4BA4-B24D-24644401724A}" srcOrd="0" destOrd="0" presId="urn:microsoft.com/office/officeart/2005/8/layout/gear1"/>
    <dgm:cxn modelId="{21B7DE41-F3E8-445A-BF18-5C645F6ADE92}" type="presOf" srcId="{53A4F106-6F07-40E9-B604-4555EB0CC4B0}" destId="{B77C9950-F3BA-4C24-BF9B-7E778F5A609B}" srcOrd="0" destOrd="0" presId="urn:microsoft.com/office/officeart/2005/8/layout/gear1"/>
    <dgm:cxn modelId="{DEA6D47A-6CAD-486B-81B0-C5A72B582AEB}" type="presOf" srcId="{84AD30B6-8145-4673-A30F-55190FD6B491}" destId="{2A29405B-BFE1-4B45-8D9A-3A459066FC73}" srcOrd="0" destOrd="0" presId="urn:microsoft.com/office/officeart/2005/8/layout/gear1"/>
    <dgm:cxn modelId="{947E0DEF-768C-4FFA-AC78-AD69E64A1892}" srcId="{2CA8C9F1-29D5-4069-9371-7883EAD6A494}" destId="{CF70A7F3-3572-489A-A5FA-0B2A8B2994A0}" srcOrd="2" destOrd="0" parTransId="{23DE4B08-8ABD-4BE7-91F5-F2ECC8EF65F3}" sibTransId="{53A4F106-6F07-40E9-B604-4555EB0CC4B0}"/>
    <dgm:cxn modelId="{7EB21125-3B0E-47FE-9B7A-50FFA564BEC8}" type="presOf" srcId="{EE9DFDDD-44A6-4773-A485-D3950E31E6E7}" destId="{58A6FC67-92EC-45D0-986A-CD987CED9DE4}" srcOrd="1" destOrd="0" presId="urn:microsoft.com/office/officeart/2005/8/layout/gear1"/>
    <dgm:cxn modelId="{6CCE5530-30F4-449A-BF14-757C8648A5D8}" type="presOf" srcId="{6EA215C2-3DD4-4330-B381-078901DBBD15}" destId="{FFAF3663-EE90-4EC0-848A-D07507DADD25}" srcOrd="0" destOrd="0" presId="urn:microsoft.com/office/officeart/2005/8/layout/gear1"/>
    <dgm:cxn modelId="{1B71E38F-37FB-414F-A25C-156AC4B8CE42}" type="presOf" srcId="{7FE1490E-1184-4170-986D-C5DF13845B9E}" destId="{ECF515DA-E2F8-4E91-803D-D433833D9CFA}" srcOrd="0" destOrd="0" presId="urn:microsoft.com/office/officeart/2005/8/layout/gear1"/>
    <dgm:cxn modelId="{9A9E38A9-B379-472F-9864-CEE6F313F8F9}" type="presOf" srcId="{CF70A7F3-3572-489A-A5FA-0B2A8B2994A0}" destId="{6D40C016-7379-486F-8E2B-EF59714E9613}" srcOrd="0" destOrd="0" presId="urn:microsoft.com/office/officeart/2005/8/layout/gear1"/>
    <dgm:cxn modelId="{62C59065-A036-407A-9B7F-90153DA62530}" type="presOf" srcId="{7FE1490E-1184-4170-986D-C5DF13845B9E}" destId="{DC117878-09C8-46EF-A21B-B6B6E2F057E6}" srcOrd="1" destOrd="0" presId="urn:microsoft.com/office/officeart/2005/8/layout/gear1"/>
    <dgm:cxn modelId="{A1FC6351-8AD5-4EA8-9932-0EB27ABE367D}" type="presOf" srcId="{7FE1490E-1184-4170-986D-C5DF13845B9E}" destId="{688E581C-95EB-48BB-96E4-AF7753AFE397}" srcOrd="2" destOrd="0" presId="urn:microsoft.com/office/officeart/2005/8/layout/gear1"/>
    <dgm:cxn modelId="{4C1B1FFC-5C05-490F-B088-240585C1069E}" srcId="{2CA8C9F1-29D5-4069-9371-7883EAD6A494}" destId="{EE9DFDDD-44A6-4773-A485-D3950E31E6E7}" srcOrd="0" destOrd="0" parTransId="{2D87699D-63B8-480F-920C-5B8926C1BB80}" sibTransId="{6EA215C2-3DD4-4330-B381-078901DBBD15}"/>
    <dgm:cxn modelId="{86C300C8-EC5C-406B-AFB8-B97FE95AD93E}" type="presOf" srcId="{CF70A7F3-3572-489A-A5FA-0B2A8B2994A0}" destId="{CB7CEC79-9B7A-4018-8094-81E15D6502DD}" srcOrd="3" destOrd="0" presId="urn:microsoft.com/office/officeart/2005/8/layout/gear1"/>
    <dgm:cxn modelId="{6DF88DF3-AC59-4F5B-978F-8BEE33A625E4}" type="presOf" srcId="{CF70A7F3-3572-489A-A5FA-0B2A8B2994A0}" destId="{4E7887A0-FF19-488D-B99D-286CBEAD275C}" srcOrd="1" destOrd="0" presId="urn:microsoft.com/office/officeart/2005/8/layout/gear1"/>
    <dgm:cxn modelId="{2140BA1F-4750-4881-B4B1-1812C34706D0}" type="presOf" srcId="{EE9DFDDD-44A6-4773-A485-D3950E31E6E7}" destId="{F28D35AC-5AA4-42A4-9483-16A013D89F12}" srcOrd="2" destOrd="0" presId="urn:microsoft.com/office/officeart/2005/8/layout/gear1"/>
    <dgm:cxn modelId="{5FB17FAE-F40C-4A21-A464-C21C984CFB19}" srcId="{2CA8C9F1-29D5-4069-9371-7883EAD6A494}" destId="{7FE1490E-1184-4170-986D-C5DF13845B9E}" srcOrd="1" destOrd="0" parTransId="{78118F7E-6067-4CA8-B2B0-46BF289C6A74}" sibTransId="{84AD30B6-8145-4673-A30F-55190FD6B491}"/>
    <dgm:cxn modelId="{8312255F-0978-4C3B-AEDE-7DE763C6D44A}" type="presParOf" srcId="{EE887930-7D89-43DD-8B4D-E7C5260A8D08}" destId="{2A8310AB-B4F6-4BA4-B24D-24644401724A}" srcOrd="0" destOrd="0" presId="urn:microsoft.com/office/officeart/2005/8/layout/gear1"/>
    <dgm:cxn modelId="{E0DDA8AE-E664-4230-ABF4-76BECCF0B7F1}" type="presParOf" srcId="{EE887930-7D89-43DD-8B4D-E7C5260A8D08}" destId="{58A6FC67-92EC-45D0-986A-CD987CED9DE4}" srcOrd="1" destOrd="0" presId="urn:microsoft.com/office/officeart/2005/8/layout/gear1"/>
    <dgm:cxn modelId="{780DC0A1-7A44-4E9A-B1BE-99467EB7F312}" type="presParOf" srcId="{EE887930-7D89-43DD-8B4D-E7C5260A8D08}" destId="{F28D35AC-5AA4-42A4-9483-16A013D89F12}" srcOrd="2" destOrd="0" presId="urn:microsoft.com/office/officeart/2005/8/layout/gear1"/>
    <dgm:cxn modelId="{9AA7A110-C0C4-47BF-8C5E-8DD7EA2652AE}" type="presParOf" srcId="{EE887930-7D89-43DD-8B4D-E7C5260A8D08}" destId="{ECF515DA-E2F8-4E91-803D-D433833D9CFA}" srcOrd="3" destOrd="0" presId="urn:microsoft.com/office/officeart/2005/8/layout/gear1"/>
    <dgm:cxn modelId="{9FC0ECD4-2F06-4096-9BD5-1E6E2A3DCAA1}" type="presParOf" srcId="{EE887930-7D89-43DD-8B4D-E7C5260A8D08}" destId="{DC117878-09C8-46EF-A21B-B6B6E2F057E6}" srcOrd="4" destOrd="0" presId="urn:microsoft.com/office/officeart/2005/8/layout/gear1"/>
    <dgm:cxn modelId="{592209C7-0AA1-455D-84A0-1F71166F9565}" type="presParOf" srcId="{EE887930-7D89-43DD-8B4D-E7C5260A8D08}" destId="{688E581C-95EB-48BB-96E4-AF7753AFE397}" srcOrd="5" destOrd="0" presId="urn:microsoft.com/office/officeart/2005/8/layout/gear1"/>
    <dgm:cxn modelId="{2AA6CCF9-F2E9-4112-BCA8-4AA17642D921}" type="presParOf" srcId="{EE887930-7D89-43DD-8B4D-E7C5260A8D08}" destId="{6D40C016-7379-486F-8E2B-EF59714E9613}" srcOrd="6" destOrd="0" presId="urn:microsoft.com/office/officeart/2005/8/layout/gear1"/>
    <dgm:cxn modelId="{B3E65F95-E55E-4BD7-B0A0-AE992351222E}" type="presParOf" srcId="{EE887930-7D89-43DD-8B4D-E7C5260A8D08}" destId="{4E7887A0-FF19-488D-B99D-286CBEAD275C}" srcOrd="7" destOrd="0" presId="urn:microsoft.com/office/officeart/2005/8/layout/gear1"/>
    <dgm:cxn modelId="{9D0CCF32-399B-43CD-8A5B-B6FD3EB7AE97}" type="presParOf" srcId="{EE887930-7D89-43DD-8B4D-E7C5260A8D08}" destId="{0DECA830-D429-428B-81E1-E0040EA242C1}" srcOrd="8" destOrd="0" presId="urn:microsoft.com/office/officeart/2005/8/layout/gear1"/>
    <dgm:cxn modelId="{C14B46AB-11B3-437D-902A-9087DB6F4B9B}" type="presParOf" srcId="{EE887930-7D89-43DD-8B4D-E7C5260A8D08}" destId="{CB7CEC79-9B7A-4018-8094-81E15D6502DD}" srcOrd="9" destOrd="0" presId="urn:microsoft.com/office/officeart/2005/8/layout/gear1"/>
    <dgm:cxn modelId="{826E0BF3-E98B-481C-9D01-1827E9ED8BE7}" type="presParOf" srcId="{EE887930-7D89-43DD-8B4D-E7C5260A8D08}" destId="{FFAF3663-EE90-4EC0-848A-D07507DADD25}" srcOrd="10" destOrd="0" presId="urn:microsoft.com/office/officeart/2005/8/layout/gear1"/>
    <dgm:cxn modelId="{9C582324-4F70-416C-898F-581142A491EF}" type="presParOf" srcId="{EE887930-7D89-43DD-8B4D-E7C5260A8D08}" destId="{2A29405B-BFE1-4B45-8D9A-3A459066FC73}" srcOrd="11" destOrd="0" presId="urn:microsoft.com/office/officeart/2005/8/layout/gear1"/>
    <dgm:cxn modelId="{BDFA7A0D-5DEC-4B03-B779-74FB9163F55A}" type="presParOf" srcId="{EE887930-7D89-43DD-8B4D-E7C5260A8D08}" destId="{B77C9950-F3BA-4C24-BF9B-7E778F5A609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DF8BE-A0A8-442E-AD52-98C66315AE32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CDE67-17C4-41B1-A3E3-EC151CDC765F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solidFill>
          <a:schemeClr val="accent2">
            <a:hueOff val="-670499"/>
            <a:satOff val="-7726"/>
            <a:lumOff val="17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E2B4A-FEA3-4A91-A59D-905CA6C0EBE1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solidFill>
          <a:schemeClr val="accent2">
            <a:hueOff val="-502874"/>
            <a:satOff val="-5795"/>
            <a:lumOff val="1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B892-B0CD-40FE-BBE0-1A117A960C3E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solidFill>
          <a:schemeClr val="accent2">
            <a:hueOff val="-335249"/>
            <a:satOff val="-3863"/>
            <a:lumOff val="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6DFE0-EBEC-4F50-AE9E-35113BC4ED44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solidFill>
          <a:schemeClr val="accent2">
            <a:hueOff val="-167625"/>
            <a:satOff val="-1932"/>
            <a:lumOff val="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CFF79-A31B-4A9E-BD16-CEF584581D19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4D726-05BE-4E6C-AD54-CA9E3CEB253A}">
      <dsp:nvSpPr>
        <dsp:cNvPr id="0" name=""/>
        <dsp:cNvSpPr/>
      </dsp:nvSpPr>
      <dsp:spPr>
        <a:xfrm>
          <a:off x="3367549" y="1839366"/>
          <a:ext cx="2286005" cy="1960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HRM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FUNCTIONS</a:t>
          </a:r>
          <a:endParaRPr lang="en-US" sz="2000" b="1" kern="1200" dirty="0"/>
        </a:p>
      </dsp:txBody>
      <dsp:txXfrm>
        <a:off x="3702327" y="2126411"/>
        <a:ext cx="1616449" cy="1385976"/>
      </dsp:txXfrm>
    </dsp:sp>
    <dsp:sp modelId="{286BB7DB-D815-4435-A971-CF430BB4B19C}">
      <dsp:nvSpPr>
        <dsp:cNvPr id="0" name=""/>
        <dsp:cNvSpPr/>
      </dsp:nvSpPr>
      <dsp:spPr>
        <a:xfrm>
          <a:off x="3824529" y="2068"/>
          <a:ext cx="1372046" cy="13720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PLANNING</a:t>
          </a:r>
          <a:endParaRPr lang="en-US" sz="1300" b="1" kern="1200" dirty="0"/>
        </a:p>
      </dsp:txBody>
      <dsp:txXfrm>
        <a:off x="4025460" y="202999"/>
        <a:ext cx="970184" cy="970184"/>
      </dsp:txXfrm>
    </dsp:sp>
    <dsp:sp modelId="{69F7FDD3-87C5-4E92-BDD5-8526E755B7FA}">
      <dsp:nvSpPr>
        <dsp:cNvPr id="0" name=""/>
        <dsp:cNvSpPr/>
      </dsp:nvSpPr>
      <dsp:spPr>
        <a:xfrm>
          <a:off x="5670296" y="1067722"/>
          <a:ext cx="1372046" cy="1372046"/>
        </a:xfrm>
        <a:prstGeom prst="ellipse">
          <a:avLst/>
        </a:prstGeom>
        <a:solidFill>
          <a:schemeClr val="accent2">
            <a:hueOff val="-167625"/>
            <a:satOff val="-1932"/>
            <a:lumOff val="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SELECTION</a:t>
          </a:r>
          <a:endParaRPr lang="en-US" sz="1050" b="1" kern="1200" dirty="0"/>
        </a:p>
      </dsp:txBody>
      <dsp:txXfrm>
        <a:off x="5871227" y="1268653"/>
        <a:ext cx="970184" cy="970184"/>
      </dsp:txXfrm>
    </dsp:sp>
    <dsp:sp modelId="{CAA6F985-F29B-4094-B3B0-715DDB4CC3D2}">
      <dsp:nvSpPr>
        <dsp:cNvPr id="0" name=""/>
        <dsp:cNvSpPr/>
      </dsp:nvSpPr>
      <dsp:spPr>
        <a:xfrm>
          <a:off x="5488390" y="3124199"/>
          <a:ext cx="1735858" cy="1521709"/>
        </a:xfrm>
        <a:prstGeom prst="ellipse">
          <a:avLst/>
        </a:prstGeom>
        <a:solidFill>
          <a:schemeClr val="accent2">
            <a:hueOff val="-335249"/>
            <a:satOff val="-3863"/>
            <a:lumOff val="8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PERFORMANCE MANGEMENT</a:t>
          </a:r>
          <a:endParaRPr lang="en-US" sz="1050" b="1" kern="1200" dirty="0"/>
        </a:p>
      </dsp:txBody>
      <dsp:txXfrm>
        <a:off x="5742601" y="3347048"/>
        <a:ext cx="1227436" cy="1076011"/>
      </dsp:txXfrm>
    </dsp:sp>
    <dsp:sp modelId="{3AB0CDD3-1CF2-4340-8C59-45F7EC8BA558}">
      <dsp:nvSpPr>
        <dsp:cNvPr id="0" name=""/>
        <dsp:cNvSpPr/>
      </dsp:nvSpPr>
      <dsp:spPr>
        <a:xfrm>
          <a:off x="3824529" y="4264684"/>
          <a:ext cx="1372046" cy="1372046"/>
        </a:xfrm>
        <a:prstGeom prst="ellipse">
          <a:avLst/>
        </a:prstGeom>
        <a:solidFill>
          <a:schemeClr val="accent2">
            <a:hueOff val="-502874"/>
            <a:satOff val="-5795"/>
            <a:lumOff val="1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CAREER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PLANNING</a:t>
          </a:r>
          <a:endParaRPr lang="en-US" sz="1050" b="1" kern="1200" dirty="0"/>
        </a:p>
      </dsp:txBody>
      <dsp:txXfrm>
        <a:off x="4025460" y="4465615"/>
        <a:ext cx="970184" cy="970184"/>
      </dsp:txXfrm>
    </dsp:sp>
    <dsp:sp modelId="{8DA283A3-A5D6-43BC-8947-D627773BC433}">
      <dsp:nvSpPr>
        <dsp:cNvPr id="0" name=""/>
        <dsp:cNvSpPr/>
      </dsp:nvSpPr>
      <dsp:spPr>
        <a:xfrm>
          <a:off x="1978762" y="3199030"/>
          <a:ext cx="1372046" cy="1372046"/>
        </a:xfrm>
        <a:prstGeom prst="ellipse">
          <a:avLst/>
        </a:prstGeom>
        <a:solidFill>
          <a:schemeClr val="accent2">
            <a:hueOff val="-670499"/>
            <a:satOff val="-7726"/>
            <a:lumOff val="17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TRAINING</a:t>
          </a:r>
          <a:endParaRPr lang="en-US" sz="1050" b="1" kern="1200" dirty="0"/>
        </a:p>
      </dsp:txBody>
      <dsp:txXfrm>
        <a:off x="2179693" y="3399961"/>
        <a:ext cx="970184" cy="970184"/>
      </dsp:txXfrm>
    </dsp:sp>
    <dsp:sp modelId="{B93266D2-F343-41CD-8237-772AFF52744F}">
      <dsp:nvSpPr>
        <dsp:cNvPr id="0" name=""/>
        <dsp:cNvSpPr/>
      </dsp:nvSpPr>
      <dsp:spPr>
        <a:xfrm>
          <a:off x="1919751" y="990599"/>
          <a:ext cx="1490069" cy="1526291"/>
        </a:xfrm>
        <a:prstGeom prst="ellips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RECRUITMENT</a:t>
          </a:r>
          <a:endParaRPr lang="en-US" sz="1050" b="1" kern="1200" dirty="0"/>
        </a:p>
      </dsp:txBody>
      <dsp:txXfrm>
        <a:off x="2137967" y="1214119"/>
        <a:ext cx="1053637" cy="107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71A94-6ED3-43E4-B128-C6DAD60B7038}">
      <dsp:nvSpPr>
        <dsp:cNvPr id="0" name=""/>
        <dsp:cNvSpPr/>
      </dsp:nvSpPr>
      <dsp:spPr>
        <a:xfrm>
          <a:off x="0" y="1984"/>
          <a:ext cx="6629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ECEDA-EF7A-4A4B-9E55-DC6FDEDE7275}">
      <dsp:nvSpPr>
        <dsp:cNvPr id="0" name=""/>
        <dsp:cNvSpPr/>
      </dsp:nvSpPr>
      <dsp:spPr>
        <a:xfrm>
          <a:off x="0" y="1984"/>
          <a:ext cx="1176977" cy="40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0" y="1984"/>
        <a:ext cx="1176977" cy="4060031"/>
      </dsp:txXfrm>
    </dsp:sp>
    <dsp:sp modelId="{82FDE435-41AC-4994-BB6D-093A5DD47209}">
      <dsp:nvSpPr>
        <dsp:cNvPr id="0" name=""/>
        <dsp:cNvSpPr/>
      </dsp:nvSpPr>
      <dsp:spPr>
        <a:xfrm>
          <a:off x="1265250" y="40245"/>
          <a:ext cx="5360441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INCREASE PRODUCTIVITY &amp; PROFITS.</a:t>
          </a:r>
          <a:endParaRPr lang="en-US" sz="2400" kern="1200" dirty="0"/>
        </a:p>
      </dsp:txBody>
      <dsp:txXfrm>
        <a:off x="1265250" y="40245"/>
        <a:ext cx="5360441" cy="765220"/>
      </dsp:txXfrm>
    </dsp:sp>
    <dsp:sp modelId="{9E1C2757-5DDE-4D74-B65A-85575179F04E}">
      <dsp:nvSpPr>
        <dsp:cNvPr id="0" name=""/>
        <dsp:cNvSpPr/>
      </dsp:nvSpPr>
      <dsp:spPr>
        <a:xfrm>
          <a:off x="1176977" y="805466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9A1F8-553E-44BE-B0E2-868C236EF984}">
      <dsp:nvSpPr>
        <dsp:cNvPr id="0" name=""/>
        <dsp:cNvSpPr/>
      </dsp:nvSpPr>
      <dsp:spPr>
        <a:xfrm>
          <a:off x="1265250" y="843727"/>
          <a:ext cx="4890208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MAINTAINING WORK ATMOSPHERE</a:t>
          </a:r>
          <a:endParaRPr lang="en-US" sz="2400" kern="1200" dirty="0"/>
        </a:p>
      </dsp:txBody>
      <dsp:txXfrm>
        <a:off x="1265250" y="843727"/>
        <a:ext cx="4890208" cy="765220"/>
      </dsp:txXfrm>
    </dsp:sp>
    <dsp:sp modelId="{DDDEE5E1-CCEE-469B-8AF4-73F9A3E0978D}">
      <dsp:nvSpPr>
        <dsp:cNvPr id="0" name=""/>
        <dsp:cNvSpPr/>
      </dsp:nvSpPr>
      <dsp:spPr>
        <a:xfrm>
          <a:off x="1176977" y="1608947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9075C-8810-43D9-8D5B-70B648EEE177}">
      <dsp:nvSpPr>
        <dsp:cNvPr id="0" name=""/>
        <dsp:cNvSpPr/>
      </dsp:nvSpPr>
      <dsp:spPr>
        <a:xfrm>
          <a:off x="1265250" y="1647208"/>
          <a:ext cx="5173207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GENERATE EMPLOYMENT OPPORTUNITY.</a:t>
          </a:r>
          <a:endParaRPr lang="en-US" sz="2400" kern="1200" dirty="0"/>
        </a:p>
      </dsp:txBody>
      <dsp:txXfrm>
        <a:off x="1265250" y="1647208"/>
        <a:ext cx="5173207" cy="765220"/>
      </dsp:txXfrm>
    </dsp:sp>
    <dsp:sp modelId="{F1B149A8-2F6F-4FB2-A171-71BED96EDDE8}">
      <dsp:nvSpPr>
        <dsp:cNvPr id="0" name=""/>
        <dsp:cNvSpPr/>
      </dsp:nvSpPr>
      <dsp:spPr>
        <a:xfrm>
          <a:off x="1176977" y="2412429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C591F-B32E-4B95-936F-F2978C77A188}">
      <dsp:nvSpPr>
        <dsp:cNvPr id="0" name=""/>
        <dsp:cNvSpPr/>
      </dsp:nvSpPr>
      <dsp:spPr>
        <a:xfrm>
          <a:off x="1265250" y="2450690"/>
          <a:ext cx="4619636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265250" y="2450690"/>
        <a:ext cx="4619636" cy="765220"/>
      </dsp:txXfrm>
    </dsp:sp>
    <dsp:sp modelId="{35726138-200A-42CE-8BA4-0E924F61E499}">
      <dsp:nvSpPr>
        <dsp:cNvPr id="0" name=""/>
        <dsp:cNvSpPr/>
      </dsp:nvSpPr>
      <dsp:spPr>
        <a:xfrm>
          <a:off x="1176977" y="3215911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471ED-D61A-47F8-99AC-C179DBC2E0DC}">
      <dsp:nvSpPr>
        <dsp:cNvPr id="0" name=""/>
        <dsp:cNvSpPr/>
      </dsp:nvSpPr>
      <dsp:spPr>
        <a:xfrm>
          <a:off x="1265250" y="3254172"/>
          <a:ext cx="4619636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265250" y="3254172"/>
        <a:ext cx="4619636" cy="765220"/>
      </dsp:txXfrm>
    </dsp:sp>
    <dsp:sp modelId="{3319A464-845F-4DAE-AFE3-B63A2008548F}">
      <dsp:nvSpPr>
        <dsp:cNvPr id="0" name=""/>
        <dsp:cNvSpPr/>
      </dsp:nvSpPr>
      <dsp:spPr>
        <a:xfrm>
          <a:off x="1176977" y="4019393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310AB-B4F6-4BA4-B24D-24644401724A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PERSONAL CREDIBILITY</a:t>
          </a:r>
          <a:endParaRPr lang="en-US" sz="1300" kern="1200" dirty="0"/>
        </a:p>
      </dsp:txBody>
      <dsp:txXfrm>
        <a:off x="3294175" y="2352385"/>
        <a:ext cx="1336450" cy="1148939"/>
      </dsp:txXfrm>
    </dsp:sp>
    <dsp:sp modelId="{ECF515DA-E2F8-4E91-803D-D433833D9CFA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BUSINESS MASTERY</a:t>
          </a:r>
          <a:endParaRPr lang="en-US" sz="1300" kern="1200" dirty="0"/>
        </a:p>
      </dsp:txBody>
      <dsp:txXfrm>
        <a:off x="1953570" y="1712203"/>
        <a:ext cx="807100" cy="802154"/>
      </dsp:txXfrm>
    </dsp:sp>
    <dsp:sp modelId="{6D40C016-7379-486F-8E2B-EF59714E9613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CHANGE MASTERY</a:t>
          </a:r>
          <a:endParaRPr lang="en-US" sz="1300" kern="1200" dirty="0"/>
        </a:p>
      </dsp:txBody>
      <dsp:txXfrm rot="-20700000">
        <a:off x="2804160" y="528320"/>
        <a:ext cx="894080" cy="894080"/>
      </dsp:txXfrm>
    </dsp:sp>
    <dsp:sp modelId="{FFAF3663-EE90-4EC0-848A-D07507DADD25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9405B-BFE1-4B45-8D9A-3A459066FC73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C9950-F3BA-4C24-BF9B-7E778F5A609B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50537F-CECD-4970-8E51-B5237DB6990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UMAN%20RESOURCE%20MANAGEMENT.pptx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Navin Kumar</a:t>
            </a:r>
          </a:p>
          <a:p>
            <a:r>
              <a:rPr lang="en-US" dirty="0" smtClean="0"/>
              <a:t>Roll-214401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7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789057"/>
            <a:ext cx="361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40832"/>
            <a:ext cx="8727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/>
              <a:t>Human Resource Management ,when managed correctly is a vital part of an organization and it’s success.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/>
              <a:t>HR must be strategic business partner  in order to survive in this century.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/>
              <a:t>Basic knowledge of  the  HR  function is needed by all management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/>
              <a:t>HR is key to organization’s success.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6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762000"/>
            <a:ext cx="546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REFRENCES</a:t>
            </a:r>
            <a:endParaRPr lang="en-US" sz="7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0"/>
          <a:stretch/>
        </p:blipFill>
        <p:spPr>
          <a:xfrm>
            <a:off x="4918408" y="3825987"/>
            <a:ext cx="4033838" cy="3032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799" y="2209800"/>
            <a:ext cx="7853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hlinkClick r:id="rId3" action="ppaction://hlinkpres?slideindex=1&amp;slidetitle="/>
              </a:rPr>
              <a:t>Wikipedia.org.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hlinkClick r:id="rId3" action="ppaction://hlinkpres?slideindex=1&amp;slidetitle="/>
              </a:rPr>
              <a:t>Hbr.org</a:t>
            </a:r>
            <a:r>
              <a:rPr lang="en-US" sz="2800" dirty="0" smtClean="0"/>
              <a:t>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HR Answer Book: An Indispensable Guide for Managers and </a:t>
            </a:r>
            <a:r>
              <a:rPr lang="en-US" sz="2800" dirty="0" smtClean="0"/>
              <a:t>Human </a:t>
            </a:r>
            <a:r>
              <a:rPr lang="en-US" sz="2800" dirty="0"/>
              <a:t>Resources </a:t>
            </a:r>
            <a:r>
              <a:rPr lang="en-US" sz="2800" dirty="0" smtClean="0"/>
              <a:t>Professionals –By: Shawn Smith.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31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7526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itchFamily="34" charset="0"/>
              </a:rPr>
              <a:t>You can get capital and erect buildings, but it takes people to build a Business. </a:t>
            </a:r>
          </a:p>
          <a:p>
            <a:r>
              <a:rPr lang="en-US" sz="3600" dirty="0">
                <a:latin typeface="Copperplate Gothic Bold" pitchFamily="34" charset="0"/>
              </a:rPr>
              <a:t> </a:t>
            </a:r>
            <a:endParaRPr lang="en-US" sz="3600" dirty="0" smtClean="0">
              <a:latin typeface="Copperplate Gothic Bold" pitchFamily="34" charset="0"/>
            </a:endParaRPr>
          </a:p>
          <a:p>
            <a:r>
              <a:rPr lang="en-US" sz="3600" dirty="0">
                <a:latin typeface="Copperplate Gothic Bold" pitchFamily="34" charset="0"/>
              </a:rPr>
              <a:t> </a:t>
            </a:r>
            <a:r>
              <a:rPr lang="en-US" sz="3600" dirty="0" smtClean="0">
                <a:latin typeface="Copperplate Gothic Bold" pitchFamily="34" charset="0"/>
              </a:rPr>
              <a:t>                                    Thomas.j.watson</a:t>
            </a:r>
            <a:endParaRPr lang="en-US" sz="3600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2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286000"/>
            <a:ext cx="448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YOU.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05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93" y="3805067"/>
            <a:ext cx="3100270" cy="3032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304800"/>
            <a:ext cx="723900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CONTENTS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WHAT IS HRM?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OBJECTIVES OF </a:t>
            </a:r>
            <a:r>
              <a:rPr lang="en-US" dirty="0" smtClean="0"/>
              <a:t>HRM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FUNCTION OF HRM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IMPORTANCE OF </a:t>
            </a:r>
            <a:r>
              <a:rPr lang="en-US" dirty="0" smtClean="0"/>
              <a:t>HRM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OPPORTUNITIES FOR IMPLEMENTING IT WITH HR </a:t>
            </a:r>
            <a:r>
              <a:rPr lang="en-US" dirty="0" smtClean="0"/>
              <a:t>FUNCTION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SKILLS FOR HR PROFESSIONALS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E-RECRUITMENT </a:t>
            </a:r>
            <a:r>
              <a:rPr lang="en-US" dirty="0" smtClean="0"/>
              <a:t>&amp; </a:t>
            </a:r>
            <a:r>
              <a:rPr lang="en-US" dirty="0" smtClean="0"/>
              <a:t>SELECTION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CONCLUSION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REFRENCES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90600"/>
            <a:ext cx="89915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                  WHAT IS HRM?</a:t>
            </a:r>
          </a:p>
          <a:p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H</a:t>
            </a:r>
            <a:r>
              <a:rPr lang="en-US" dirty="0" smtClean="0"/>
              <a:t>uman </a:t>
            </a:r>
            <a:r>
              <a:rPr lang="en-US" dirty="0"/>
              <a:t>resource management as a department in an </a:t>
            </a:r>
            <a:r>
              <a:rPr lang="en-US" dirty="0" smtClean="0"/>
              <a:t>organization </a:t>
            </a:r>
            <a:r>
              <a:rPr lang="en-US" dirty="0"/>
              <a:t>handles all aspects </a:t>
            </a:r>
            <a:endParaRPr lang="en-US" dirty="0" smtClean="0"/>
          </a:p>
          <a:p>
            <a:r>
              <a:rPr lang="en-US" dirty="0" smtClean="0"/>
              <a:t>     of </a:t>
            </a:r>
            <a:r>
              <a:rPr lang="en-US" dirty="0"/>
              <a:t>employees and has various functions like human resource planning, </a:t>
            </a:r>
            <a:r>
              <a:rPr lang="en-US" dirty="0" smtClean="0"/>
              <a:t>Conducting job       </a:t>
            </a:r>
          </a:p>
          <a:p>
            <a:r>
              <a:rPr lang="en-US" dirty="0" smtClean="0"/>
              <a:t>     analysis</a:t>
            </a:r>
            <a:r>
              <a:rPr lang="en-US" dirty="0"/>
              <a:t>, recruitment and conducting job interviews, </a:t>
            </a:r>
            <a:r>
              <a:rPr lang="en-US" dirty="0" smtClean="0"/>
              <a:t>training</a:t>
            </a:r>
            <a:r>
              <a:rPr lang="en-US" dirty="0"/>
              <a:t>, </a:t>
            </a:r>
            <a:r>
              <a:rPr lang="en-US" dirty="0" smtClean="0"/>
              <a:t>Providing </a:t>
            </a:r>
            <a:r>
              <a:rPr lang="en-US" dirty="0"/>
              <a:t>benefits and </a:t>
            </a:r>
            <a:endParaRPr lang="en-US" dirty="0" smtClean="0"/>
          </a:p>
          <a:p>
            <a:r>
              <a:rPr lang="en-US" dirty="0" smtClean="0"/>
              <a:t>     incentives</a:t>
            </a:r>
            <a:r>
              <a:rPr lang="en-US" dirty="0"/>
              <a:t>, </a:t>
            </a:r>
            <a:r>
              <a:rPr lang="en-US" dirty="0" smtClean="0"/>
              <a:t>Quality </a:t>
            </a:r>
            <a:r>
              <a:rPr lang="en-US" dirty="0"/>
              <a:t>of Work Life, Employee </a:t>
            </a:r>
            <a:r>
              <a:rPr lang="en-US" dirty="0" smtClean="0"/>
              <a:t>Discipline, and many more things.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I</a:t>
            </a:r>
            <a:r>
              <a:rPr lang="en-US" dirty="0" smtClean="0"/>
              <a:t>t is the process of managing people in organizations in a structured and thorough manner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203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9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7" y="4191000"/>
            <a:ext cx="3014663" cy="2596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533400"/>
            <a:ext cx="6934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</a:t>
            </a:r>
            <a:r>
              <a:rPr lang="en-US" sz="3600" b="1" dirty="0" smtClean="0"/>
              <a:t>OBJECTIVES OF HRM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help the organization reach its goal.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employ the skills and abilities of the workforce efficiently.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develop &amp; maintain quality of work life.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communicate HR policies to all employees.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provide organization with well trained and well motivated employees.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2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398" y="304800"/>
            <a:ext cx="6141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FUNCTION OF HRM</a:t>
            </a:r>
            <a:endParaRPr lang="en-US" sz="48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2861436"/>
              </p:ext>
            </p:extLst>
          </p:nvPr>
        </p:nvGraphicFramePr>
        <p:xfrm>
          <a:off x="28074" y="1135797"/>
          <a:ext cx="9144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34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03899185"/>
              </p:ext>
            </p:extLst>
          </p:nvPr>
        </p:nvGraphicFramePr>
        <p:xfrm>
          <a:off x="1905000" y="1905000"/>
          <a:ext cx="662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89120"/>
            <a:ext cx="2815329" cy="4540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800" y="4140893"/>
            <a:ext cx="64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/>
              <a:t>           </a:t>
            </a:r>
            <a:r>
              <a:rPr lang="en-US" sz="2400" b="1" dirty="0" smtClean="0"/>
              <a:t>DEVELOPING </a:t>
            </a:r>
            <a:r>
              <a:rPr lang="en-US" sz="2400" b="1" dirty="0"/>
              <a:t>PUBLIC </a:t>
            </a:r>
            <a:r>
              <a:rPr lang="en-US" sz="2400" b="1" dirty="0" smtClean="0"/>
              <a:t>RELATIONS</a:t>
            </a:r>
            <a:r>
              <a:rPr lang="en-US" sz="2000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5271098"/>
            <a:ext cx="3551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MANAGING DISPUTES</a:t>
            </a:r>
            <a:r>
              <a:rPr lang="en-US" b="1" dirty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775" y="609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IMPORTANCE OF HRM</a:t>
            </a:r>
          </a:p>
        </p:txBody>
      </p:sp>
    </p:spTree>
    <p:extLst>
      <p:ext uri="{BB962C8B-B14F-4D97-AF65-F5344CB8AC3E}">
        <p14:creationId xmlns:p14="http://schemas.microsoft.com/office/powerpoint/2010/main" val="23076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03" y="18288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Competitive </a:t>
            </a:r>
            <a:r>
              <a:rPr lang="en-US" sz="2800" b="1" dirty="0"/>
              <a:t>Advantage:</a:t>
            </a:r>
            <a:r>
              <a:rPr lang="en-US" sz="2800" dirty="0"/>
              <a:t> Giving customized applications through HRM portals implies that e-HRM can be a key technique </a:t>
            </a:r>
            <a:r>
              <a:rPr lang="en-US" sz="2800" dirty="0" smtClean="0"/>
              <a:t> in </a:t>
            </a:r>
            <a:r>
              <a:rPr lang="en-US" sz="2800" dirty="0"/>
              <a:t>innovation. 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2. Accessibility:</a:t>
            </a:r>
            <a:r>
              <a:rPr lang="en-US" sz="2800" dirty="0"/>
              <a:t> Data is accessible to everyone, through web or intranet. </a:t>
            </a:r>
            <a:endParaRPr lang="en-US" sz="2800" dirty="0" smtClean="0"/>
          </a:p>
          <a:p>
            <a:r>
              <a:rPr lang="en-US" sz="2800" b="1" dirty="0" smtClean="0"/>
              <a:t>3</a:t>
            </a:r>
            <a:r>
              <a:rPr lang="en-US" sz="2800" b="1" dirty="0"/>
              <a:t>. Rapid and Mistake-free exchanges</a:t>
            </a:r>
            <a:r>
              <a:rPr lang="en-US" sz="2800" b="1" dirty="0" smtClean="0"/>
              <a:t>:</a:t>
            </a:r>
            <a:r>
              <a:rPr lang="en-US" sz="2800" dirty="0" smtClean="0"/>
              <a:t>. </a:t>
            </a:r>
            <a:r>
              <a:rPr lang="en-US" sz="2800" dirty="0"/>
              <a:t>Mechanical frameworks eliminate </a:t>
            </a:r>
            <a:r>
              <a:rPr lang="en-US" sz="2800" dirty="0" smtClean="0"/>
              <a:t> human </a:t>
            </a:r>
            <a:r>
              <a:rPr lang="en-US" sz="2800" dirty="0"/>
              <a:t>errors. 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4. Interactive Atmosphere:</a:t>
            </a:r>
            <a:r>
              <a:rPr lang="en-US" sz="2800" dirty="0"/>
              <a:t> </a:t>
            </a:r>
            <a:r>
              <a:rPr lang="en-US" sz="2800" dirty="0" smtClean="0"/>
              <a:t>. </a:t>
            </a:r>
            <a:r>
              <a:rPr lang="en-US" sz="2800" dirty="0"/>
              <a:t>Bigger organizations have more data needs, and they can take more points of interest from these data.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82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Opportunities for implementing IT with HR function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71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802105"/>
            <a:ext cx="7459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SKILLS FOR HR PROFESSIONALS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1593659"/>
              </p:ext>
            </p:extLst>
          </p:nvPr>
        </p:nvGraphicFramePr>
        <p:xfrm>
          <a:off x="1371600" y="17334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/>
              <a:t>E-RECRUITMENT &amp;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62175"/>
            <a:ext cx="2667000" cy="240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85539"/>
            <a:ext cx="2819400" cy="2379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05" y="2412787"/>
            <a:ext cx="2433600" cy="24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348</TotalTime>
  <Words>328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HUMAN RESOURCE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</dc:title>
  <dc:creator>Navin Kumar</dc:creator>
  <cp:lastModifiedBy>Navin Kumar</cp:lastModifiedBy>
  <cp:revision>46</cp:revision>
  <dcterms:created xsi:type="dcterms:W3CDTF">2021-11-07T07:13:11Z</dcterms:created>
  <dcterms:modified xsi:type="dcterms:W3CDTF">2021-11-16T15:43:50Z</dcterms:modified>
</cp:coreProperties>
</file>