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CORPORATESECRETARSHIP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CPARTMENTJAY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2024-10-01T08:41:45Z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