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4" d="100"/>
          <a:sy n="74" d="100"/>
        </p:scale>
        <p:origin x="104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NAVIN C</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https://drive.google.com/file/d/1oE4g1fzfiXsXI7ru696OKfH6Q0PUbSsv/view?usp=sharing</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653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  NAVIN C</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Ashika. Sureshkumar</cp:lastModifiedBy>
  <cp:revision>8</cp:revision>
  <dcterms:created xsi:type="dcterms:W3CDTF">2024-04-11T06:59:37Z</dcterms:created>
  <dcterms:modified xsi:type="dcterms:W3CDTF">2024-04-25T05:05:46Z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