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6" r:id="rId3"/>
    <p:sldId id="28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976"/>
  </p:normalViewPr>
  <p:slideViewPr>
    <p:cSldViewPr snapToGrid="0">
      <p:cViewPr varScale="1">
        <p:scale>
          <a:sx n="116" d="100"/>
          <a:sy n="116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94678-6B53-5FF1-C875-EAFDA137D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B91F9-A8D4-0EDF-34CD-DFCB10889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7208D-ABE7-3B6C-F950-5E703490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A535-9E7C-4146-B21E-65F21E35DD10}" type="datetimeFigureOut">
              <a:rPr lang="en-US" smtClean="0"/>
              <a:t>6/7/24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23E07-75C7-1D58-4F54-D957856D7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419E9-635D-8005-2311-CAD4FE825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8F6A-A09C-4244-85C9-6385571BA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7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BB2DD-0B98-D4DD-3544-D9787C613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EAF269-27F5-C0AF-9069-B93200C0F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0DF52-B546-BA56-036C-435E49493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A535-9E7C-4146-B21E-65F21E35DD10}" type="datetimeFigureOut">
              <a:rPr lang="en-US" smtClean="0"/>
              <a:t>6/7/24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18D57-194B-DBDB-21D8-22B0EAD24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A891F-452F-8145-4814-4B882A997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8F6A-A09C-4244-85C9-6385571BA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05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4432A6-8CEB-BB6B-3502-68C67711F2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026D09-A58A-595A-7C52-433850E45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2903F-F9AA-0300-386F-23BBF7E64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A535-9E7C-4146-B21E-65F21E35DD10}" type="datetimeFigureOut">
              <a:rPr lang="en-US" smtClean="0"/>
              <a:t>6/7/24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C83BF-B93E-BCF3-3C86-F0C53256F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2D723-D083-3745-368E-2885F8A2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8F6A-A09C-4244-85C9-6385571BA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15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100" y="6727600"/>
            <a:ext cx="12192000" cy="13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800" cy="44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4702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FE420-F0E6-9BF5-2998-5D287EC87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704A8-DD39-8A91-3306-83C9549FF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D557C-3430-FCF2-E959-16AF9ED80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A535-9E7C-4146-B21E-65F21E35DD10}" type="datetimeFigureOut">
              <a:rPr lang="en-US" smtClean="0"/>
              <a:t>6/7/24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5BE87-E56A-993B-0828-07A23D08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C28E7-3F1B-F5F8-728F-EE050D976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8F6A-A09C-4244-85C9-6385571BA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45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AA534-2089-0736-AFBA-C92224DDD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EFA6E-B219-1494-6968-3433EF749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1ADB5-247F-DDAB-F1C4-3ACED799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A535-9E7C-4146-B21E-65F21E35DD10}" type="datetimeFigureOut">
              <a:rPr lang="en-US" smtClean="0"/>
              <a:t>6/7/24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5A38C-5136-67BC-7073-BF97F1E8D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1FF48-39A3-866C-CCAC-C68B3DA3C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8F6A-A09C-4244-85C9-6385571BA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87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638FC-4362-00B4-7BE6-FC9AF074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62E2E-AEC7-48F0-9737-26B6233CFB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A8B430-2B1F-A051-EF25-124EF28DE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0B942-93C7-364D-5481-F200FA51C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A535-9E7C-4146-B21E-65F21E35DD10}" type="datetimeFigureOut">
              <a:rPr lang="en-US" smtClean="0"/>
              <a:t>6/7/24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BB9EA-E5C6-9FA8-C972-5E0845BBB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3DF16-55C8-039D-DD01-B2A1AD57B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8F6A-A09C-4244-85C9-6385571BA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26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48DE0-C476-3715-7E6A-A36CC1F0A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C67A7-56D7-EEA3-4FE9-B80B60564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E36F4-840E-E57F-D88D-24DB0ED87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6DF471-D0A5-FF78-CD1A-A3FC6E9291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16E0BE-9E31-D134-1265-EB824196F6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5467F7-A429-18E1-B692-35E9FDF0F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A535-9E7C-4146-B21E-65F21E35DD10}" type="datetimeFigureOut">
              <a:rPr lang="en-US" smtClean="0"/>
              <a:t>6/7/24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78B970-3B4E-D3D0-3A4C-87FB48496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2FDB3D-96EB-1884-9D55-E3A6DDCF3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8F6A-A09C-4244-85C9-6385571BA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B7D4-477D-8B8E-377D-8D0407373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01EB0A-BC58-F333-D559-6B4AEB5CC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A535-9E7C-4146-B21E-65F21E35DD10}" type="datetimeFigureOut">
              <a:rPr lang="en-US" smtClean="0"/>
              <a:t>6/7/24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F75B5F-F8B1-2D7B-F8BA-0CE643A8F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0262F6-CAF6-F083-65C8-26235C70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8F6A-A09C-4244-85C9-6385571BA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1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4D6597-D34B-476C-F712-5360F6DFC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A535-9E7C-4146-B21E-65F21E35DD10}" type="datetimeFigureOut">
              <a:rPr lang="en-US" smtClean="0"/>
              <a:t>6/7/24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BE72FB-7BDE-3EF5-7DC9-29458F79D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8650B-70E1-8EEE-937D-DB1F0CCD4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8F6A-A09C-4244-85C9-6385571BA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21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C9982-6CC3-EBC8-87C3-02FC41D78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D3CED-34F5-382D-6ACD-8B460C1B3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DB81A5-8DCF-F1D7-4784-15B2E831F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EE976-F52D-B52A-3D96-4C29E16D5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A535-9E7C-4146-B21E-65F21E35DD10}" type="datetimeFigureOut">
              <a:rPr lang="en-US" smtClean="0"/>
              <a:t>6/7/24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E6034-BF5C-5A2A-DFB3-E3389580B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3D945-CBF4-F3F7-F3D1-3B73CAF1A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8F6A-A09C-4244-85C9-6385571BA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73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C43F-FCD3-0DDF-EABF-9A3BE3DDD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D8AD52-CEAF-3224-1F1E-24A1070843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6A1CD6-4A56-20B1-9F36-1E7A68B05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516AB-FA09-07D7-F815-014BAB265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A535-9E7C-4146-B21E-65F21E35DD10}" type="datetimeFigureOut">
              <a:rPr lang="en-US" smtClean="0"/>
              <a:t>6/7/24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54153-A02D-CF29-6FAD-B7E1338AF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E61F3-DF8D-9628-DE59-E53D6C69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8F6A-A09C-4244-85C9-6385571BA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82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07AF2D-5919-83A0-F6C2-CA4F98A20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6129D-CA5F-5E1B-9F6D-1C1885BDB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57573-7EA0-2771-B658-223769724C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0A535-9E7C-4146-B21E-65F21E35DD10}" type="datetimeFigureOut">
              <a:rPr lang="en-US" smtClean="0"/>
              <a:t>6/7/24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415F3-50A8-67CD-9866-007CA28B8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2AFF1-5CB5-3821-C0D3-A7A0B1CD4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58F6A-A09C-4244-85C9-6385571BA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6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E7326-59F7-5C4D-058C-283137F5F0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Project: Assigned Models for each Group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70776B-73CC-C4AE-AC45-BA3409F0E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10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9FF2-912C-EE56-2032-D5E8931DA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8089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Group Member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0C9B930-ECB6-4725-7577-BB1B0D9525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3680057"/>
              </p:ext>
            </p:extLst>
          </p:nvPr>
        </p:nvGraphicFramePr>
        <p:xfrm>
          <a:off x="926335" y="823595"/>
          <a:ext cx="10515597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30861548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49895292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646440225"/>
                    </a:ext>
                  </a:extLst>
                </a:gridCol>
              </a:tblGrid>
              <a:tr h="3094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6201"/>
                  </a:ext>
                </a:extLst>
              </a:tr>
              <a:tr h="5112964">
                <a:tc>
                  <a:txBody>
                    <a:bodyPr/>
                    <a:lstStyle/>
                    <a:p>
                      <a:r>
                        <a:rPr lang="en-MY" b="0" i="0" u="none" strike="noStrike" dirty="0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Group 1:</a:t>
                      </a:r>
                      <a:br>
                        <a:rPr lang="en-MY" dirty="0"/>
                      </a:br>
                      <a:r>
                        <a:rPr lang="en-MY" b="0" i="0" u="none" strike="noStrike" dirty="0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1. Indira </a:t>
                      </a:r>
                      <a:r>
                        <a:rPr lang="en-MY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Thangaraj</a:t>
                      </a:r>
                      <a:r>
                        <a:rPr lang="en-MY" b="0" i="0" u="none" strike="noStrike" dirty="0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 </a:t>
                      </a:r>
                      <a:br>
                        <a:rPr lang="en-MY" dirty="0"/>
                      </a:br>
                      <a:r>
                        <a:rPr lang="en-MY" b="0" i="0" u="none" strike="noStrike" dirty="0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2. </a:t>
                      </a:r>
                      <a:r>
                        <a:rPr lang="en-MY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Keshiniy</a:t>
                      </a:r>
                      <a:r>
                        <a:rPr lang="en-MY" b="0" i="0" u="none" strike="noStrike" dirty="0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 </a:t>
                      </a:r>
                      <a:r>
                        <a:rPr lang="en-MY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Mogan</a:t>
                      </a:r>
                      <a:br>
                        <a:rPr lang="en-MY" dirty="0"/>
                      </a:br>
                      <a:r>
                        <a:rPr lang="en-MY" b="0" i="0" u="none" strike="noStrike" dirty="0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3. </a:t>
                      </a:r>
                      <a:r>
                        <a:rPr lang="en-MY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Roshini</a:t>
                      </a:r>
                      <a:r>
                        <a:rPr lang="en-MY" b="0" i="0" u="none" strike="noStrike" dirty="0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 </a:t>
                      </a:r>
                      <a:r>
                        <a:rPr lang="en-MY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Thavan</a:t>
                      </a:r>
                      <a:r>
                        <a:rPr lang="en-MY" b="0" i="0" u="none" strike="noStrike" dirty="0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 Nair</a:t>
                      </a:r>
                      <a:br>
                        <a:rPr lang="en-MY" dirty="0"/>
                      </a:br>
                      <a:r>
                        <a:rPr lang="en-MY" b="0" i="0" u="none" strike="noStrike" dirty="0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4. Lue Guo Ming</a:t>
                      </a:r>
                      <a:br>
                        <a:rPr lang="en-MY" dirty="0"/>
                      </a:br>
                      <a:br>
                        <a:rPr lang="en-MY" dirty="0"/>
                      </a:br>
                      <a:r>
                        <a:rPr lang="en-MY" b="0" i="0" u="none" strike="noStrike" dirty="0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Group 2:</a:t>
                      </a:r>
                      <a:br>
                        <a:rPr lang="en-MY" dirty="0"/>
                      </a:br>
                      <a:r>
                        <a:rPr lang="en-MY" b="0" i="0" u="none" strike="noStrike" dirty="0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1. </a:t>
                      </a:r>
                      <a:r>
                        <a:rPr lang="en-MY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Ainin</a:t>
                      </a:r>
                      <a:r>
                        <a:rPr lang="en-MY" b="0" i="0" u="none" strike="noStrike" dirty="0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 </a:t>
                      </a:r>
                      <a:r>
                        <a:rPr lang="en-MY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Sofiya</a:t>
                      </a:r>
                      <a:r>
                        <a:rPr lang="en-MY" b="0" i="0" u="none" strike="noStrike" dirty="0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 </a:t>
                      </a:r>
                      <a:br>
                        <a:rPr lang="en-MY" dirty="0"/>
                      </a:br>
                      <a:r>
                        <a:rPr lang="en-MY" b="0" i="0" u="none" strike="noStrike" dirty="0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2. </a:t>
                      </a:r>
                      <a:r>
                        <a:rPr lang="en-MY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Marnisha</a:t>
                      </a:r>
                      <a:r>
                        <a:rPr lang="en-MY" b="0" i="0" u="none" strike="noStrike" dirty="0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 </a:t>
                      </a:r>
                      <a:br>
                        <a:rPr lang="en-MY" dirty="0"/>
                      </a:br>
                      <a:r>
                        <a:rPr lang="en-MY" b="0" i="0" u="none" strike="noStrike" dirty="0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3. </a:t>
                      </a:r>
                      <a:r>
                        <a:rPr lang="en-MY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Nurzarifah</a:t>
                      </a:r>
                      <a:br>
                        <a:rPr lang="en-MY" dirty="0"/>
                      </a:br>
                      <a:r>
                        <a:rPr lang="en-MY" b="0" i="0" u="none" strike="noStrike" dirty="0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4. </a:t>
                      </a:r>
                      <a:r>
                        <a:rPr lang="en-MY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Rohaizaazira</a:t>
                      </a:r>
                      <a:br>
                        <a:rPr lang="en-MY" dirty="0"/>
                      </a:br>
                      <a:br>
                        <a:rPr lang="en-MY" dirty="0"/>
                      </a:br>
                      <a:r>
                        <a:rPr lang="en-MY" b="0" i="0" u="none" strike="noStrike" dirty="0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Group 3:</a:t>
                      </a:r>
                      <a:br>
                        <a:rPr lang="en-MY" dirty="0"/>
                      </a:br>
                      <a:r>
                        <a:rPr lang="en-MY" b="0" i="0" u="none" strike="noStrike" dirty="0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1. Chan Min Xuan</a:t>
                      </a:r>
                      <a:br>
                        <a:rPr lang="en-MY" dirty="0"/>
                      </a:br>
                      <a:r>
                        <a:rPr lang="en-MY" b="0" i="0" u="none" strike="noStrike" dirty="0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2. </a:t>
                      </a:r>
                      <a:r>
                        <a:rPr lang="en-MY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Hanis</a:t>
                      </a:r>
                      <a:r>
                        <a:rPr lang="en-MY" b="0" i="0" u="none" strike="noStrike" dirty="0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 </a:t>
                      </a:r>
                      <a:r>
                        <a:rPr lang="en-MY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Rafiqah</a:t>
                      </a:r>
                      <a:br>
                        <a:rPr lang="en-MY" dirty="0"/>
                      </a:br>
                      <a:r>
                        <a:rPr lang="en-MY" b="0" i="0" u="none" strike="noStrike" dirty="0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3. Lee Jia Yee</a:t>
                      </a:r>
                      <a:br>
                        <a:rPr lang="en-MY" dirty="0"/>
                      </a:br>
                      <a:r>
                        <a:rPr lang="en-MY" b="0" i="0" u="none" strike="noStrike" dirty="0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4. Nik </a:t>
                      </a:r>
                      <a:r>
                        <a:rPr lang="en-MY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Syahdina</a:t>
                      </a:r>
                      <a:endParaRPr lang="en-MY" b="0" i="0" u="none" strike="noStrike" dirty="0">
                        <a:solidFill>
                          <a:srgbClr val="000000"/>
                        </a:solidFill>
                        <a:effectLst/>
                        <a:latin typeface="system-ui"/>
                      </a:endParaRPr>
                    </a:p>
                    <a:p>
                      <a:endParaRPr lang="en-MY" b="0" i="0" u="none" strike="noStrike" dirty="0">
                        <a:solidFill>
                          <a:srgbClr val="000000"/>
                        </a:solidFill>
                        <a:effectLst/>
                        <a:latin typeface="system-u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b="0" i="0" u="none" strike="noStrike" dirty="0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Group 4</a:t>
                      </a:r>
                      <a:br>
                        <a:rPr lang="en-MY" dirty="0"/>
                      </a:br>
                      <a:r>
                        <a:rPr lang="en-MY" b="0" i="0" u="none" strike="noStrike" dirty="0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1. </a:t>
                      </a:r>
                      <a:r>
                        <a:rPr lang="en-MY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Indradevi</a:t>
                      </a:r>
                      <a:r>
                        <a:rPr lang="en-MY" b="0" i="0" u="none" strike="noStrike" dirty="0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 </a:t>
                      </a:r>
                      <a:r>
                        <a:rPr lang="en-MY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Vikneshwaran</a:t>
                      </a:r>
                      <a:br>
                        <a:rPr lang="en-MY" dirty="0"/>
                      </a:br>
                      <a:r>
                        <a:rPr lang="en-MY" b="0" i="0" u="none" strike="noStrike" dirty="0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2. </a:t>
                      </a:r>
                      <a:r>
                        <a:rPr lang="en-MY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Sayang</a:t>
                      </a:r>
                      <a:r>
                        <a:rPr lang="en-MY" b="0" i="0" u="none" strike="noStrike" dirty="0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 </a:t>
                      </a:r>
                      <a:r>
                        <a:rPr lang="en-MY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Elyiana</a:t>
                      </a:r>
                      <a:r>
                        <a:rPr lang="en-MY" b="0" i="0" u="none" strike="noStrike" dirty="0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 </a:t>
                      </a:r>
                      <a:r>
                        <a:rPr lang="en-MY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Amiera</a:t>
                      </a:r>
                      <a:r>
                        <a:rPr lang="en-MY" b="0" i="0" u="none" strike="noStrike" dirty="0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 binti </a:t>
                      </a:r>
                      <a:r>
                        <a:rPr lang="en-MY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Helmey</a:t>
                      </a:r>
                      <a:br>
                        <a:rPr lang="en-MY" dirty="0"/>
                      </a:br>
                      <a:r>
                        <a:rPr lang="en-MY" b="0" i="0" u="none" strike="noStrike" dirty="0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3. Erica Desirae Mauritius</a:t>
                      </a:r>
                      <a:br>
                        <a:rPr lang="en-MY" dirty="0"/>
                      </a:br>
                      <a:r>
                        <a:rPr lang="en-MY" b="0" i="0" u="none" strike="noStrike" dirty="0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4. Nur </a:t>
                      </a:r>
                      <a:r>
                        <a:rPr lang="en-MY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Haznirah</a:t>
                      </a:r>
                      <a:r>
                        <a:rPr lang="en-MY" b="0" i="0" u="none" strike="noStrike" dirty="0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 binti </a:t>
                      </a:r>
                      <a:r>
                        <a:rPr lang="en-MY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Hazman</a:t>
                      </a:r>
                      <a:endParaRPr lang="en-MY" b="0" i="0" u="none" strike="noStrike" dirty="0">
                        <a:solidFill>
                          <a:srgbClr val="000000"/>
                        </a:solidFill>
                        <a:effectLst/>
                        <a:latin typeface="system-ui"/>
                      </a:endParaRPr>
                    </a:p>
                    <a:p>
                      <a:endParaRPr lang="en-MY" b="0" i="0" u="none" strike="noStrike" dirty="0">
                        <a:solidFill>
                          <a:srgbClr val="000000"/>
                        </a:solidFill>
                        <a:effectLst/>
                        <a:latin typeface="system-ui"/>
                      </a:endParaRPr>
                    </a:p>
                    <a:p>
                      <a:r>
                        <a:rPr lang="en-MY" b="0" i="0" u="none" strike="noStrike" dirty="0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Group 5</a:t>
                      </a:r>
                      <a:br>
                        <a:rPr lang="en-MY" dirty="0"/>
                      </a:br>
                      <a:r>
                        <a:rPr lang="en-MY" b="0" i="0" u="none" strike="noStrike" dirty="0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1.Iman Ehsan</a:t>
                      </a:r>
                      <a:br>
                        <a:rPr lang="en-MY" dirty="0"/>
                      </a:br>
                      <a:r>
                        <a:rPr lang="en-MY" b="0" i="0" u="none" strike="noStrike" dirty="0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2. Amir Iskandar</a:t>
                      </a:r>
                      <a:br>
                        <a:rPr lang="en-MY" dirty="0"/>
                      </a:br>
                      <a:r>
                        <a:rPr lang="en-MY" b="0" i="0" u="none" strike="noStrike" dirty="0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3. </a:t>
                      </a:r>
                      <a:r>
                        <a:rPr lang="en-MY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Shahril</a:t>
                      </a:r>
                      <a:br>
                        <a:rPr lang="en-MY" dirty="0"/>
                      </a:br>
                      <a:r>
                        <a:rPr lang="en-MY" b="0" i="0" u="none" strike="noStrike" dirty="0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4. Muhammad </a:t>
                      </a:r>
                      <a:r>
                        <a:rPr lang="en-MY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aiman</a:t>
                      </a:r>
                      <a:br>
                        <a:rPr lang="en-MY" dirty="0"/>
                      </a:br>
                      <a:r>
                        <a:rPr lang="en-MY" b="0" i="0" u="none" strike="noStrike" dirty="0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5.Navinthra Rao</a:t>
                      </a:r>
                    </a:p>
                    <a:p>
                      <a:endParaRPr lang="en-MY" b="0" i="0" u="none" strike="noStrike" dirty="0">
                        <a:solidFill>
                          <a:srgbClr val="000000"/>
                        </a:solidFill>
                        <a:effectLst/>
                        <a:latin typeface="system-ui"/>
                      </a:endParaRPr>
                    </a:p>
                    <a:p>
                      <a:r>
                        <a:rPr lang="en-MY" b="0" i="0" u="none" strike="noStrike" dirty="0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Group 6</a:t>
                      </a:r>
                      <a:br>
                        <a:rPr lang="en-MY" dirty="0"/>
                      </a:br>
                      <a:r>
                        <a:rPr lang="en-MY" b="0" i="0" u="none" strike="noStrike" dirty="0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1. Chong </a:t>
                      </a:r>
                      <a:r>
                        <a:rPr lang="en-MY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Kah</a:t>
                      </a:r>
                      <a:r>
                        <a:rPr lang="en-MY" b="0" i="0" u="none" strike="noStrike" dirty="0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 Wei</a:t>
                      </a:r>
                      <a:br>
                        <a:rPr lang="en-MY" dirty="0"/>
                      </a:br>
                      <a:r>
                        <a:rPr lang="en-MY" b="0" i="0" u="none" strike="noStrike" dirty="0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2. </a:t>
                      </a:r>
                      <a:r>
                        <a:rPr lang="en-MY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Heong</a:t>
                      </a:r>
                      <a:r>
                        <a:rPr lang="en-MY" b="0" i="0" u="none" strike="noStrike" dirty="0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 Yi Qing</a:t>
                      </a:r>
                      <a:br>
                        <a:rPr lang="en-MY" dirty="0"/>
                      </a:br>
                      <a:r>
                        <a:rPr lang="en-MY" b="0" i="0" u="none" strike="noStrike" dirty="0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3. </a:t>
                      </a:r>
                      <a:r>
                        <a:rPr lang="en-MY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Mek</a:t>
                      </a:r>
                      <a:r>
                        <a:rPr lang="en-MY" b="0" i="0" u="none" strike="noStrike" dirty="0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 </a:t>
                      </a:r>
                      <a:r>
                        <a:rPr lang="en-MY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Zhi</a:t>
                      </a:r>
                      <a:r>
                        <a:rPr lang="en-MY" b="0" i="0" u="none" strike="noStrike" dirty="0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 Qing</a:t>
                      </a:r>
                      <a:br>
                        <a:rPr lang="en-MY" dirty="0"/>
                      </a:br>
                      <a:r>
                        <a:rPr lang="en-MY" b="0" i="0" u="none" strike="noStrike" dirty="0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4. </a:t>
                      </a:r>
                      <a:r>
                        <a:rPr lang="en-MY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Zereen</a:t>
                      </a:r>
                      <a:r>
                        <a:rPr lang="en-MY" b="0" i="0" u="none" strike="noStrike" dirty="0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 Teo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b="0" i="0" u="none" strike="noStrike" dirty="0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Group 7</a:t>
                      </a:r>
                      <a:br>
                        <a:rPr lang="en-MY" dirty="0"/>
                      </a:br>
                      <a:r>
                        <a:rPr lang="en-MY" b="0" i="0" u="none" strike="noStrike" dirty="0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1. </a:t>
                      </a:r>
                      <a:r>
                        <a:rPr lang="en-MY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Amzar</a:t>
                      </a:r>
                      <a:br>
                        <a:rPr lang="en-MY" dirty="0"/>
                      </a:br>
                      <a:r>
                        <a:rPr lang="en-MY" b="0" i="0" u="none" strike="noStrike" dirty="0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2. Danish</a:t>
                      </a:r>
                      <a:br>
                        <a:rPr lang="en-MY" dirty="0"/>
                      </a:br>
                      <a:r>
                        <a:rPr lang="en-MY" b="0" i="0" u="none" strike="noStrike" dirty="0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3. </a:t>
                      </a:r>
                      <a:r>
                        <a:rPr lang="en-MY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Zakwan</a:t>
                      </a:r>
                      <a:br>
                        <a:rPr lang="en-MY" dirty="0"/>
                      </a:br>
                      <a:r>
                        <a:rPr lang="en-MY" b="0" i="0" u="none" strike="noStrike" dirty="0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4. </a:t>
                      </a:r>
                      <a:r>
                        <a:rPr lang="en-MY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Shazly</a:t>
                      </a:r>
                      <a:br>
                        <a:rPr lang="en-MY" dirty="0"/>
                      </a:br>
                      <a:br>
                        <a:rPr lang="en-MY" dirty="0"/>
                      </a:br>
                      <a:r>
                        <a:rPr lang="en-MY" b="0" i="0" u="none" strike="noStrike" dirty="0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Group 8</a:t>
                      </a:r>
                      <a:br>
                        <a:rPr lang="en-MY" dirty="0"/>
                      </a:br>
                      <a:r>
                        <a:rPr lang="en-MY" b="0" i="0" u="none" strike="noStrike" dirty="0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1. </a:t>
                      </a:r>
                      <a:r>
                        <a:rPr lang="en-MY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Syasya</a:t>
                      </a:r>
                      <a:r>
                        <a:rPr lang="en-MY" b="0" i="0" u="none" strike="noStrike" dirty="0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 Amani</a:t>
                      </a:r>
                      <a:br>
                        <a:rPr lang="en-MY" dirty="0"/>
                      </a:br>
                      <a:r>
                        <a:rPr lang="en-MY" b="0" i="0" u="none" strike="noStrike" dirty="0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2. Nur </a:t>
                      </a:r>
                      <a:r>
                        <a:rPr lang="en-MY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Syamimi</a:t>
                      </a:r>
                      <a:br>
                        <a:rPr lang="en-MY" dirty="0"/>
                      </a:br>
                      <a:r>
                        <a:rPr lang="en-MY" b="0" i="0" u="none" strike="noStrike" dirty="0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3. Huda </a:t>
                      </a:r>
                      <a:r>
                        <a:rPr lang="en-MY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Najihah</a:t>
                      </a:r>
                      <a:br>
                        <a:rPr lang="en-MY" dirty="0"/>
                      </a:br>
                      <a:r>
                        <a:rPr lang="en-MY" b="0" i="0" u="none" strike="noStrike" dirty="0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4. </a:t>
                      </a:r>
                      <a:r>
                        <a:rPr lang="en-MY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Saidah</a:t>
                      </a:r>
                      <a:br>
                        <a:rPr lang="en-MY" dirty="0"/>
                      </a:br>
                      <a:br>
                        <a:rPr lang="en-MY" dirty="0"/>
                      </a:br>
                      <a:r>
                        <a:rPr lang="en-MY" b="0" i="0" u="none" strike="noStrike" dirty="0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Group 9</a:t>
                      </a:r>
                      <a:br>
                        <a:rPr lang="en-MY" dirty="0"/>
                      </a:br>
                      <a:r>
                        <a:rPr lang="en-MY" b="0" i="0" u="none" strike="noStrike" dirty="0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1. Felicia Chin Hui Fen</a:t>
                      </a:r>
                      <a:br>
                        <a:rPr lang="en-MY" dirty="0"/>
                      </a:br>
                      <a:r>
                        <a:rPr lang="en-MY" b="0" i="0" u="none" strike="noStrike" dirty="0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2. Goh </a:t>
                      </a:r>
                      <a:r>
                        <a:rPr lang="en-MY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Yitian</a:t>
                      </a:r>
                      <a:br>
                        <a:rPr lang="en-MY" dirty="0"/>
                      </a:br>
                      <a:r>
                        <a:rPr lang="en-MY" b="0" i="0" u="none" strike="noStrike" dirty="0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3. </a:t>
                      </a:r>
                      <a:r>
                        <a:rPr lang="en-MY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Phang</a:t>
                      </a:r>
                      <a:r>
                        <a:rPr lang="en-MY" b="0" i="0" u="none" strike="noStrike" dirty="0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 Cheng Yi</a:t>
                      </a:r>
                      <a:br>
                        <a:rPr lang="en-MY" dirty="0"/>
                      </a:br>
                      <a:r>
                        <a:rPr lang="en-MY" b="0" i="0" u="none" strike="noStrike" dirty="0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4. </a:t>
                      </a:r>
                      <a:r>
                        <a:rPr lang="en-MY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Mohd</a:t>
                      </a:r>
                      <a:r>
                        <a:rPr lang="en-MY" b="0" i="0" u="none" strike="noStrike" dirty="0">
                          <a:solidFill>
                            <a:srgbClr val="000000"/>
                          </a:solidFill>
                          <a:effectLst/>
                          <a:latin typeface="system-ui"/>
                        </a:rPr>
                        <a:t> Firdaus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381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561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A5CB9-B4A1-9AA4-5923-709385B69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0"/>
            <a:ext cx="11360800" cy="943200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C81DD7-F2B9-AA61-96BA-08DC1B3B3A88}"/>
              </a:ext>
            </a:extLst>
          </p:cNvPr>
          <p:cNvGraphicFramePr>
            <a:graphicFrameLocks noGrp="1"/>
          </p:cNvGraphicFramePr>
          <p:nvPr/>
        </p:nvGraphicFramePr>
        <p:xfrm>
          <a:off x="415600" y="209580"/>
          <a:ext cx="11648680" cy="5585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868">
                  <a:extLst>
                    <a:ext uri="{9D8B030D-6E8A-4147-A177-3AD203B41FA5}">
                      <a16:colId xmlns:a16="http://schemas.microsoft.com/office/drawing/2014/main" val="3708409100"/>
                    </a:ext>
                  </a:extLst>
                </a:gridCol>
                <a:gridCol w="1164868">
                  <a:extLst>
                    <a:ext uri="{9D8B030D-6E8A-4147-A177-3AD203B41FA5}">
                      <a16:colId xmlns:a16="http://schemas.microsoft.com/office/drawing/2014/main" val="3757903435"/>
                    </a:ext>
                  </a:extLst>
                </a:gridCol>
                <a:gridCol w="1164868">
                  <a:extLst>
                    <a:ext uri="{9D8B030D-6E8A-4147-A177-3AD203B41FA5}">
                      <a16:colId xmlns:a16="http://schemas.microsoft.com/office/drawing/2014/main" val="4026816165"/>
                    </a:ext>
                  </a:extLst>
                </a:gridCol>
                <a:gridCol w="1164868">
                  <a:extLst>
                    <a:ext uri="{9D8B030D-6E8A-4147-A177-3AD203B41FA5}">
                      <a16:colId xmlns:a16="http://schemas.microsoft.com/office/drawing/2014/main" val="1455810519"/>
                    </a:ext>
                  </a:extLst>
                </a:gridCol>
                <a:gridCol w="1164868">
                  <a:extLst>
                    <a:ext uri="{9D8B030D-6E8A-4147-A177-3AD203B41FA5}">
                      <a16:colId xmlns:a16="http://schemas.microsoft.com/office/drawing/2014/main" val="1999954515"/>
                    </a:ext>
                  </a:extLst>
                </a:gridCol>
                <a:gridCol w="1164868">
                  <a:extLst>
                    <a:ext uri="{9D8B030D-6E8A-4147-A177-3AD203B41FA5}">
                      <a16:colId xmlns:a16="http://schemas.microsoft.com/office/drawing/2014/main" val="2768163323"/>
                    </a:ext>
                  </a:extLst>
                </a:gridCol>
                <a:gridCol w="1164868">
                  <a:extLst>
                    <a:ext uri="{9D8B030D-6E8A-4147-A177-3AD203B41FA5}">
                      <a16:colId xmlns:a16="http://schemas.microsoft.com/office/drawing/2014/main" val="60699846"/>
                    </a:ext>
                  </a:extLst>
                </a:gridCol>
                <a:gridCol w="1164868">
                  <a:extLst>
                    <a:ext uri="{9D8B030D-6E8A-4147-A177-3AD203B41FA5}">
                      <a16:colId xmlns:a16="http://schemas.microsoft.com/office/drawing/2014/main" val="295850742"/>
                    </a:ext>
                  </a:extLst>
                </a:gridCol>
                <a:gridCol w="1164868">
                  <a:extLst>
                    <a:ext uri="{9D8B030D-6E8A-4147-A177-3AD203B41FA5}">
                      <a16:colId xmlns:a16="http://schemas.microsoft.com/office/drawing/2014/main" val="3441329760"/>
                    </a:ext>
                  </a:extLst>
                </a:gridCol>
                <a:gridCol w="1164868">
                  <a:extLst>
                    <a:ext uri="{9D8B030D-6E8A-4147-A177-3AD203B41FA5}">
                      <a16:colId xmlns:a16="http://schemas.microsoft.com/office/drawing/2014/main" val="2996718154"/>
                    </a:ext>
                  </a:extLst>
                </a:gridCol>
              </a:tblGrid>
              <a:tr h="471535">
                <a:tc>
                  <a:txBody>
                    <a:bodyPr/>
                    <a:lstStyle/>
                    <a:p>
                      <a:r>
                        <a:rPr lang="en-US" sz="1600" dirty="0"/>
                        <a:t>Group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301638450"/>
                  </a:ext>
                </a:extLst>
              </a:tr>
              <a:tr h="65885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Method 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SDAE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695D46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SDAE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695D46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SDAE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695D46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SDAE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695D46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SDAE</a:t>
                      </a: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695D46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695D46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SDAE</a:t>
                      </a: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695D46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695D46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SDAE</a:t>
                      </a: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695D46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695D46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SDAE</a:t>
                      </a: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695D46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695D46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SDAE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603075034"/>
                  </a:ext>
                </a:extLst>
              </a:tr>
              <a:tr h="50624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Method 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VAE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ID CNN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DBN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RNN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VAE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ID CNN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DBN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RNN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VAE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00279222"/>
                  </a:ext>
                </a:extLst>
              </a:tr>
              <a:tr h="141493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OMICS 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Each and CNV, </a:t>
                      </a:r>
                      <a:r>
                        <a:rPr lang="en-US" sz="16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DNA,mRNA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Each and CNV, DNA, miRNA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Each and</a:t>
                      </a:r>
                    </a:p>
                    <a:p>
                      <a:r>
                        <a:rPr lang="en-US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CNV, mRNA, miRNA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Each and DNA, mRNA, miRNA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Each and CNV, </a:t>
                      </a:r>
                      <a:r>
                        <a:rPr lang="en-US" sz="16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DNA,mRNA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Each and CNV, DNA, miRNA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Each and CNV, mRNA, miRNA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Each and DNA, mRNA, miRNA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Each </a:t>
                      </a:r>
                      <a:r>
                        <a:rPr lang="en-US" sz="16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anc</a:t>
                      </a:r>
                      <a:r>
                        <a:rPr lang="en-US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CNV, DNA, mRNA, miRNA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31977995"/>
                  </a:ext>
                </a:extLst>
              </a:tr>
              <a:tr h="77822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Features Selection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SVM-RFE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695D46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SVM-RFE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695D46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SVM-RFE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695D46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SVM-RFE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SVM-RFE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695D46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SVM-RFE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695D46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SVM-RFE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695D46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SVM-RFE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695D46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SVM-RFE</a:t>
                      </a:r>
                    </a:p>
                    <a:p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66140276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Class Imbalance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With and without SMOTE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695D46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With and without SMOTE</a:t>
                      </a: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695D46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695D46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With and without SMOTE</a:t>
                      </a: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695D46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695D46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With and without SMOTE</a:t>
                      </a: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695D46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695D46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With and without SMOTE</a:t>
                      </a: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695D46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695D46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With and without SMOTE</a:t>
                      </a: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695D46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695D46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With and without SMOTE</a:t>
                      </a: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695D46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695D46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With and without SMOTE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695D46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With and without SMOTE</a:t>
                      </a:r>
                    </a:p>
                    <a:p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026529001"/>
                  </a:ext>
                </a:extLst>
              </a:tr>
              <a:tr h="65885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Performance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Accuracy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695D46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Accuracy</a:t>
                      </a: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695D46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695D46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Accuracy</a:t>
                      </a: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695D46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695D46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Accuracy</a:t>
                      </a: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695D46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695D46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Accuracy</a:t>
                      </a: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695D46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695D46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Accuracy</a:t>
                      </a: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695D46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695D46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Accuracy</a:t>
                      </a: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695D46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695D46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Accuracy</a:t>
                      </a: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695D46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695D46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Accuracy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893638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101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389</Words>
  <Application>Microsoft Macintosh PowerPoint</Application>
  <PresentationFormat>Widescreen</PresentationFormat>
  <Paragraphs>80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system-ui</vt:lpstr>
      <vt:lpstr>Office Theme</vt:lpstr>
      <vt:lpstr>Project: Assigned Models for each Group </vt:lpstr>
      <vt:lpstr>Group Member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Assigned Models for each Group </dc:title>
  <dc:creator>AZURAH BTE A SAMAH</dc:creator>
  <cp:lastModifiedBy>AZURAH BTE A SAMAH</cp:lastModifiedBy>
  <cp:revision>1</cp:revision>
  <dcterms:created xsi:type="dcterms:W3CDTF">2024-06-06T20:51:31Z</dcterms:created>
  <dcterms:modified xsi:type="dcterms:W3CDTF">2024-06-06T20:59:40Z</dcterms:modified>
</cp:coreProperties>
</file>