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b="1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Airline Insights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38DBD3-A397-7271-0859-80972D5F59F9}"/>
              </a:ext>
            </a:extLst>
          </p:cNvPr>
          <p:cNvSpPr/>
          <p:nvPr/>
        </p:nvSpPr>
        <p:spPr>
          <a:xfrm>
            <a:off x="4417342" y="1177210"/>
            <a:ext cx="1997654" cy="7431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Avg Overall Rating</a:t>
            </a:r>
          </a:p>
          <a:p>
            <a:pPr algn="ctr"/>
            <a:r>
              <a:rPr lang="en-US" b="1" dirty="0"/>
              <a:t>4.462/10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94757-CBC6-08F4-1BBD-52D4ED3A2B39}"/>
              </a:ext>
            </a:extLst>
          </p:cNvPr>
          <p:cNvSpPr/>
          <p:nvPr/>
        </p:nvSpPr>
        <p:spPr>
          <a:xfrm>
            <a:off x="0" y="0"/>
            <a:ext cx="12192000" cy="10529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KEY METRICS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F9DC30-4074-9CE7-73A6-DE269F31CC73}"/>
              </a:ext>
            </a:extLst>
          </p:cNvPr>
          <p:cNvSpPr/>
          <p:nvPr/>
        </p:nvSpPr>
        <p:spPr>
          <a:xfrm>
            <a:off x="6922417" y="1177210"/>
            <a:ext cx="2540578" cy="74315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No of countries</a:t>
            </a:r>
          </a:p>
          <a:p>
            <a:pPr algn="ctr"/>
            <a:r>
              <a:rPr lang="en-US" b="1" dirty="0"/>
              <a:t>52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BC63D4-5EE9-5EBA-F138-3B2A70197FF7}"/>
              </a:ext>
            </a:extLst>
          </p:cNvPr>
          <p:cNvSpPr/>
          <p:nvPr/>
        </p:nvSpPr>
        <p:spPr>
          <a:xfrm>
            <a:off x="9970416" y="1177209"/>
            <a:ext cx="2009775" cy="7431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records</a:t>
            </a:r>
          </a:p>
          <a:p>
            <a:pPr algn="ctr"/>
            <a:r>
              <a:rPr lang="en-US" b="1" dirty="0"/>
              <a:t>1000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706794-A1D1-C09B-617D-5D38648BC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26" y="4467225"/>
            <a:ext cx="346687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1D12C4-9DB2-8DC7-464B-ACE77530E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12" y="2117507"/>
            <a:ext cx="3437296" cy="19648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1B0A31-A776-D533-5EFD-B468C1B4F27E}"/>
              </a:ext>
            </a:extLst>
          </p:cNvPr>
          <p:cNvSpPr txBox="1"/>
          <p:nvPr/>
        </p:nvSpPr>
        <p:spPr>
          <a:xfrm>
            <a:off x="419326" y="3962407"/>
            <a:ext cx="3466874" cy="381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Most Used Words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EABB22-8B4E-C60B-BED8-07B4E3358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2" y="1221911"/>
            <a:ext cx="3461970" cy="24997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A821C3-87A3-2E3E-AA7C-C9EF44CF4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128" y="2113367"/>
            <a:ext cx="3675017" cy="19607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B53ED1-50E9-DA72-A9C5-68A229D479CF}"/>
              </a:ext>
            </a:extLst>
          </p:cNvPr>
          <p:cNvSpPr txBox="1"/>
          <p:nvPr/>
        </p:nvSpPr>
        <p:spPr>
          <a:xfrm>
            <a:off x="5416169" y="5477728"/>
            <a:ext cx="184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take aways :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80B5E7-F5ED-1CEB-9A73-BE993DA45E2E}"/>
              </a:ext>
            </a:extLst>
          </p:cNvPr>
          <p:cNvSpPr txBox="1"/>
          <p:nvPr/>
        </p:nvSpPr>
        <p:spPr>
          <a:xfrm>
            <a:off x="5416169" y="4557973"/>
            <a:ext cx="5966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7-10 ratings wrote about food quality, comfortable seats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1-3 wrote about dissatisfaction about seats ,screens, foods.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4-6 wrote about uncomfortability in seats, screens.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1315C7-20AF-84B0-02DA-F5B7106681FA}"/>
              </a:ext>
            </a:extLst>
          </p:cNvPr>
          <p:cNvSpPr txBox="1"/>
          <p:nvPr/>
        </p:nvSpPr>
        <p:spPr>
          <a:xfrm>
            <a:off x="5436974" y="4261943"/>
            <a:ext cx="32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satisfaction feedbacks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049DE4-78AB-96E3-0212-EDE05F3AF198}"/>
              </a:ext>
            </a:extLst>
          </p:cNvPr>
          <p:cNvSpPr txBox="1"/>
          <p:nvPr/>
        </p:nvSpPr>
        <p:spPr>
          <a:xfrm>
            <a:off x="5436974" y="5777333"/>
            <a:ext cx="5945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customers liked cabin crew services, staffs, economy seats.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Many travelled in business class.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Navin Kumar</cp:lastModifiedBy>
  <cp:revision>2</cp:revision>
  <dcterms:created xsi:type="dcterms:W3CDTF">2022-12-06T11:13:27Z</dcterms:created>
  <dcterms:modified xsi:type="dcterms:W3CDTF">2023-02-15T08:04:28Z</dcterms:modified>
</cp:coreProperties>
</file>