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6">
                <a:lumMod val="50000"/>
              </a:schemeClr>
            </a:gs>
            <a:gs pos="57000">
              <a:schemeClr val="accent6">
                <a:lumMod val="50000"/>
              </a:schemeClr>
            </a:gs>
            <a:gs pos="83000">
              <a:schemeClr val="accent6">
                <a:lumMod val="5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92D050"/>
            </a:gs>
            <a:gs pos="57000">
              <a:srgbClr val="92D050"/>
            </a:gs>
            <a:gs pos="82000">
              <a:srgbClr val="92D050"/>
            </a:gs>
            <a:gs pos="100000">
              <a:srgbClr val="92D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10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bg1">
                    <a:lumMod val="10000"/>
                  </a:schemeClr>
                </a:solidFill>
              </a:rPr>
              <a:t>72%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10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bg1">
                    <a:lumMod val="10000"/>
                  </a:schemeClr>
                </a:solidFill>
              </a:rPr>
              <a:t>92%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>
                    <a:lumMod val="10000"/>
                  </a:schemeClr>
                </a:solidFill>
              </a:rPr>
              <a:t>Will be predicted as actually completed bookings out of all successfully completed bookings. </a:t>
            </a:r>
            <a:endParaRPr lang="en-GB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10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bg1">
                    <a:lumMod val="10000"/>
                  </a:schemeClr>
                </a:solidFill>
              </a:rPr>
              <a:t>82%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>
                    <a:lumMod val="10000"/>
                  </a:schemeClr>
                </a:solidFill>
              </a:rPr>
              <a:t>Chance of predicting true successful bookings. </a:t>
            </a:r>
            <a:endParaRPr lang="en-GB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>
                    <a:lumMod val="10000"/>
                  </a:schemeClr>
                </a:solidFill>
              </a:rPr>
              <a:t>72% Chance of predicting true incomplete bookings correctly. </a:t>
            </a:r>
            <a:endParaRPr lang="en-GB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1">
                    <a:lumMod val="10000"/>
                  </a:schemeClr>
                </a:solidFill>
              </a:rPr>
              <a:t>Accuracy</a:t>
            </a:r>
            <a:r>
              <a:rPr lang="en-GB" sz="1400" dirty="0">
                <a:solidFill>
                  <a:schemeClr val="bg1">
                    <a:lumMod val="10000"/>
                  </a:schemeClr>
                </a:solidFill>
              </a:rPr>
              <a:t> of the model predicting successful or incomplete booking is</a:t>
            </a:r>
            <a:endParaRPr lang="en-GB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Top features that can drive successful flight bookings.</a:t>
            </a:r>
            <a:endParaRPr lang="en-GB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83637" y="5380535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bg1">
                    <a:lumMod val="10000"/>
                  </a:schemeClr>
                </a:solidFill>
              </a:rPr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>
                <a:solidFill>
                  <a:schemeClr val="bg1">
                    <a:lumMod val="10000"/>
                  </a:schemeClr>
                </a:solidFill>
              </a:rPr>
            </a:br>
            <a:br>
              <a:rPr lang="en-GB" sz="1200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GB" sz="1200" dirty="0">
                <a:solidFill>
                  <a:schemeClr val="bg1">
                    <a:lumMod val="10000"/>
                  </a:schemeClr>
                </a:solidFill>
              </a:rPr>
              <a:t>Dataset was balanced with 7k labelled as incomplete bookings and 7k as complete bookings. </a:t>
            </a:r>
          </a:p>
          <a:p>
            <a:endParaRPr lang="en-GB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7E89C4-6F66-9CF9-CC1E-E3621469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45" y="1364118"/>
            <a:ext cx="6709973" cy="43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</TotalTime>
  <Words>130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Navin Kumar</cp:lastModifiedBy>
  <cp:revision>29</cp:revision>
  <cp:lastPrinted>2022-06-09T07:44:13Z</cp:lastPrinted>
  <dcterms:created xsi:type="dcterms:W3CDTF">2022-02-22T07:39:05Z</dcterms:created>
  <dcterms:modified xsi:type="dcterms:W3CDTF">2023-02-15T10:53:08Z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