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1" r:id="rId3"/>
    <p:sldId id="262" r:id="rId4"/>
    <p:sldId id="263" r:id="rId5"/>
    <p:sldId id="264" r:id="rId6"/>
    <p:sldId id="265" r:id="rId7"/>
    <p:sldId id="283" r:id="rId8"/>
    <p:sldId id="284" r:id="rId9"/>
    <p:sldId id="285" r:id="rId10"/>
    <p:sldId id="286" r:id="rId11"/>
    <p:sldId id="287" r:id="rId12"/>
    <p:sldId id="288" r:id="rId13"/>
    <p:sldId id="289" r:id="rId14"/>
    <p:sldId id="290" r:id="rId15"/>
    <p:sldId id="291" r:id="rId16"/>
    <p:sldId id="257" r:id="rId17"/>
    <p:sldId id="266"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6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FEF845F-409E-4176-B913-A59854BC51EF}"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089198-FF47-4E46-A078-B114FD4D0DAD}" type="slidenum">
              <a:rPr lang="en-US" smtClean="0"/>
              <a:t>‹#›</a:t>
            </a:fld>
            <a:endParaRPr lang="en-US"/>
          </a:p>
        </p:txBody>
      </p:sp>
    </p:spTree>
    <p:extLst>
      <p:ext uri="{BB962C8B-B14F-4D97-AF65-F5344CB8AC3E}">
        <p14:creationId xmlns:p14="http://schemas.microsoft.com/office/powerpoint/2010/main" val="3918184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EF845F-409E-4176-B913-A59854BC51EF}"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089198-FF47-4E46-A078-B114FD4D0DAD}" type="slidenum">
              <a:rPr lang="en-US" smtClean="0"/>
              <a:t>‹#›</a:t>
            </a:fld>
            <a:endParaRPr lang="en-US"/>
          </a:p>
        </p:txBody>
      </p:sp>
    </p:spTree>
    <p:extLst>
      <p:ext uri="{BB962C8B-B14F-4D97-AF65-F5344CB8AC3E}">
        <p14:creationId xmlns:p14="http://schemas.microsoft.com/office/powerpoint/2010/main" val="1516733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EF845F-409E-4176-B913-A59854BC51EF}"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089198-FF47-4E46-A078-B114FD4D0DAD}" type="slidenum">
              <a:rPr lang="en-US" smtClean="0"/>
              <a:t>‹#›</a:t>
            </a:fld>
            <a:endParaRPr lang="en-US"/>
          </a:p>
        </p:txBody>
      </p:sp>
    </p:spTree>
    <p:extLst>
      <p:ext uri="{BB962C8B-B14F-4D97-AF65-F5344CB8AC3E}">
        <p14:creationId xmlns:p14="http://schemas.microsoft.com/office/powerpoint/2010/main" val="1143716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FEF845F-409E-4176-B913-A59854BC51EF}"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089198-FF47-4E46-A078-B114FD4D0DAD}" type="slidenum">
              <a:rPr lang="en-US" smtClean="0"/>
              <a:t>‹#›</a:t>
            </a:fld>
            <a:endParaRPr lang="en-US"/>
          </a:p>
        </p:txBody>
      </p:sp>
    </p:spTree>
    <p:extLst>
      <p:ext uri="{BB962C8B-B14F-4D97-AF65-F5344CB8AC3E}">
        <p14:creationId xmlns:p14="http://schemas.microsoft.com/office/powerpoint/2010/main" val="2252489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EF845F-409E-4176-B913-A59854BC51EF}" type="datetimeFigureOut">
              <a:rPr lang="en-US" smtClean="0"/>
              <a:t>4/27/2024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089198-FF47-4E46-A078-B114FD4D0DAD}" type="slidenum">
              <a:rPr lang="en-US" smtClean="0"/>
              <a:t>‹#›</a:t>
            </a:fld>
            <a:endParaRPr lang="en-US"/>
          </a:p>
        </p:txBody>
      </p:sp>
    </p:spTree>
    <p:extLst>
      <p:ext uri="{BB962C8B-B14F-4D97-AF65-F5344CB8AC3E}">
        <p14:creationId xmlns:p14="http://schemas.microsoft.com/office/powerpoint/2010/main" val="3818349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FEF845F-409E-4176-B913-A59854BC51EF}"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089198-FF47-4E46-A078-B114FD4D0DAD}" type="slidenum">
              <a:rPr lang="en-US" smtClean="0"/>
              <a:t>‹#›</a:t>
            </a:fld>
            <a:endParaRPr lang="en-US"/>
          </a:p>
        </p:txBody>
      </p:sp>
    </p:spTree>
    <p:extLst>
      <p:ext uri="{BB962C8B-B14F-4D97-AF65-F5344CB8AC3E}">
        <p14:creationId xmlns:p14="http://schemas.microsoft.com/office/powerpoint/2010/main" val="2779261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FEF845F-409E-4176-B913-A59854BC51EF}" type="datetimeFigureOut">
              <a:rPr lang="en-US" smtClean="0"/>
              <a:t>4/27/2024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089198-FF47-4E46-A078-B114FD4D0DAD}" type="slidenum">
              <a:rPr lang="en-US" smtClean="0"/>
              <a:t>‹#›</a:t>
            </a:fld>
            <a:endParaRPr lang="en-US"/>
          </a:p>
        </p:txBody>
      </p:sp>
    </p:spTree>
    <p:extLst>
      <p:ext uri="{BB962C8B-B14F-4D97-AF65-F5344CB8AC3E}">
        <p14:creationId xmlns:p14="http://schemas.microsoft.com/office/powerpoint/2010/main" val="1007438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FEF845F-409E-4176-B913-A59854BC51EF}" type="datetimeFigureOut">
              <a:rPr lang="en-US" smtClean="0"/>
              <a:t>4/27/2024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089198-FF47-4E46-A078-B114FD4D0DAD}" type="slidenum">
              <a:rPr lang="en-US" smtClean="0"/>
              <a:t>‹#›</a:t>
            </a:fld>
            <a:endParaRPr lang="en-US"/>
          </a:p>
        </p:txBody>
      </p:sp>
    </p:spTree>
    <p:extLst>
      <p:ext uri="{BB962C8B-B14F-4D97-AF65-F5344CB8AC3E}">
        <p14:creationId xmlns:p14="http://schemas.microsoft.com/office/powerpoint/2010/main" val="2102554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EF845F-409E-4176-B913-A59854BC51EF}" type="datetimeFigureOut">
              <a:rPr lang="en-US" smtClean="0"/>
              <a:t>4/27/2024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089198-FF47-4E46-A078-B114FD4D0DAD}" type="slidenum">
              <a:rPr lang="en-US" smtClean="0"/>
              <a:t>‹#›</a:t>
            </a:fld>
            <a:endParaRPr lang="en-US"/>
          </a:p>
        </p:txBody>
      </p:sp>
    </p:spTree>
    <p:extLst>
      <p:ext uri="{BB962C8B-B14F-4D97-AF65-F5344CB8AC3E}">
        <p14:creationId xmlns:p14="http://schemas.microsoft.com/office/powerpoint/2010/main" val="671300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EF845F-409E-4176-B913-A59854BC51EF}"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089198-FF47-4E46-A078-B114FD4D0DAD}" type="slidenum">
              <a:rPr lang="en-US" smtClean="0"/>
              <a:t>‹#›</a:t>
            </a:fld>
            <a:endParaRPr lang="en-US"/>
          </a:p>
        </p:txBody>
      </p:sp>
    </p:spTree>
    <p:extLst>
      <p:ext uri="{BB962C8B-B14F-4D97-AF65-F5344CB8AC3E}">
        <p14:creationId xmlns:p14="http://schemas.microsoft.com/office/powerpoint/2010/main" val="1610302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EF845F-409E-4176-B913-A59854BC51EF}" type="datetimeFigureOut">
              <a:rPr lang="en-US" smtClean="0"/>
              <a:t>4/27/2024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089198-FF47-4E46-A078-B114FD4D0DAD}" type="slidenum">
              <a:rPr lang="en-US" smtClean="0"/>
              <a:t>‹#›</a:t>
            </a:fld>
            <a:endParaRPr lang="en-US"/>
          </a:p>
        </p:txBody>
      </p:sp>
    </p:spTree>
    <p:extLst>
      <p:ext uri="{BB962C8B-B14F-4D97-AF65-F5344CB8AC3E}">
        <p14:creationId xmlns:p14="http://schemas.microsoft.com/office/powerpoint/2010/main" val="3001072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EF845F-409E-4176-B913-A59854BC51EF}" type="datetimeFigureOut">
              <a:rPr lang="en-US" smtClean="0"/>
              <a:t>4/27/2024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089198-FF47-4E46-A078-B114FD4D0DAD}" type="slidenum">
              <a:rPr lang="en-US" smtClean="0"/>
              <a:t>‹#›</a:t>
            </a:fld>
            <a:endParaRPr lang="en-US"/>
          </a:p>
        </p:txBody>
      </p:sp>
    </p:spTree>
    <p:extLst>
      <p:ext uri="{BB962C8B-B14F-4D97-AF65-F5344CB8AC3E}">
        <p14:creationId xmlns:p14="http://schemas.microsoft.com/office/powerpoint/2010/main" val="95887028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INTERNSHIP REVIEW II</a:t>
            </a:r>
            <a:endParaRPr lang="en-US" dirty="0">
              <a:solidFill>
                <a:srgbClr val="FFFF00"/>
              </a:solidFill>
            </a:endParaRPr>
          </a:p>
        </p:txBody>
      </p:sp>
      <p:sp>
        <p:nvSpPr>
          <p:cNvPr id="3" name="Content Placeholder 2"/>
          <p:cNvSpPr>
            <a:spLocks noGrp="1"/>
          </p:cNvSpPr>
          <p:nvPr>
            <p:ph idx="1"/>
          </p:nvPr>
        </p:nvSpPr>
        <p:spPr>
          <a:xfrm>
            <a:off x="913795" y="1732449"/>
            <a:ext cx="10353762" cy="4780494"/>
          </a:xfrm>
        </p:spPr>
        <p:txBody>
          <a:bodyPr>
            <a:normAutofit fontScale="85000" lnSpcReduction="20000"/>
          </a:bodyPr>
          <a:lstStyle/>
          <a:p>
            <a:pPr marL="36900" indent="0">
              <a:buNone/>
            </a:pPr>
            <a:endParaRPr lang="en-US" dirty="0" smtClean="0"/>
          </a:p>
          <a:p>
            <a:pPr marL="36900" indent="0">
              <a:buNone/>
            </a:pPr>
            <a:endParaRPr lang="en-US" sz="3500" dirty="0" smtClean="0">
              <a:solidFill>
                <a:srgbClr val="0070C0"/>
              </a:solidFill>
            </a:endParaRPr>
          </a:p>
          <a:p>
            <a:pPr marL="36900" indent="0">
              <a:buNone/>
            </a:pPr>
            <a:r>
              <a:rPr lang="en-US" sz="3500" dirty="0" smtClean="0">
                <a:solidFill>
                  <a:srgbClr val="0070C0"/>
                </a:solidFill>
              </a:rPr>
              <a:t>Name :- </a:t>
            </a:r>
            <a:r>
              <a:rPr lang="en-US" sz="3500" dirty="0" err="1" smtClean="0"/>
              <a:t>Navin</a:t>
            </a:r>
            <a:r>
              <a:rPr lang="en-US" sz="3500" dirty="0" smtClean="0"/>
              <a:t> </a:t>
            </a:r>
            <a:r>
              <a:rPr lang="en-US" sz="3500" dirty="0" err="1" smtClean="0"/>
              <a:t>Vengal</a:t>
            </a:r>
            <a:r>
              <a:rPr lang="en-US" sz="3500" dirty="0" smtClean="0"/>
              <a:t> </a:t>
            </a:r>
          </a:p>
          <a:p>
            <a:pPr marL="36900" indent="0">
              <a:buNone/>
            </a:pPr>
            <a:r>
              <a:rPr lang="en-US" sz="3500" dirty="0" smtClean="0">
                <a:solidFill>
                  <a:srgbClr val="0070C0"/>
                </a:solidFill>
              </a:rPr>
              <a:t>PRN :- </a:t>
            </a:r>
            <a:r>
              <a:rPr lang="en-US" sz="3500" dirty="0" smtClean="0"/>
              <a:t>202001103093</a:t>
            </a:r>
          </a:p>
          <a:p>
            <a:pPr marL="36900" indent="0">
              <a:buNone/>
            </a:pPr>
            <a:r>
              <a:rPr lang="en-US" sz="3500" dirty="0" smtClean="0">
                <a:solidFill>
                  <a:srgbClr val="0070C0"/>
                </a:solidFill>
              </a:rPr>
              <a:t>Class :- </a:t>
            </a:r>
            <a:r>
              <a:rPr lang="en-US" sz="3500" dirty="0" err="1" smtClean="0"/>
              <a:t>B.Tech</a:t>
            </a:r>
            <a:r>
              <a:rPr lang="en-US" sz="3500" dirty="0" smtClean="0"/>
              <a:t> CSE II </a:t>
            </a:r>
          </a:p>
          <a:p>
            <a:endParaRPr lang="en-US" sz="2800" dirty="0"/>
          </a:p>
          <a:p>
            <a:endParaRPr lang="en-US" dirty="0" smtClean="0"/>
          </a:p>
          <a:p>
            <a:endParaRPr lang="en-US" dirty="0"/>
          </a:p>
          <a:p>
            <a:endParaRPr lang="en-US" dirty="0" smtClean="0"/>
          </a:p>
          <a:p>
            <a:pPr marL="36900" indent="0" algn="r">
              <a:buNone/>
            </a:pPr>
            <a:r>
              <a:rPr lang="en-US" sz="3500" dirty="0" smtClean="0">
                <a:solidFill>
                  <a:srgbClr val="0070C0"/>
                </a:solidFill>
              </a:rPr>
              <a:t>College Mentor :</a:t>
            </a:r>
          </a:p>
          <a:p>
            <a:pPr marL="36900" indent="0" algn="r">
              <a:buNone/>
            </a:pPr>
            <a:r>
              <a:rPr lang="en-US" sz="3500" dirty="0" smtClean="0"/>
              <a:t>Ms. </a:t>
            </a:r>
            <a:r>
              <a:rPr lang="en-US" sz="3500" dirty="0" err="1" smtClean="0"/>
              <a:t>Poonam</a:t>
            </a:r>
            <a:r>
              <a:rPr lang="en-US" sz="3500" dirty="0" smtClean="0"/>
              <a:t> R Mam</a:t>
            </a:r>
            <a:endParaRPr lang="en-US" sz="3500" dirty="0"/>
          </a:p>
        </p:txBody>
      </p:sp>
    </p:spTree>
    <p:extLst>
      <p:ext uri="{BB962C8B-B14F-4D97-AF65-F5344CB8AC3E}">
        <p14:creationId xmlns:p14="http://schemas.microsoft.com/office/powerpoint/2010/main" val="3996031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Insights:-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310475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964017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91327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510090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799026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556162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73" y="0"/>
            <a:ext cx="10515600" cy="1325563"/>
          </a:xfrm>
        </p:spPr>
        <p:txBody>
          <a:bodyPr/>
          <a:lstStyle/>
          <a:p>
            <a:r>
              <a:rPr lang="en-US" dirty="0" smtClean="0"/>
              <a:t>Dashboard :- </a:t>
            </a:r>
            <a:endParaRPr lang="en-US" dirty="0"/>
          </a:p>
        </p:txBody>
      </p:sp>
      <p:pic>
        <p:nvPicPr>
          <p:cNvPr id="4" name="Content Placeholder 3"/>
          <p:cNvPicPr>
            <a:picLocks noGrp="1" noChangeAspect="1"/>
          </p:cNvPicPr>
          <p:nvPr>
            <p:ph idx="1"/>
          </p:nvPr>
        </p:nvPicPr>
        <p:blipFill>
          <a:blip r:embed="rId2"/>
          <a:stretch>
            <a:fillRect/>
          </a:stretch>
        </p:blipFill>
        <p:spPr>
          <a:xfrm>
            <a:off x="2967487" y="129396"/>
            <a:ext cx="9014603" cy="6478437"/>
          </a:xfrm>
          <a:prstGeom prst="rect">
            <a:avLst/>
          </a:prstGeom>
        </p:spPr>
      </p:pic>
    </p:spTree>
    <p:extLst>
      <p:ext uri="{BB962C8B-B14F-4D97-AF65-F5344CB8AC3E}">
        <p14:creationId xmlns:p14="http://schemas.microsoft.com/office/powerpoint/2010/main" val="1942927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493946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10 (27-03-2024 – 15/04/2024)</a:t>
            </a:r>
            <a:endParaRPr lang="en-US" dirty="0"/>
          </a:p>
        </p:txBody>
      </p:sp>
      <p:sp>
        <p:nvSpPr>
          <p:cNvPr id="3" name="Content Placeholder 2"/>
          <p:cNvSpPr>
            <a:spLocks noGrp="1"/>
          </p:cNvSpPr>
          <p:nvPr>
            <p:ph idx="1"/>
          </p:nvPr>
        </p:nvSpPr>
        <p:spPr>
          <a:xfrm>
            <a:off x="913795" y="1904977"/>
            <a:ext cx="10353762" cy="4058751"/>
          </a:xfrm>
        </p:spPr>
        <p:txBody>
          <a:bodyPr>
            <a:normAutofit fontScale="85000" lnSpcReduction="20000"/>
          </a:bodyPr>
          <a:lstStyle/>
          <a:p>
            <a:r>
              <a:rPr lang="en-US" sz="2400" dirty="0" smtClean="0"/>
              <a:t>Project 2 </a:t>
            </a:r>
            <a:r>
              <a:rPr lang="en-US" sz="2400" dirty="0"/>
              <a:t>:-  Employee Attrition Analysis</a:t>
            </a:r>
            <a:endParaRPr lang="en-US" sz="2400" dirty="0" smtClean="0"/>
          </a:p>
          <a:p>
            <a:r>
              <a:rPr lang="en-US" sz="2400" dirty="0" smtClean="0"/>
              <a:t>Problem Work :-</a:t>
            </a:r>
          </a:p>
          <a:p>
            <a:r>
              <a:rPr lang="en-US" sz="2400" dirty="0"/>
              <a:t>Set up Project Environment</a:t>
            </a:r>
          </a:p>
          <a:p>
            <a:r>
              <a:rPr lang="en-US" sz="2400" dirty="0"/>
              <a:t>Study the Data Set</a:t>
            </a:r>
          </a:p>
          <a:p>
            <a:r>
              <a:rPr lang="en-US" sz="2400" dirty="0"/>
              <a:t>Perform the Basic Operations</a:t>
            </a:r>
          </a:p>
          <a:p>
            <a:r>
              <a:rPr lang="en-US" sz="2400" dirty="0"/>
              <a:t>Loading , Cleaning and Analyzing </a:t>
            </a:r>
            <a:r>
              <a:rPr lang="en-US" sz="2400" dirty="0" smtClean="0"/>
              <a:t>Data</a:t>
            </a:r>
            <a:endParaRPr lang="en-US" sz="2400" dirty="0"/>
          </a:p>
          <a:p>
            <a:r>
              <a:rPr lang="en-US" sz="2400" dirty="0" smtClean="0"/>
              <a:t>Visualization</a:t>
            </a:r>
          </a:p>
          <a:p>
            <a:r>
              <a:rPr lang="en-US" sz="2400" dirty="0" smtClean="0"/>
              <a:t>Train and Test the Data</a:t>
            </a:r>
            <a:endParaRPr lang="en-US" sz="2400" dirty="0"/>
          </a:p>
          <a:p>
            <a:r>
              <a:rPr lang="en-US" sz="2400" dirty="0" smtClean="0"/>
              <a:t>Dashboard</a:t>
            </a:r>
            <a:endParaRPr lang="en-US" sz="2400" dirty="0"/>
          </a:p>
          <a:p>
            <a:endParaRPr lang="en-US" dirty="0"/>
          </a:p>
          <a:p>
            <a:pPr marL="36900" indent="0">
              <a:buNone/>
            </a:pPr>
            <a:r>
              <a:rPr lang="en-US" dirty="0" smtClean="0"/>
              <a:t> </a:t>
            </a:r>
          </a:p>
        </p:txBody>
      </p:sp>
    </p:spTree>
    <p:extLst>
      <p:ext uri="{BB962C8B-B14F-4D97-AF65-F5344CB8AC3E}">
        <p14:creationId xmlns:p14="http://schemas.microsoft.com/office/powerpoint/2010/main" val="3118704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CONTENTS</a:t>
            </a:r>
            <a:endParaRPr lang="en-US" sz="4400" dirty="0"/>
          </a:p>
        </p:txBody>
      </p:sp>
      <p:sp>
        <p:nvSpPr>
          <p:cNvPr id="3" name="Content Placeholder 2"/>
          <p:cNvSpPr>
            <a:spLocks noGrp="1"/>
          </p:cNvSpPr>
          <p:nvPr>
            <p:ph idx="1"/>
          </p:nvPr>
        </p:nvSpPr>
        <p:spPr/>
        <p:txBody>
          <a:bodyPr>
            <a:normAutofit/>
          </a:bodyPr>
          <a:lstStyle/>
          <a:p>
            <a:r>
              <a:rPr lang="en-US" sz="2800" dirty="0" smtClean="0"/>
              <a:t>Problem Statement</a:t>
            </a:r>
          </a:p>
          <a:p>
            <a:r>
              <a:rPr lang="en-US" sz="2800" dirty="0" smtClean="0"/>
              <a:t>Introduction</a:t>
            </a:r>
          </a:p>
          <a:p>
            <a:r>
              <a:rPr lang="en-US" sz="2800" dirty="0" smtClean="0"/>
              <a:t>Objective</a:t>
            </a:r>
          </a:p>
          <a:p>
            <a:r>
              <a:rPr lang="en-US" sz="2800" dirty="0" smtClean="0"/>
              <a:t>Insights</a:t>
            </a:r>
          </a:p>
          <a:p>
            <a:r>
              <a:rPr lang="en-US" sz="2800" dirty="0" smtClean="0"/>
              <a:t>Dashboard</a:t>
            </a:r>
          </a:p>
          <a:p>
            <a:r>
              <a:rPr lang="en-US" sz="2800" dirty="0" smtClean="0"/>
              <a:t>Conclusion</a:t>
            </a:r>
            <a:endParaRPr lang="en-US" sz="2800" dirty="0"/>
          </a:p>
        </p:txBody>
      </p:sp>
    </p:spTree>
    <p:extLst>
      <p:ext uri="{BB962C8B-B14F-4D97-AF65-F5344CB8AC3E}">
        <p14:creationId xmlns:p14="http://schemas.microsoft.com/office/powerpoint/2010/main" val="3472419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FFFF00"/>
                </a:solidFill>
              </a:rPr>
              <a:t>Company Details :-</a:t>
            </a:r>
            <a:endParaRPr lang="en-US" dirty="0">
              <a:solidFill>
                <a:srgbClr val="FFFF00"/>
              </a:solidFill>
            </a:endParaRPr>
          </a:p>
        </p:txBody>
      </p:sp>
      <p:sp>
        <p:nvSpPr>
          <p:cNvPr id="3" name="Content Placeholder 2"/>
          <p:cNvSpPr>
            <a:spLocks noGrp="1"/>
          </p:cNvSpPr>
          <p:nvPr>
            <p:ph idx="1"/>
          </p:nvPr>
        </p:nvSpPr>
        <p:spPr>
          <a:xfrm>
            <a:off x="913795" y="1968932"/>
            <a:ext cx="10353762" cy="4889068"/>
          </a:xfrm>
        </p:spPr>
        <p:txBody>
          <a:bodyPr>
            <a:normAutofit/>
          </a:bodyPr>
          <a:lstStyle/>
          <a:p>
            <a:r>
              <a:rPr lang="en-US" sz="3200" dirty="0">
                <a:solidFill>
                  <a:srgbClr val="0070C0"/>
                </a:solidFill>
              </a:rPr>
              <a:t>Company Name:- </a:t>
            </a:r>
            <a:r>
              <a:rPr lang="en-IN" sz="3200" b="1" dirty="0" err="1"/>
              <a:t>TwiLearn</a:t>
            </a:r>
            <a:r>
              <a:rPr lang="en-IN" sz="3200" b="1" dirty="0"/>
              <a:t> </a:t>
            </a:r>
            <a:r>
              <a:rPr lang="en-IN" sz="3200" b="1" dirty="0" err="1"/>
              <a:t>EduTech</a:t>
            </a:r>
            <a:r>
              <a:rPr lang="en-IN" sz="3200" b="1" dirty="0"/>
              <a:t> </a:t>
            </a:r>
            <a:r>
              <a:rPr lang="en-IN" sz="3200" b="1" dirty="0" err="1"/>
              <a:t>Pvt.</a:t>
            </a:r>
            <a:r>
              <a:rPr lang="en-IN" sz="3200" b="1" dirty="0"/>
              <a:t> Ltd., Pune</a:t>
            </a:r>
          </a:p>
          <a:p>
            <a:endParaRPr lang="en-IN" sz="3200" b="1" dirty="0"/>
          </a:p>
          <a:p>
            <a:r>
              <a:rPr lang="en-IN" sz="3200" dirty="0">
                <a:solidFill>
                  <a:srgbClr val="0070C0"/>
                </a:solidFill>
              </a:rPr>
              <a:t>Address:- </a:t>
            </a:r>
            <a:r>
              <a:rPr lang="en-IN" sz="3200" dirty="0" err="1"/>
              <a:t>Bhumkar</a:t>
            </a:r>
            <a:r>
              <a:rPr lang="en-IN" sz="3200" dirty="0"/>
              <a:t> Das </a:t>
            </a:r>
            <a:r>
              <a:rPr lang="en-IN" sz="3200" dirty="0" err="1"/>
              <a:t>Gugre</a:t>
            </a:r>
            <a:r>
              <a:rPr lang="en-IN" sz="3200" dirty="0"/>
              <a:t> Rd, </a:t>
            </a:r>
            <a:r>
              <a:rPr lang="en-IN" sz="3200" dirty="0" err="1"/>
              <a:t>Bhagwan</a:t>
            </a:r>
            <a:r>
              <a:rPr lang="en-IN" sz="3200" dirty="0"/>
              <a:t> Nagar, </a:t>
            </a:r>
            <a:r>
              <a:rPr lang="en-IN" sz="3200" dirty="0" err="1"/>
              <a:t>Bhumkar</a:t>
            </a:r>
            <a:r>
              <a:rPr lang="en-IN" sz="3200" dirty="0"/>
              <a:t> Nagar, </a:t>
            </a:r>
            <a:r>
              <a:rPr lang="en-IN" sz="3200" dirty="0" err="1"/>
              <a:t>Wakad</a:t>
            </a:r>
            <a:r>
              <a:rPr lang="en-IN" sz="3200" dirty="0"/>
              <a:t>, </a:t>
            </a:r>
            <a:r>
              <a:rPr lang="en-IN" sz="3200" dirty="0" err="1"/>
              <a:t>Pimpri-Chinchwad</a:t>
            </a:r>
            <a:r>
              <a:rPr lang="en-IN" sz="3200" dirty="0"/>
              <a:t>, Maharashtra 411057</a:t>
            </a:r>
          </a:p>
          <a:p>
            <a:pPr marL="36900" indent="0">
              <a:buNone/>
            </a:pPr>
            <a:endParaRPr lang="en-IN" sz="3200" dirty="0"/>
          </a:p>
        </p:txBody>
      </p:sp>
      <p:pic>
        <p:nvPicPr>
          <p:cNvPr id="4" name="Picture 3"/>
          <p:cNvPicPr>
            <a:picLocks noChangeAspect="1"/>
          </p:cNvPicPr>
          <p:nvPr/>
        </p:nvPicPr>
        <p:blipFill>
          <a:blip r:embed="rId2"/>
          <a:stretch>
            <a:fillRect/>
          </a:stretch>
        </p:blipFill>
        <p:spPr>
          <a:xfrm>
            <a:off x="6090676" y="432043"/>
            <a:ext cx="3204405" cy="1325563"/>
          </a:xfrm>
          <a:prstGeom prst="rect">
            <a:avLst/>
          </a:prstGeom>
        </p:spPr>
      </p:pic>
    </p:spTree>
    <p:extLst>
      <p:ext uri="{BB962C8B-B14F-4D97-AF65-F5344CB8AC3E}">
        <p14:creationId xmlns:p14="http://schemas.microsoft.com/office/powerpoint/2010/main" val="566505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Problem Statement :-</a:t>
            </a:r>
            <a:endParaRPr lang="en-US" dirty="0"/>
          </a:p>
        </p:txBody>
      </p:sp>
      <p:sp>
        <p:nvSpPr>
          <p:cNvPr id="3" name="Content Placeholder 2"/>
          <p:cNvSpPr>
            <a:spLocks noGrp="1"/>
          </p:cNvSpPr>
          <p:nvPr>
            <p:ph idx="1"/>
          </p:nvPr>
        </p:nvSpPr>
        <p:spPr/>
        <p:txBody>
          <a:bodyPr/>
          <a:lstStyle/>
          <a:p>
            <a:r>
              <a:rPr lang="en-US" dirty="0"/>
              <a:t>XYZ company which was established a few years back is facing around a 15% attrition rate </a:t>
            </a:r>
            <a:r>
              <a:rPr lang="en-US" dirty="0" smtClean="0"/>
              <a:t>for a </a:t>
            </a:r>
            <a:r>
              <a:rPr lang="en-US" dirty="0"/>
              <a:t>couple of years. And it's majorly affecting the company in many aspects. In order </a:t>
            </a:r>
            <a:r>
              <a:rPr lang="en-US" dirty="0" smtClean="0"/>
              <a:t>to understand </a:t>
            </a:r>
            <a:r>
              <a:rPr lang="en-US" dirty="0"/>
              <a:t>why employees are leaving the company and reduce the attrition rate </a:t>
            </a:r>
            <a:endParaRPr lang="en-US" dirty="0" smtClean="0"/>
          </a:p>
          <a:p>
            <a:r>
              <a:rPr lang="en-US" dirty="0" smtClean="0"/>
              <a:t>XYZ company </a:t>
            </a:r>
            <a:r>
              <a:rPr lang="en-US" dirty="0"/>
              <a:t>has approached an HR analytics consultancy for analyzing the data they have. </a:t>
            </a:r>
            <a:r>
              <a:rPr lang="en-US" dirty="0" smtClean="0"/>
              <a:t>You are </a:t>
            </a:r>
            <a:r>
              <a:rPr lang="en-US" dirty="0"/>
              <a:t>playing the HR analyst role in this project and building a dashboard which can help </a:t>
            </a:r>
            <a:r>
              <a:rPr lang="en-US" dirty="0" smtClean="0"/>
              <a:t>the organization </a:t>
            </a:r>
            <a:r>
              <a:rPr lang="en-US" dirty="0"/>
              <a:t>in making data-driven decisions.</a:t>
            </a:r>
          </a:p>
          <a:p>
            <a:pPr marL="36900" indent="0">
              <a:buNone/>
            </a:pPr>
            <a:endParaRPr lang="en-US" dirty="0"/>
          </a:p>
        </p:txBody>
      </p:sp>
    </p:spTree>
    <p:extLst>
      <p:ext uri="{BB962C8B-B14F-4D97-AF65-F5344CB8AC3E}">
        <p14:creationId xmlns:p14="http://schemas.microsoft.com/office/powerpoint/2010/main" val="908938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Introduction :- </a:t>
            </a:r>
            <a:endParaRPr lang="en-US" dirty="0"/>
          </a:p>
        </p:txBody>
      </p:sp>
      <p:sp>
        <p:nvSpPr>
          <p:cNvPr id="3" name="Content Placeholder 2"/>
          <p:cNvSpPr>
            <a:spLocks noGrp="1"/>
          </p:cNvSpPr>
          <p:nvPr>
            <p:ph idx="1"/>
          </p:nvPr>
        </p:nvSpPr>
        <p:spPr/>
        <p:txBody>
          <a:bodyPr>
            <a:normAutofit/>
          </a:bodyPr>
          <a:lstStyle/>
          <a:p>
            <a:r>
              <a:rPr lang="en-US" dirty="0">
                <a:effectLst/>
              </a:rPr>
              <a:t>Employee attrition analytics is specifically focused on identifying why employees voluntarily leave, what might have prevented them from leaving, and how we can use data to predict attrition risk. Most importantly, this type of employee predictive analytics can be used to help organizations understand and design the interventions that will be most effective in reducing unwanted attrition</a:t>
            </a:r>
            <a:r>
              <a:rPr lang="en-US" dirty="0" smtClean="0">
                <a:effectLst/>
              </a:rPr>
              <a:t>.</a:t>
            </a:r>
            <a:r>
              <a:rPr lang="en-US" dirty="0">
                <a:effectLst/>
              </a:rPr>
              <a:t/>
            </a:r>
            <a:br>
              <a:rPr lang="en-US" dirty="0">
                <a:effectLst/>
              </a:rPr>
            </a:br>
            <a:endParaRPr lang="en-US" dirty="0"/>
          </a:p>
        </p:txBody>
      </p:sp>
    </p:spTree>
    <p:extLst>
      <p:ext uri="{BB962C8B-B14F-4D97-AF65-F5344CB8AC3E}">
        <p14:creationId xmlns:p14="http://schemas.microsoft.com/office/powerpoint/2010/main" val="642147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Objective :- </a:t>
            </a:r>
            <a:endParaRPr lang="en-US" dirty="0"/>
          </a:p>
        </p:txBody>
      </p:sp>
      <p:sp>
        <p:nvSpPr>
          <p:cNvPr id="3" name="Content Placeholder 2"/>
          <p:cNvSpPr>
            <a:spLocks noGrp="1"/>
          </p:cNvSpPr>
          <p:nvPr>
            <p:ph idx="1"/>
          </p:nvPr>
        </p:nvSpPr>
        <p:spPr/>
        <p:txBody>
          <a:bodyPr/>
          <a:lstStyle/>
          <a:p>
            <a:r>
              <a:rPr lang="en-US" dirty="0"/>
              <a:t>playing the HR analyst role in this project and building a dashboard which can help the organization </a:t>
            </a:r>
            <a:r>
              <a:rPr lang="en-US" dirty="0"/>
              <a:t>in making data-driven </a:t>
            </a:r>
            <a:r>
              <a:rPr lang="en-US" dirty="0" smtClean="0"/>
              <a:t>decisions.</a:t>
            </a:r>
            <a:endParaRPr lang="en-US" dirty="0"/>
          </a:p>
          <a:p>
            <a:endParaRPr lang="en-US" dirty="0"/>
          </a:p>
        </p:txBody>
      </p:sp>
    </p:spTree>
    <p:extLst>
      <p:ext uri="{BB962C8B-B14F-4D97-AF65-F5344CB8AC3E}">
        <p14:creationId xmlns:p14="http://schemas.microsoft.com/office/powerpoint/2010/main" val="22828373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Insights from Analysis</a:t>
            </a:r>
          </a:p>
        </p:txBody>
      </p:sp>
      <p:pic>
        <p:nvPicPr>
          <p:cNvPr id="4" name="Content Placeholder 3"/>
          <p:cNvPicPr>
            <a:picLocks noGrp="1" noChangeAspect="1"/>
          </p:cNvPicPr>
          <p:nvPr>
            <p:ph idx="1"/>
          </p:nvPr>
        </p:nvPicPr>
        <p:blipFill>
          <a:blip r:embed="rId2"/>
          <a:stretch>
            <a:fillRect/>
          </a:stretch>
        </p:blipFill>
        <p:spPr>
          <a:xfrm>
            <a:off x="914400" y="2255336"/>
            <a:ext cx="10353675" cy="3012490"/>
          </a:xfrm>
          <a:prstGeom prst="rect">
            <a:avLst/>
          </a:prstGeom>
        </p:spPr>
      </p:pic>
    </p:spTree>
    <p:extLst>
      <p:ext uri="{BB962C8B-B14F-4D97-AF65-F5344CB8AC3E}">
        <p14:creationId xmlns:p14="http://schemas.microsoft.com/office/powerpoint/2010/main" val="35658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720209" y="0"/>
            <a:ext cx="5471791" cy="4059237"/>
          </a:xfrm>
          <a:prstGeom prst="rect">
            <a:avLst/>
          </a:prstGeom>
        </p:spPr>
      </p:pic>
      <p:pic>
        <p:nvPicPr>
          <p:cNvPr id="5" name="Picture 4"/>
          <p:cNvPicPr>
            <a:picLocks noChangeAspect="1"/>
          </p:cNvPicPr>
          <p:nvPr/>
        </p:nvPicPr>
        <p:blipFill>
          <a:blip r:embed="rId3"/>
          <a:stretch>
            <a:fillRect/>
          </a:stretch>
        </p:blipFill>
        <p:spPr>
          <a:xfrm>
            <a:off x="0" y="0"/>
            <a:ext cx="3901778" cy="3558621"/>
          </a:xfrm>
          <a:prstGeom prst="rect">
            <a:avLst/>
          </a:prstGeom>
        </p:spPr>
      </p:pic>
      <p:pic>
        <p:nvPicPr>
          <p:cNvPr id="6" name="Picture 5"/>
          <p:cNvPicPr>
            <a:picLocks noChangeAspect="1"/>
          </p:cNvPicPr>
          <p:nvPr/>
        </p:nvPicPr>
        <p:blipFill>
          <a:blip r:embed="rId4"/>
          <a:stretch>
            <a:fillRect/>
          </a:stretch>
        </p:blipFill>
        <p:spPr>
          <a:xfrm>
            <a:off x="3234906" y="3187236"/>
            <a:ext cx="3485303" cy="3558621"/>
          </a:xfrm>
          <a:prstGeom prst="rect">
            <a:avLst/>
          </a:prstGeom>
        </p:spPr>
      </p:pic>
    </p:spTree>
    <p:extLst>
      <p:ext uri="{BB962C8B-B14F-4D97-AF65-F5344CB8AC3E}">
        <p14:creationId xmlns:p14="http://schemas.microsoft.com/office/powerpoint/2010/main" val="40443959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87791" y="1677428"/>
            <a:ext cx="9541067" cy="3581710"/>
          </a:xfrm>
          <a:prstGeom prst="rect">
            <a:avLst/>
          </a:prstGeom>
        </p:spPr>
      </p:pic>
    </p:spTree>
    <p:extLst>
      <p:ext uri="{BB962C8B-B14F-4D97-AF65-F5344CB8AC3E}">
        <p14:creationId xmlns:p14="http://schemas.microsoft.com/office/powerpoint/2010/main" val="215058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13795" y="1455917"/>
            <a:ext cx="5376072" cy="4059237"/>
          </a:xfrm>
          <a:prstGeom prst="rect">
            <a:avLst/>
          </a:prstGeom>
        </p:spPr>
      </p:pic>
      <p:pic>
        <p:nvPicPr>
          <p:cNvPr id="5" name="Picture 4"/>
          <p:cNvPicPr>
            <a:picLocks noChangeAspect="1"/>
          </p:cNvPicPr>
          <p:nvPr/>
        </p:nvPicPr>
        <p:blipFill>
          <a:blip r:embed="rId3"/>
          <a:stretch>
            <a:fillRect/>
          </a:stretch>
        </p:blipFill>
        <p:spPr>
          <a:xfrm>
            <a:off x="6400196" y="1455917"/>
            <a:ext cx="5376072" cy="4059237"/>
          </a:xfrm>
          <a:prstGeom prst="rect">
            <a:avLst/>
          </a:prstGeom>
        </p:spPr>
      </p:pic>
    </p:spTree>
    <p:extLst>
      <p:ext uri="{BB962C8B-B14F-4D97-AF65-F5344CB8AC3E}">
        <p14:creationId xmlns:p14="http://schemas.microsoft.com/office/powerpoint/2010/main" val="31033528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914400" y="1562701"/>
            <a:ext cx="10353675" cy="3966438"/>
          </a:xfrm>
          <a:prstGeom prst="rect">
            <a:avLst/>
          </a:prstGeom>
        </p:spPr>
      </p:pic>
    </p:spTree>
    <p:extLst>
      <p:ext uri="{BB962C8B-B14F-4D97-AF65-F5344CB8AC3E}">
        <p14:creationId xmlns:p14="http://schemas.microsoft.com/office/powerpoint/2010/main" val="32816201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2639682" y="119918"/>
            <a:ext cx="6305909" cy="6653235"/>
          </a:xfrm>
          <a:prstGeom prst="rect">
            <a:avLst/>
          </a:prstGeom>
        </p:spPr>
      </p:pic>
    </p:spTree>
    <p:extLst>
      <p:ext uri="{BB962C8B-B14F-4D97-AF65-F5344CB8AC3E}">
        <p14:creationId xmlns:p14="http://schemas.microsoft.com/office/powerpoint/2010/main" val="1287918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4" y="0"/>
            <a:ext cx="10353762" cy="970450"/>
          </a:xfrm>
        </p:spPr>
        <p:txBody>
          <a:bodyPr/>
          <a:lstStyle/>
          <a:p>
            <a:pPr algn="l"/>
            <a:r>
              <a:rPr lang="en-US" dirty="0" smtClean="0"/>
              <a:t>Dashboard :-</a:t>
            </a:r>
            <a:endParaRPr lang="en-US" dirty="0"/>
          </a:p>
        </p:txBody>
      </p:sp>
      <p:pic>
        <p:nvPicPr>
          <p:cNvPr id="4" name="Content Placeholder 3"/>
          <p:cNvPicPr>
            <a:picLocks noGrp="1" noChangeAspect="1"/>
          </p:cNvPicPr>
          <p:nvPr>
            <p:ph idx="1"/>
          </p:nvPr>
        </p:nvPicPr>
        <p:blipFill>
          <a:blip r:embed="rId2"/>
          <a:stretch>
            <a:fillRect/>
          </a:stretch>
        </p:blipFill>
        <p:spPr>
          <a:xfrm>
            <a:off x="1207822" y="970450"/>
            <a:ext cx="9765707" cy="5611505"/>
          </a:xfrm>
          <a:prstGeom prst="rect">
            <a:avLst/>
          </a:prstGeom>
        </p:spPr>
      </p:pic>
    </p:spTree>
    <p:extLst>
      <p:ext uri="{BB962C8B-B14F-4D97-AF65-F5344CB8AC3E}">
        <p14:creationId xmlns:p14="http://schemas.microsoft.com/office/powerpoint/2010/main" val="3151171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671" y="2816104"/>
            <a:ext cx="3706889" cy="1821918"/>
          </a:xfrm>
        </p:spPr>
        <p:txBody>
          <a:bodyPr/>
          <a:lstStyle/>
          <a:p>
            <a:r>
              <a:rPr lang="en-US" dirty="0" smtClean="0">
                <a:solidFill>
                  <a:srgbClr val="FFFF00"/>
                </a:solidFill>
              </a:rPr>
              <a:t>OFFER LETTER</a:t>
            </a:r>
            <a:endParaRPr lang="en-US" dirty="0">
              <a:solidFill>
                <a:srgbClr val="FFFF00"/>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32384" y="38106"/>
            <a:ext cx="6262777" cy="6785434"/>
          </a:xfrm>
        </p:spPr>
      </p:pic>
      <p:sp>
        <p:nvSpPr>
          <p:cNvPr id="4" name="TextBox 3"/>
          <p:cNvSpPr txBox="1"/>
          <p:nvPr/>
        </p:nvSpPr>
        <p:spPr>
          <a:xfrm>
            <a:off x="354671" y="456874"/>
            <a:ext cx="4037428" cy="1384995"/>
          </a:xfrm>
          <a:prstGeom prst="rect">
            <a:avLst/>
          </a:prstGeom>
          <a:noFill/>
        </p:spPr>
        <p:txBody>
          <a:bodyPr wrap="square" rtlCol="0">
            <a:spAutoFit/>
          </a:bodyPr>
          <a:lstStyle/>
          <a:p>
            <a:r>
              <a:rPr lang="en-US" sz="2800" dirty="0" smtClean="0">
                <a:solidFill>
                  <a:srgbClr val="FFFF00"/>
                </a:solidFill>
              </a:rPr>
              <a:t>Company Name :- </a:t>
            </a:r>
            <a:r>
              <a:rPr lang="en-US" sz="2800" dirty="0" err="1" smtClean="0"/>
              <a:t>Twilearn</a:t>
            </a:r>
            <a:r>
              <a:rPr lang="en-US" sz="2800" dirty="0" smtClean="0"/>
              <a:t> </a:t>
            </a:r>
            <a:r>
              <a:rPr lang="en-US" sz="2800" dirty="0" err="1" smtClean="0"/>
              <a:t>EduTech</a:t>
            </a:r>
            <a:r>
              <a:rPr lang="en-US" sz="2800" dirty="0" smtClean="0"/>
              <a:t> Pvt. Ltd. ,Pune</a:t>
            </a:r>
            <a:endParaRPr lang="en-US" sz="2800" dirty="0"/>
          </a:p>
        </p:txBody>
      </p:sp>
      <p:pic>
        <p:nvPicPr>
          <p:cNvPr id="6" name="Picture 5"/>
          <p:cNvPicPr>
            <a:picLocks noChangeAspect="1"/>
          </p:cNvPicPr>
          <p:nvPr/>
        </p:nvPicPr>
        <p:blipFill>
          <a:blip r:embed="rId3"/>
          <a:stretch>
            <a:fillRect/>
          </a:stretch>
        </p:blipFill>
        <p:spPr>
          <a:xfrm>
            <a:off x="605912" y="2401500"/>
            <a:ext cx="3204405" cy="1325563"/>
          </a:xfrm>
          <a:prstGeom prst="rect">
            <a:avLst/>
          </a:prstGeom>
        </p:spPr>
      </p:pic>
      <p:sp>
        <p:nvSpPr>
          <p:cNvPr id="7" name="TextBox 6"/>
          <p:cNvSpPr txBox="1"/>
          <p:nvPr/>
        </p:nvSpPr>
        <p:spPr>
          <a:xfrm>
            <a:off x="370912" y="5427591"/>
            <a:ext cx="4062331" cy="707886"/>
          </a:xfrm>
          <a:prstGeom prst="rect">
            <a:avLst/>
          </a:prstGeom>
          <a:noFill/>
        </p:spPr>
        <p:txBody>
          <a:bodyPr wrap="none" rtlCol="0">
            <a:spAutoFit/>
          </a:bodyPr>
          <a:lstStyle/>
          <a:p>
            <a:r>
              <a:rPr lang="en-US" sz="2000" dirty="0" smtClean="0">
                <a:solidFill>
                  <a:srgbClr val="FFFF00"/>
                </a:solidFill>
              </a:rPr>
              <a:t>Mentor Details :- </a:t>
            </a:r>
            <a:r>
              <a:rPr lang="en-US" sz="2000" dirty="0" err="1" smtClean="0"/>
              <a:t>Onkar</a:t>
            </a:r>
            <a:r>
              <a:rPr lang="en-US" sz="2000" dirty="0" smtClean="0"/>
              <a:t> </a:t>
            </a:r>
            <a:r>
              <a:rPr lang="en-US" sz="2000" dirty="0" err="1" smtClean="0"/>
              <a:t>Mathapati</a:t>
            </a:r>
            <a:r>
              <a:rPr lang="en-US" sz="2000" dirty="0" smtClean="0"/>
              <a:t> </a:t>
            </a:r>
          </a:p>
          <a:p>
            <a:r>
              <a:rPr lang="en-US" sz="2000" dirty="0" smtClean="0"/>
              <a:t>+91 9049760416</a:t>
            </a:r>
            <a:endParaRPr lang="en-US" sz="2000" dirty="0"/>
          </a:p>
        </p:txBody>
      </p:sp>
    </p:spTree>
    <p:extLst>
      <p:ext uri="{BB962C8B-B14F-4D97-AF65-F5344CB8AC3E}">
        <p14:creationId xmlns:p14="http://schemas.microsoft.com/office/powerpoint/2010/main" val="36744482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Conclusion :-</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55643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1004820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2422" y="2904226"/>
            <a:ext cx="10353762" cy="970450"/>
          </a:xfrm>
        </p:spPr>
        <p:txBody>
          <a:bodyPr/>
          <a:lstStyle/>
          <a:p>
            <a:r>
              <a:rPr lang="en-US" dirty="0" smtClean="0"/>
              <a:t>THANK YOU</a:t>
            </a:r>
            <a:endParaRPr lang="en-US" dirty="0"/>
          </a:p>
        </p:txBody>
      </p:sp>
    </p:spTree>
    <p:extLst>
      <p:ext uri="{BB962C8B-B14F-4D97-AF65-F5344CB8AC3E}">
        <p14:creationId xmlns:p14="http://schemas.microsoft.com/office/powerpoint/2010/main" val="244688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586" y="74763"/>
            <a:ext cx="10353762" cy="970450"/>
          </a:xfrm>
        </p:spPr>
        <p:txBody>
          <a:bodyPr/>
          <a:lstStyle/>
          <a:p>
            <a:r>
              <a:rPr lang="en-US" dirty="0" smtClean="0"/>
              <a:t>All Assignment Completed &amp; Submitted</a:t>
            </a:r>
            <a:endParaRPr lang="en-US" dirty="0"/>
          </a:p>
        </p:txBody>
      </p:sp>
      <p:pic>
        <p:nvPicPr>
          <p:cNvPr id="8" name="Content Placeholder 7"/>
          <p:cNvPicPr>
            <a:picLocks noGrp="1" noChangeAspect="1"/>
          </p:cNvPicPr>
          <p:nvPr>
            <p:ph idx="1"/>
          </p:nvPr>
        </p:nvPicPr>
        <p:blipFill>
          <a:blip r:embed="rId2"/>
          <a:stretch>
            <a:fillRect/>
          </a:stretch>
        </p:blipFill>
        <p:spPr>
          <a:xfrm>
            <a:off x="193778" y="3790359"/>
            <a:ext cx="5570692" cy="2745146"/>
          </a:xfrm>
          <a:prstGeom prst="rect">
            <a:avLst/>
          </a:prstGeom>
        </p:spPr>
      </p:pic>
      <p:pic>
        <p:nvPicPr>
          <p:cNvPr id="9" name="Picture 8"/>
          <p:cNvPicPr>
            <a:picLocks noChangeAspect="1"/>
          </p:cNvPicPr>
          <p:nvPr/>
        </p:nvPicPr>
        <p:blipFill>
          <a:blip r:embed="rId3"/>
          <a:stretch>
            <a:fillRect/>
          </a:stretch>
        </p:blipFill>
        <p:spPr>
          <a:xfrm>
            <a:off x="6146507" y="3790359"/>
            <a:ext cx="5570692" cy="2745146"/>
          </a:xfrm>
          <a:prstGeom prst="rect">
            <a:avLst/>
          </a:prstGeom>
        </p:spPr>
      </p:pic>
      <p:pic>
        <p:nvPicPr>
          <p:cNvPr id="10" name="Picture 9"/>
          <p:cNvPicPr>
            <a:picLocks noChangeAspect="1"/>
          </p:cNvPicPr>
          <p:nvPr/>
        </p:nvPicPr>
        <p:blipFill>
          <a:blip r:embed="rId4"/>
          <a:stretch>
            <a:fillRect/>
          </a:stretch>
        </p:blipFill>
        <p:spPr>
          <a:xfrm>
            <a:off x="193778" y="918576"/>
            <a:ext cx="5570692" cy="2745146"/>
          </a:xfrm>
          <a:prstGeom prst="rect">
            <a:avLst/>
          </a:prstGeom>
        </p:spPr>
      </p:pic>
      <p:pic>
        <p:nvPicPr>
          <p:cNvPr id="11" name="Picture 10"/>
          <p:cNvPicPr>
            <a:picLocks noChangeAspect="1"/>
          </p:cNvPicPr>
          <p:nvPr/>
        </p:nvPicPr>
        <p:blipFill>
          <a:blip r:embed="rId5"/>
          <a:stretch>
            <a:fillRect/>
          </a:stretch>
        </p:blipFill>
        <p:spPr>
          <a:xfrm>
            <a:off x="6146507" y="918576"/>
            <a:ext cx="5570692" cy="2745146"/>
          </a:xfrm>
          <a:prstGeom prst="rect">
            <a:avLst/>
          </a:prstGeom>
        </p:spPr>
      </p:pic>
    </p:spTree>
    <p:extLst>
      <p:ext uri="{BB962C8B-B14F-4D97-AF65-F5344CB8AC3E}">
        <p14:creationId xmlns:p14="http://schemas.microsoft.com/office/powerpoint/2010/main" val="405015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Week 9 ( 11-03-2024 – 23-03-2024)</a:t>
            </a:r>
            <a:endParaRPr lang="en-US" dirty="0"/>
          </a:p>
        </p:txBody>
      </p:sp>
      <p:sp>
        <p:nvSpPr>
          <p:cNvPr id="3" name="Content Placeholder 2"/>
          <p:cNvSpPr>
            <a:spLocks noGrp="1"/>
          </p:cNvSpPr>
          <p:nvPr>
            <p:ph idx="1"/>
          </p:nvPr>
        </p:nvSpPr>
        <p:spPr/>
        <p:txBody>
          <a:bodyPr>
            <a:normAutofit lnSpcReduction="10000"/>
          </a:bodyPr>
          <a:lstStyle/>
          <a:p>
            <a:r>
              <a:rPr lang="en-US" dirty="0" smtClean="0"/>
              <a:t>Project 1 :- </a:t>
            </a:r>
            <a:r>
              <a:rPr lang="en-US" dirty="0" err="1" smtClean="0"/>
              <a:t>Airbnb</a:t>
            </a:r>
            <a:r>
              <a:rPr lang="en-US" dirty="0" smtClean="0"/>
              <a:t> Analysis </a:t>
            </a:r>
          </a:p>
          <a:p>
            <a:r>
              <a:rPr lang="en-US" dirty="0" smtClean="0"/>
              <a:t>Project </a:t>
            </a:r>
            <a:r>
              <a:rPr lang="en-US" dirty="0" smtClean="0"/>
              <a:t>Work :- </a:t>
            </a:r>
          </a:p>
          <a:p>
            <a:r>
              <a:rPr lang="en-US" dirty="0" smtClean="0"/>
              <a:t>Set up Project Environment</a:t>
            </a:r>
          </a:p>
          <a:p>
            <a:r>
              <a:rPr lang="en-US" dirty="0" smtClean="0"/>
              <a:t>Study the Data Set</a:t>
            </a:r>
          </a:p>
          <a:p>
            <a:r>
              <a:rPr lang="en-US" dirty="0" smtClean="0"/>
              <a:t>Perform the Basic Operations</a:t>
            </a:r>
          </a:p>
          <a:p>
            <a:r>
              <a:rPr lang="en-US" dirty="0" smtClean="0"/>
              <a:t>Loading , Cleaning and Analyzing Data</a:t>
            </a:r>
          </a:p>
          <a:p>
            <a:r>
              <a:rPr lang="en-US" dirty="0" smtClean="0"/>
              <a:t>Statistical Operation</a:t>
            </a:r>
          </a:p>
          <a:p>
            <a:r>
              <a:rPr lang="en-US" dirty="0" smtClean="0"/>
              <a:t>Visualization</a:t>
            </a:r>
            <a:endParaRPr lang="en-US" dirty="0" smtClean="0"/>
          </a:p>
          <a:p>
            <a:r>
              <a:rPr lang="en-US" dirty="0" smtClean="0"/>
              <a:t>Dashboard</a:t>
            </a:r>
            <a:endParaRPr lang="en-US" dirty="0" smtClean="0"/>
          </a:p>
        </p:txBody>
      </p:sp>
    </p:spTree>
    <p:extLst>
      <p:ext uri="{BB962C8B-B14F-4D97-AF65-F5344CB8AC3E}">
        <p14:creationId xmlns:p14="http://schemas.microsoft.com/office/powerpoint/2010/main" val="1398447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CONTENTS</a:t>
            </a:r>
            <a:endParaRPr lang="en-US" sz="4400" dirty="0"/>
          </a:p>
        </p:txBody>
      </p:sp>
      <p:sp>
        <p:nvSpPr>
          <p:cNvPr id="3" name="Content Placeholder 2"/>
          <p:cNvSpPr>
            <a:spLocks noGrp="1"/>
          </p:cNvSpPr>
          <p:nvPr>
            <p:ph idx="1"/>
          </p:nvPr>
        </p:nvSpPr>
        <p:spPr/>
        <p:txBody>
          <a:bodyPr>
            <a:normAutofit/>
          </a:bodyPr>
          <a:lstStyle/>
          <a:p>
            <a:r>
              <a:rPr lang="en-US" sz="2800" dirty="0" smtClean="0"/>
              <a:t>Problem </a:t>
            </a:r>
            <a:r>
              <a:rPr lang="en-US" sz="2800" dirty="0" smtClean="0"/>
              <a:t>Statement</a:t>
            </a:r>
          </a:p>
          <a:p>
            <a:r>
              <a:rPr lang="en-US" dirty="0" smtClean="0"/>
              <a:t>Introduction</a:t>
            </a:r>
            <a:endParaRPr lang="en-US" sz="2800" dirty="0" smtClean="0"/>
          </a:p>
          <a:p>
            <a:r>
              <a:rPr lang="en-US" sz="2800" dirty="0" smtClean="0"/>
              <a:t>Objective</a:t>
            </a:r>
          </a:p>
          <a:p>
            <a:r>
              <a:rPr lang="en-US" sz="2800" dirty="0" smtClean="0"/>
              <a:t>Insights</a:t>
            </a:r>
            <a:endParaRPr lang="en-US" sz="2800" dirty="0" smtClean="0"/>
          </a:p>
          <a:p>
            <a:r>
              <a:rPr lang="en-US" sz="2800" dirty="0" smtClean="0"/>
              <a:t>Dashboard</a:t>
            </a:r>
          </a:p>
          <a:p>
            <a:r>
              <a:rPr lang="en-US" sz="2800" dirty="0" smtClean="0"/>
              <a:t>Conclusion</a:t>
            </a:r>
            <a:endParaRPr lang="en-US" sz="2800" dirty="0"/>
          </a:p>
        </p:txBody>
      </p:sp>
    </p:spTree>
    <p:extLst>
      <p:ext uri="{BB962C8B-B14F-4D97-AF65-F5344CB8AC3E}">
        <p14:creationId xmlns:p14="http://schemas.microsoft.com/office/powerpoint/2010/main" val="3404208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56810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55257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844698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16</TotalTime>
  <Words>377</Words>
  <Application>Microsoft Office PowerPoint</Application>
  <PresentationFormat>Widescreen</PresentationFormat>
  <Paragraphs>75</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INTERNSHIP REVIEW II</vt:lpstr>
      <vt:lpstr>Company Details :-</vt:lpstr>
      <vt:lpstr>OFFER LETTER</vt:lpstr>
      <vt:lpstr>All Assignment Completed &amp; Submitted</vt:lpstr>
      <vt:lpstr>Week 9 ( 11-03-2024 – 23-03-2024)</vt:lpstr>
      <vt:lpstr>CONTENTS</vt:lpstr>
      <vt:lpstr>Problem Statement:-</vt:lpstr>
      <vt:lpstr>Introduction:-</vt:lpstr>
      <vt:lpstr>Objective:-</vt:lpstr>
      <vt:lpstr>Insights:-</vt:lpstr>
      <vt:lpstr>PowerPoint Presentation</vt:lpstr>
      <vt:lpstr>PowerPoint Presentation</vt:lpstr>
      <vt:lpstr>PowerPoint Presentation</vt:lpstr>
      <vt:lpstr>PowerPoint Presentation</vt:lpstr>
      <vt:lpstr>PowerPoint Presentation</vt:lpstr>
      <vt:lpstr>Dashboard :- </vt:lpstr>
      <vt:lpstr>Conclusion :-</vt:lpstr>
      <vt:lpstr>Week 10 (27-03-2024 – 15/04/2024)</vt:lpstr>
      <vt:lpstr>CONTENTS</vt:lpstr>
      <vt:lpstr>Problem Statement :-</vt:lpstr>
      <vt:lpstr>Introduction :- </vt:lpstr>
      <vt:lpstr>Objective :- </vt:lpstr>
      <vt:lpstr>Insights from Analysis</vt:lpstr>
      <vt:lpstr>PowerPoint Presentation</vt:lpstr>
      <vt:lpstr>PowerPoint Presentation</vt:lpstr>
      <vt:lpstr>PowerPoint Presentation</vt:lpstr>
      <vt:lpstr>PowerPoint Presentation</vt:lpstr>
      <vt:lpstr>PowerPoint Presentation</vt:lpstr>
      <vt:lpstr>Dashboard :-</vt:lpstr>
      <vt:lpstr>Conclusion :-</vt:lpstr>
      <vt:lpstr>links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REVIEW II</dc:title>
  <dc:creator>Windows User</dc:creator>
  <cp:lastModifiedBy>Windows User</cp:lastModifiedBy>
  <cp:revision>3</cp:revision>
  <dcterms:created xsi:type="dcterms:W3CDTF">2024-04-27T02:17:31Z</dcterms:created>
  <dcterms:modified xsi:type="dcterms:W3CDTF">2024-04-27T02:33:42Z</dcterms:modified>
</cp:coreProperties>
</file>