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7696-C35D-4F7F-B45C-83B4BB956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F09E9-0590-4F11-91CE-E2D3C2CE9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DB85-F7FB-4A34-9206-E52F4479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933-8C65-4C59-B044-64516728C65D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B0D21-1730-4DEA-B697-CDEFBAE7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2C800-179A-4971-8F9E-062A04A0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7F61-557B-409A-A896-3576590DB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76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B02D-06A9-43C2-A489-F64B26A6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B516E-EE23-4E33-BBB8-4A71FF618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C1235-E12D-4E66-B972-AF79807F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933-8C65-4C59-B044-64516728C65D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F94D8-8D6A-412A-A2EA-FB1CB644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9A7D8-49EF-448C-8CA0-3B08FE4B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7F61-557B-409A-A896-3576590DB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69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19134-20D6-4DA4-B58C-E0EB7BABC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4D149-D629-4903-84A2-0C8AB68E5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8B21-E040-48A1-AECE-83DFA234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933-8C65-4C59-B044-64516728C65D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6288B-A02E-45CC-AC79-4D61E468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689F5-70D9-45E8-8755-A5DF77F2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7F61-557B-409A-A896-3576590DB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41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BF03-3534-45CE-9505-66180394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9A02-1C0E-4ECE-872D-5C3A99E3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B0828-9DB3-4B31-8CF6-5E0287FC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933-8C65-4C59-B044-64516728C65D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10344-7263-4B7D-B3B5-5715EFA6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10E3C-6DB6-423F-8714-138F8840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7F61-557B-409A-A896-3576590DB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20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15E4-BE66-4A60-A39E-42785651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636F7-DB10-48B3-83C1-938D2BDCC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30AB7-ECE7-4996-B431-43749D0F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933-8C65-4C59-B044-64516728C65D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7CB1C-B221-43B1-8916-21F9BC66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FEB6-3896-4D90-AA32-AF9C8D39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7F61-557B-409A-A896-3576590DB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68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9683-EBFA-4D65-BE92-A462222C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1CCB-CA7D-41CF-9693-7CC330FB1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CAFFC-399A-4C93-8B8B-6E7B95C1D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E59DC-6629-4403-889F-09437A28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933-8C65-4C59-B044-64516728C65D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A46CC-C9B9-4FE9-9BAB-3E5E5A58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AF0CF-47CE-46FD-8E6F-8967441F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7F61-557B-409A-A896-3576590DB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34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D8BC-E08D-4138-AE1C-C39B8DCB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8D2B0-EA8F-4119-B80F-4975935A5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407C0-D791-481D-8421-5357BB4E7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80E36-3476-4449-97FF-0EAC63125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E732C-B8BE-4985-A478-3B2D38CD0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C083F-B5D1-497F-B15E-26FC9F11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933-8C65-4C59-B044-64516728C65D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6BA36-0A4E-43A9-B972-57BACC96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F8765-C3A8-445E-87D3-2ED7D8C2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7F61-557B-409A-A896-3576590DB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8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A081-F7B2-45BC-A779-23B9CAFF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0DC23-C9DA-4E01-B9AB-854D9A89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933-8C65-4C59-B044-64516728C65D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64290-ED6E-42B8-80EF-6AAFC73E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6E790-5ADD-46FA-AA83-70AAA774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7F61-557B-409A-A896-3576590DB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68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B3919-63EE-4790-A4A7-17766EAA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933-8C65-4C59-B044-64516728C65D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E7099-D3DF-4D0A-9D17-9F1C0F9D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ACC28-84ED-4ABA-833C-A1B6EF05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7F61-557B-409A-A896-3576590DB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26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3022-6024-4706-8828-404C2D25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6FCF-70F6-4179-9F9E-EBF0438C7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4851A-87FD-465F-B2F2-6A195F670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4ACF9-A7E1-4FDB-9068-459DE578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933-8C65-4C59-B044-64516728C65D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E1ECF-F935-427E-AECD-0FF4601D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E4DFC-0ECC-48A8-B390-8A8E2AD9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7F61-557B-409A-A896-3576590DB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46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43F6-2FA8-43CB-8935-608E01C2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5AB1D-551B-4196-8210-CBE47D265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70766-97BD-4385-A378-B20D12B25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817A6-D38C-4D5B-8378-8B0D987E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0933-8C65-4C59-B044-64516728C65D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03634-D72A-4D45-A219-8FED5345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F85E2-0608-418B-8E22-6F828DA9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7F61-557B-409A-A896-3576590DB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92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B996B-A2E2-4190-8384-FC6AC679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423D0-A327-490D-B152-86D36C107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31D5-99E5-456A-97F9-BF82EA74E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10933-8C65-4C59-B044-64516728C65D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5550B-5FA3-4666-B97E-3DE65A505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844F4-150A-496E-B4E3-9E8C12FEA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7F61-557B-409A-A896-3576590DB5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40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2C2E-B4CD-4875-B583-A3697486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システム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F527-E8DB-4829-986F-A68DD194A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Resource</a:t>
            </a:r>
            <a:r>
              <a:rPr kumimoji="1" lang="ja-JP" altLang="en-US" dirty="0"/>
              <a:t>、</a:t>
            </a:r>
            <a:r>
              <a:rPr kumimoji="1" lang="en-US" altLang="ja-JP" dirty="0"/>
              <a:t>Skill</a:t>
            </a:r>
            <a:r>
              <a:rPr kumimoji="1" lang="ja-JP" altLang="en-US" dirty="0"/>
              <a:t>、</a:t>
            </a:r>
            <a:r>
              <a:rPr kumimoji="1" lang="en-US" altLang="ja-JP" dirty="0"/>
              <a:t>Implication</a:t>
            </a:r>
            <a:r>
              <a:rPr kumimoji="1" lang="ja-JP" altLang="en-US" dirty="0"/>
              <a:t>で分ける</a:t>
            </a:r>
            <a:endParaRPr kumimoji="1" lang="en-US" altLang="ja-JP" dirty="0"/>
          </a:p>
          <a:p>
            <a:r>
              <a:rPr lang="ja-JP" altLang="en-US" dirty="0"/>
              <a:t>補填することで、体の</a:t>
            </a:r>
            <a:r>
              <a:rPr lang="en-US" altLang="ja-JP" dirty="0"/>
              <a:t>Resource</a:t>
            </a:r>
            <a:r>
              <a:rPr lang="ja-JP" altLang="en-US" dirty="0"/>
              <a:t>を取り換える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鉄を得る</a:t>
            </a:r>
            <a:endParaRPr kumimoji="1" lang="en-US" altLang="ja-JP" dirty="0"/>
          </a:p>
          <a:p>
            <a:pPr lvl="1"/>
            <a:r>
              <a:rPr lang="ja-JP" altLang="en-US" dirty="0"/>
              <a:t>鉄（</a:t>
            </a:r>
            <a:r>
              <a:rPr lang="en-US" altLang="ja-JP" dirty="0"/>
              <a:t>R</a:t>
            </a:r>
            <a:r>
              <a:rPr lang="ja-JP" altLang="en-US" dirty="0"/>
              <a:t>）</a:t>
            </a:r>
            <a:r>
              <a:rPr lang="en-US" altLang="ja-JP" dirty="0"/>
              <a:t>+</a:t>
            </a:r>
            <a:r>
              <a:rPr lang="ja-JP" altLang="en-US" dirty="0"/>
              <a:t>体（</a:t>
            </a:r>
            <a:r>
              <a:rPr lang="en-US" altLang="ja-JP" dirty="0"/>
              <a:t>S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kumimoji="1" lang="ja-JP" altLang="en-US" dirty="0"/>
              <a:t>肌を得る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肌（</a:t>
            </a:r>
            <a:r>
              <a:rPr lang="en-US" altLang="ja-JP" dirty="0"/>
              <a:t>R</a:t>
            </a:r>
            <a:r>
              <a:rPr kumimoji="1" lang="ja-JP" altLang="en-US" dirty="0"/>
              <a:t>）</a:t>
            </a:r>
            <a:r>
              <a:rPr kumimoji="1" lang="en-US" altLang="ja-JP" dirty="0"/>
              <a:t>+</a:t>
            </a:r>
            <a:r>
              <a:rPr kumimoji="1" lang="ja-JP" altLang="en-US" dirty="0"/>
              <a:t>体（</a:t>
            </a:r>
            <a:r>
              <a:rPr kumimoji="1" lang="en-US" altLang="ja-JP" dirty="0"/>
              <a:t>S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8063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FC078-4638-4712-ABFE-C19CB9182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kumimoji="1" lang="ja-JP" altLang="en-US" dirty="0"/>
              <a:t>二つ目を生物で補填すると、</a:t>
            </a:r>
            <a:br>
              <a:rPr kumimoji="1" lang="en-US" altLang="ja-JP" dirty="0"/>
            </a:br>
            <a:r>
              <a:rPr kumimoji="1" lang="ja-JP" altLang="en-US" dirty="0"/>
              <a:t>生物がその物体に持つ考え（</a:t>
            </a:r>
            <a:r>
              <a:rPr kumimoji="1" lang="en-US" altLang="ja-JP" dirty="0"/>
              <a:t>I</a:t>
            </a:r>
            <a:r>
              <a:rPr kumimoji="1" lang="ja-JP" altLang="en-US" dirty="0"/>
              <a:t>）が</a:t>
            </a:r>
            <a:r>
              <a:rPr kumimoji="1" lang="en-US" altLang="ja-JP" dirty="0"/>
              <a:t>S</a:t>
            </a:r>
            <a:r>
              <a:rPr kumimoji="1" lang="ja-JP" altLang="en-US" dirty="0"/>
              <a:t>に加算される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鉄と肌を得る</a:t>
            </a:r>
            <a:endParaRPr lang="en-US" altLang="ja-JP" dirty="0"/>
          </a:p>
          <a:p>
            <a:pPr lvl="1"/>
            <a:r>
              <a:rPr lang="ja-JP" altLang="en-US" dirty="0"/>
              <a:t>鉄（</a:t>
            </a:r>
            <a:r>
              <a:rPr lang="en-US" altLang="ja-JP" dirty="0"/>
              <a:t>R</a:t>
            </a:r>
            <a:r>
              <a:rPr lang="ja-JP" altLang="en-US" dirty="0"/>
              <a:t>）</a:t>
            </a:r>
            <a:r>
              <a:rPr lang="en-US" altLang="ja-JP" dirty="0"/>
              <a:t>+</a:t>
            </a:r>
            <a:r>
              <a:rPr lang="ja-JP" altLang="en-US" dirty="0"/>
              <a:t>体（</a:t>
            </a:r>
            <a:r>
              <a:rPr lang="en-US" altLang="ja-JP" dirty="0"/>
              <a:t>S</a:t>
            </a:r>
            <a:r>
              <a:rPr lang="ja-JP" altLang="en-US" dirty="0"/>
              <a:t>）＋防御（</a:t>
            </a:r>
            <a:r>
              <a:rPr lang="en-US" altLang="ja-JP" dirty="0"/>
              <a:t>I</a:t>
            </a:r>
            <a:r>
              <a:rPr lang="ja-JP" altLang="en-US" dirty="0"/>
              <a:t>→</a:t>
            </a:r>
            <a:r>
              <a:rPr lang="en-US" altLang="ja-JP" dirty="0"/>
              <a:t>S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/>
            <a:r>
              <a:rPr lang="ja-JP" altLang="en-US" dirty="0"/>
              <a:t>具体的には、体の左右に鉄板が出現してついてくる</a:t>
            </a:r>
            <a:endParaRPr lang="en-US" altLang="ja-JP" dirty="0"/>
          </a:p>
          <a:p>
            <a:pPr lvl="1"/>
            <a:r>
              <a:rPr kumimoji="1" lang="ja-JP" altLang="en-US" dirty="0"/>
              <a:t>肌（</a:t>
            </a:r>
            <a:r>
              <a:rPr lang="en-US" altLang="ja-JP" dirty="0"/>
              <a:t>R</a:t>
            </a:r>
            <a:r>
              <a:rPr kumimoji="1" lang="ja-JP" altLang="en-US" dirty="0"/>
              <a:t>）</a:t>
            </a:r>
            <a:r>
              <a:rPr kumimoji="1" lang="en-US" altLang="ja-JP" dirty="0"/>
              <a:t>+</a:t>
            </a:r>
            <a:r>
              <a:rPr kumimoji="1" lang="ja-JP" altLang="en-US" dirty="0"/>
              <a:t>体（</a:t>
            </a:r>
            <a:r>
              <a:rPr kumimoji="1" lang="en-US" altLang="ja-JP" dirty="0"/>
              <a:t>S</a:t>
            </a:r>
            <a:r>
              <a:rPr kumimoji="1" lang="ja-JP" altLang="en-US" dirty="0"/>
              <a:t>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肌と鉄を得る</a:t>
            </a:r>
            <a:endParaRPr lang="en-US" altLang="ja-JP" dirty="0"/>
          </a:p>
          <a:p>
            <a:pPr lvl="1"/>
            <a:r>
              <a:rPr kumimoji="1" lang="ja-JP" altLang="en-US" dirty="0"/>
              <a:t>肌（</a:t>
            </a:r>
            <a:r>
              <a:rPr lang="en-US" altLang="ja-JP" dirty="0"/>
              <a:t>R</a:t>
            </a:r>
            <a:r>
              <a:rPr kumimoji="1" lang="ja-JP" altLang="en-US" dirty="0"/>
              <a:t>）</a:t>
            </a:r>
            <a:r>
              <a:rPr kumimoji="1" lang="en-US" altLang="ja-JP" dirty="0"/>
              <a:t>+</a:t>
            </a:r>
            <a:r>
              <a:rPr kumimoji="1" lang="ja-JP" altLang="en-US" dirty="0"/>
              <a:t>体（</a:t>
            </a:r>
            <a:r>
              <a:rPr kumimoji="1" lang="en-US" altLang="ja-JP" dirty="0"/>
              <a:t>S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2"/>
            <a:r>
              <a:rPr lang="ja-JP" altLang="en-US" dirty="0"/>
              <a:t>鉄に考えはないため、加算されない</a:t>
            </a:r>
            <a:endParaRPr lang="en-US" altLang="ja-JP" dirty="0"/>
          </a:p>
          <a:p>
            <a:pPr lvl="1"/>
            <a:r>
              <a:rPr lang="ja-JP" altLang="en-US" dirty="0"/>
              <a:t>鉄（</a:t>
            </a:r>
            <a:r>
              <a:rPr lang="en-US" altLang="ja-JP" dirty="0"/>
              <a:t>R</a:t>
            </a:r>
            <a:r>
              <a:rPr lang="ja-JP" altLang="en-US" dirty="0"/>
              <a:t>）</a:t>
            </a:r>
            <a:r>
              <a:rPr lang="en-US" altLang="ja-JP" dirty="0"/>
              <a:t>+</a:t>
            </a:r>
            <a:r>
              <a:rPr lang="ja-JP" altLang="en-US" dirty="0"/>
              <a:t>体（</a:t>
            </a:r>
            <a:r>
              <a:rPr lang="en-US" altLang="ja-JP" dirty="0"/>
              <a:t>S</a:t>
            </a:r>
            <a:r>
              <a:rPr lang="ja-JP" altLang="en-US" dirty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550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FC078-4638-4712-ABFE-C19CB9182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kumimoji="1" lang="ja-JP" altLang="en-US" dirty="0"/>
              <a:t>三つ目以降も同様</a:t>
            </a:r>
            <a:br>
              <a:rPr kumimoji="1" lang="en-US" altLang="ja-JP" dirty="0"/>
            </a:br>
            <a:r>
              <a:rPr kumimoji="1" lang="ja-JP" altLang="en-US" dirty="0"/>
              <a:t>体</a:t>
            </a:r>
            <a:r>
              <a:rPr kumimoji="1" lang="en-US" altLang="ja-JP" dirty="0"/>
              <a:t>(S)</a:t>
            </a:r>
            <a:r>
              <a:rPr kumimoji="1" lang="ja-JP" altLang="en-US" dirty="0"/>
              <a:t>を省略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鉄、肌</a:t>
            </a:r>
            <a:r>
              <a:rPr kumimoji="1" lang="en-US" altLang="ja-JP" dirty="0"/>
              <a:t>A</a:t>
            </a:r>
            <a:r>
              <a:rPr kumimoji="1" lang="ja-JP" altLang="en-US" dirty="0"/>
              <a:t>、肌</a:t>
            </a:r>
            <a:r>
              <a:rPr kumimoji="1" lang="en-US" altLang="ja-JP" dirty="0"/>
              <a:t>B</a:t>
            </a:r>
          </a:p>
          <a:p>
            <a:pPr lvl="1"/>
            <a:r>
              <a:rPr kumimoji="1" lang="ja-JP" altLang="en-US" dirty="0"/>
              <a:t>鉄</a:t>
            </a:r>
            <a:r>
              <a:rPr kumimoji="1" lang="en-US" altLang="ja-JP" dirty="0"/>
              <a:t>(R)</a:t>
            </a:r>
            <a:r>
              <a:rPr lang="ja-JP" altLang="en-US" dirty="0"/>
              <a:t>＋防御</a:t>
            </a:r>
            <a:r>
              <a:rPr lang="en-US" altLang="ja-JP" dirty="0"/>
              <a:t>(I)+</a:t>
            </a:r>
            <a:r>
              <a:rPr lang="ja-JP" altLang="en-US" dirty="0"/>
              <a:t>静止</a:t>
            </a:r>
            <a:r>
              <a:rPr lang="en-US" altLang="ja-JP" dirty="0"/>
              <a:t>(I)</a:t>
            </a:r>
          </a:p>
          <a:p>
            <a:pPr lvl="2"/>
            <a:r>
              <a:rPr kumimoji="1" lang="ja-JP" altLang="en-US" dirty="0"/>
              <a:t>ついてこない鉄板</a:t>
            </a:r>
            <a:endParaRPr kumimoji="1" lang="en-US" altLang="ja-JP" dirty="0"/>
          </a:p>
          <a:p>
            <a:pPr lvl="2"/>
            <a:r>
              <a:rPr lang="ja-JP" altLang="en-US" dirty="0"/>
              <a:t>ただし攻撃に関してワープして防御</a:t>
            </a:r>
            <a:endParaRPr lang="en-US" altLang="ja-JP" dirty="0"/>
          </a:p>
          <a:p>
            <a:pPr lvl="1"/>
            <a:r>
              <a:rPr lang="ja-JP" altLang="en-US" dirty="0"/>
              <a:t>肌</a:t>
            </a:r>
            <a:r>
              <a:rPr lang="en-US" altLang="ja-JP" dirty="0"/>
              <a:t>A</a:t>
            </a:r>
            <a:r>
              <a:rPr lang="ja-JP" altLang="en-US" dirty="0"/>
              <a:t>（</a:t>
            </a:r>
            <a:r>
              <a:rPr lang="en-US" altLang="ja-JP" dirty="0"/>
              <a:t>R</a:t>
            </a:r>
            <a:r>
              <a:rPr lang="ja-JP" altLang="en-US" dirty="0"/>
              <a:t>）</a:t>
            </a:r>
            <a:r>
              <a:rPr lang="en-US" altLang="ja-JP" dirty="0"/>
              <a:t>+</a:t>
            </a:r>
            <a:r>
              <a:rPr lang="ja-JP" altLang="en-US" dirty="0"/>
              <a:t>安心（</a:t>
            </a:r>
            <a:r>
              <a:rPr lang="en-US" altLang="ja-JP" dirty="0"/>
              <a:t>I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/>
            <a:r>
              <a:rPr lang="ja-JP" altLang="en-US" dirty="0"/>
              <a:t>周囲のダメージ判定を消去</a:t>
            </a:r>
            <a:endParaRPr lang="en-US" altLang="ja-JP" dirty="0"/>
          </a:p>
          <a:p>
            <a:pPr lvl="1"/>
            <a:r>
              <a:rPr kumimoji="1" lang="ja-JP" altLang="en-US" dirty="0"/>
              <a:t>肌</a:t>
            </a:r>
            <a:r>
              <a:rPr kumimoji="1" lang="en-US" altLang="ja-JP" dirty="0"/>
              <a:t>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R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5933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AC8C-5268-4B92-A895-9C08F21D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9731-5E10-4CA1-999A-F1AB590E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数が増えると、劇的にコーディング量が上がる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ある程度はパターン化したいが、そうするとワンパターンになりかねない</a:t>
            </a:r>
            <a:endParaRPr kumimoji="1" lang="en-US" altLang="ja-JP" dirty="0"/>
          </a:p>
          <a:p>
            <a:pPr lvl="1"/>
            <a:r>
              <a:rPr lang="ja-JP" altLang="en-US" dirty="0"/>
              <a:t>マインクラフトみたいに、新たに起こせることが増えても既存のものと衝突しない仕組み？</a:t>
            </a:r>
            <a:endParaRPr lang="en-US" altLang="ja-JP" dirty="0"/>
          </a:p>
          <a:p>
            <a:pPr lvl="1"/>
            <a:r>
              <a:rPr lang="ja-JP" altLang="en-US" dirty="0"/>
              <a:t>アイテムに関する干渉パターンをあらかじめ決めておく？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387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7CBF-08CA-4261-B1D8-F8335F6A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EA5E0-3A5F-493A-A6FC-EA4898293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99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402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Theme</vt:lpstr>
      <vt:lpstr>Aシステム</vt:lpstr>
      <vt:lpstr>PowerPoint Presentation</vt:lpstr>
      <vt:lpstr>PowerPoint Presentation</vt:lpstr>
      <vt:lpstr>問題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上小澤 星風(im0167hf)</dc:creator>
  <cp:lastModifiedBy>上小澤 星風(im0167hf)</cp:lastModifiedBy>
  <cp:revision>8</cp:revision>
  <dcterms:created xsi:type="dcterms:W3CDTF">2021-12-18T00:54:31Z</dcterms:created>
  <dcterms:modified xsi:type="dcterms:W3CDTF">2021-12-20T10:40:07Z</dcterms:modified>
</cp:coreProperties>
</file>