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47BD8-4904-4210-A88E-0CFAF4E3BB1B}" v="60" dt="2024-08-25T13:00:12.9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4" d="100"/>
          <a:sy n="64" d="100"/>
        </p:scale>
        <p:origin x="9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lineChart>
        <c:grouping val="standard"/>
        <c:varyColors val="0"/>
        <c:ser>
          <c:idx val="0"/>
          <c:order val="0"/>
          <c:tx>
            <c:strRef>
              <c:f>'https://d.docs.live.net/c6feb8961782fc08/Documents/[ARUN NM PROJECT^L.xlsx]Sheet1'!$F$2</c:f>
              <c:strCache>
                <c:ptCount val="1"/>
                <c:pt idx="0">
                  <c:v>Salary</c:v>
                </c:pt>
              </c:strCache>
            </c:strRef>
          </c:tx>
          <c:marker>
            <c:symbol val="none"/>
          </c:marker>
          <c:dPt>
            <c:idx val="6"/>
            <c:bubble3D val="0"/>
            <c:spPr>
              <a:solidFill>
                <a:srgbClr val="C00000"/>
              </a:solidFill>
            </c:spPr>
            <c:extLst>
              <c:ext xmlns:c16="http://schemas.microsoft.com/office/drawing/2014/chart" uri="{C3380CC4-5D6E-409C-BE32-E72D297353CC}">
                <c16:uniqueId val="{00000001-592E-42CD-BA38-A19119C1A6B3}"/>
              </c:ext>
            </c:extLst>
          </c:dPt>
          <c:dPt>
            <c:idx val="16"/>
            <c:bubble3D val="0"/>
            <c:spPr>
              <a:solidFill>
                <a:srgbClr val="C00000"/>
              </a:solidFill>
            </c:spPr>
            <c:extLst>
              <c:ext xmlns:c16="http://schemas.microsoft.com/office/drawing/2014/chart" uri="{C3380CC4-5D6E-409C-BE32-E72D297353CC}">
                <c16:uniqueId val="{00000003-592E-42CD-BA38-A19119C1A6B3}"/>
              </c:ext>
            </c:extLst>
          </c:dPt>
          <c:dPt>
            <c:idx val="19"/>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smooth val="0"/>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smooth val="0"/>
        <c:axId val="342976768"/>
        <c:axId val="343841408"/>
      </c:line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3141" y="3198122"/>
            <a:ext cx="8610600" cy="1938992"/>
          </a:xfrm>
          <a:prstGeom prst="rect">
            <a:avLst/>
          </a:prstGeom>
          <a:noFill/>
        </p:spPr>
        <p:txBody>
          <a:bodyPr wrap="square" rtlCol="0">
            <a:spAutoFit/>
          </a:bodyPr>
          <a:lstStyle/>
          <a:p>
            <a:r>
              <a:rPr lang="en-US" sz="2400" dirty="0">
                <a:latin typeface="Century Schoolbook" panose="02040604050505020304" pitchFamily="18" charset="0"/>
              </a:rPr>
              <a:t>STUDENT NAME: S. NAVITHA</a:t>
            </a:r>
          </a:p>
          <a:p>
            <a:r>
              <a:rPr lang="en-US" sz="2400" dirty="0">
                <a:latin typeface="Century Schoolbook" panose="02040604050505020304" pitchFamily="18" charset="0"/>
              </a:rPr>
              <a:t>REGISTER NO: 122200223&amp; asunm110122200223</a:t>
            </a:r>
          </a:p>
          <a:p>
            <a:r>
              <a:rPr lang="en-US" sz="2400" dirty="0">
                <a:latin typeface="Century Schoolbook" panose="02040604050505020304" pitchFamily="18" charset="0"/>
              </a:rPr>
              <a:t>DEPARTMENT: BCOM(CS0</a:t>
            </a:r>
          </a:p>
          <a:p>
            <a:r>
              <a:rPr lang="en-US" sz="2400" dirty="0">
                <a:latin typeface="Century Schoolbook" panose="02040604050505020304" pitchFamily="18" charset="0"/>
              </a:rPr>
              <a:t>COLLEGE: DRBCCC HINDU COLLEGE</a:t>
            </a:r>
          </a:p>
          <a:p>
            <a:r>
              <a:rPr lang="en-US" sz="2400" dirty="0">
                <a:latin typeface="Century Schoolbook" panose="02040604050505020304" pitchFamily="18" charset="0"/>
              </a:rPr>
              <a:t>           </a:t>
            </a:r>
            <a:endParaRPr lang="en-IN" sz="2400" dirty="0">
              <a:latin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11460221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a:t>
            </a:r>
            <a:r>
              <a:rPr lang="en-IN" sz="3200" spc="5" dirty="0">
                <a:solidFill>
                  <a:srgbClr val="FF0000"/>
                </a:solidFill>
              </a:rPr>
              <a:t>HUMAN RESOURCES(HR)</a:t>
            </a:r>
            <a:br>
              <a:rPr lang="en-IN" sz="3200" spc="5" dirty="0">
                <a:solidFill>
                  <a:srgbClr val="FF0000"/>
                </a:solidFill>
              </a:rPr>
            </a:br>
            <a:r>
              <a:rPr lang="en-IN" sz="3200" spc="5" dirty="0">
                <a:solidFill>
                  <a:srgbClr val="FF0000"/>
                </a:solidFill>
              </a:rPr>
              <a:t>-MANAGEMENT &amp; EXECUTIVES</a:t>
            </a:r>
            <a:br>
              <a:rPr lang="en-IN" sz="3200" spc="5" dirty="0">
                <a:solidFill>
                  <a:srgbClr val="FF0000"/>
                </a:solidFill>
              </a:rPr>
            </a:br>
            <a:r>
              <a:rPr lang="en-IN" sz="3200" spc="5" dirty="0">
                <a:solidFill>
                  <a:srgbClr val="FF0000"/>
                </a:solidFill>
              </a:rPr>
              <a:t>-FINANCE DEPARTMENT</a:t>
            </a:r>
            <a:br>
              <a:rPr lang="en-IN" sz="3200" spc="5" dirty="0">
                <a:solidFill>
                  <a:srgbClr val="FF0000"/>
                </a:solidFill>
              </a:rPr>
            </a:br>
            <a:r>
              <a:rPr lang="en-IN" sz="3200" spc="5" dirty="0">
                <a:solidFill>
                  <a:srgbClr val="FF0000"/>
                </a:solidFill>
              </a:rPr>
              <a:t>-TEAM LEADER</a:t>
            </a:r>
            <a:br>
              <a:rPr lang="en-IN" sz="3200" spc="5" dirty="0">
                <a:solidFill>
                  <a:srgbClr val="FF0000"/>
                </a:solidFill>
              </a:rPr>
            </a:br>
            <a:r>
              <a:rPr lang="en-IN" sz="3200" spc="5" dirty="0">
                <a:solidFill>
                  <a:srgbClr val="FF0000"/>
                </a:solidFill>
              </a:rPr>
              <a:t>-EMPLOYEES</a:t>
            </a:r>
            <a:br>
              <a:rPr lang="en-IN" sz="3200" spc="5" dirty="0">
                <a:solidFill>
                  <a:srgbClr val="FF0000"/>
                </a:solidFill>
              </a:rPr>
            </a:br>
            <a:br>
              <a:rPr lang="en-IN" sz="3200" spc="5" dirty="0">
                <a:solidFill>
                  <a:srgbClr val="FF0000"/>
                </a:solidFill>
              </a:rPr>
            </a:br>
            <a:endParaRPr sz="3200" dirty="0">
              <a:solidFill>
                <a:srgbClr val="FF000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solidFill>
                  <a:schemeClr val="tx2"/>
                </a:solidFill>
                <a:latin typeface="Sitka Small" pitchFamily="2" charset="0"/>
              </a:rPr>
              <a:t>CONDITIONAL FORMATTING-SALARY</a:t>
            </a:r>
            <a:br>
              <a:rPr lang="en-IN" sz="2800" dirty="0">
                <a:solidFill>
                  <a:schemeClr val="tx2"/>
                </a:solidFill>
                <a:latin typeface="Sitka Small" pitchFamily="2" charset="0"/>
              </a:rPr>
            </a:br>
            <a:r>
              <a:rPr lang="en-IN" sz="2800" dirty="0">
                <a:solidFill>
                  <a:schemeClr val="tx2"/>
                </a:solidFill>
                <a:latin typeface="Sitka Small" pitchFamily="2" charset="0"/>
              </a:rPr>
              <a:t>                      FILTER-REMOVE</a:t>
            </a:r>
            <a:br>
              <a:rPr lang="en-IN" sz="2800" dirty="0">
                <a:solidFill>
                  <a:schemeClr val="tx2"/>
                </a:solidFill>
                <a:latin typeface="Sitka Small" pitchFamily="2" charset="0"/>
              </a:rPr>
            </a:br>
            <a:r>
              <a:rPr lang="en-IN" sz="2800" dirty="0">
                <a:solidFill>
                  <a:schemeClr val="tx2"/>
                </a:solidFill>
                <a:latin typeface="Sitka Small" pitchFamily="2" charset="0"/>
              </a:rPr>
              <a:t>                      FORMULA-PERFROMANCE</a:t>
            </a:r>
            <a:br>
              <a:rPr lang="en-IN" sz="2800" dirty="0">
                <a:solidFill>
                  <a:schemeClr val="tx2"/>
                </a:solidFill>
                <a:latin typeface="Sitka Small" pitchFamily="2" charset="0"/>
              </a:rPr>
            </a:br>
            <a:r>
              <a:rPr lang="en-IN" sz="2800" dirty="0">
                <a:solidFill>
                  <a:schemeClr val="tx2"/>
                </a:solidFill>
                <a:latin typeface="Sitka Small" pitchFamily="2" charset="0"/>
              </a:rPr>
              <a:t>                      GRAPH- DATA VISUALIZTION</a:t>
            </a:r>
            <a:br>
              <a:rPr lang="en-IN" sz="2800" dirty="0">
                <a:solidFill>
                  <a:schemeClr val="tx2"/>
                </a:solidFill>
                <a:latin typeface="Sitka Small" pitchFamily="2" charset="0"/>
              </a:rPr>
            </a:br>
            <a:br>
              <a:rPr lang="en-IN" sz="2800" dirty="0">
                <a:solidFill>
                  <a:schemeClr val="tx2"/>
                </a:solidFill>
                <a:latin typeface="Sitka Small" pitchFamily="2" charset="0"/>
              </a:rPr>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420</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Schoolbook</vt:lpstr>
      <vt:lpstr>Roboto</vt:lpstr>
      <vt:lpstr>Sitka Small</vt:lpstr>
      <vt:lpstr>Times New Roman</vt:lpstr>
      <vt:lpstr>Trebuchet MS</vt: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Ya_ Mini</cp:lastModifiedBy>
  <cp:revision>13</cp:revision>
  <dcterms:created xsi:type="dcterms:W3CDTF">2024-03-29T15:07:22Z</dcterms:created>
  <dcterms:modified xsi:type="dcterms:W3CDTF">2024-08-30T08:31:36Z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