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56" r:id="rId2"/>
  </p:sldMasterIdLst>
  <p:notesMasterIdLst>
    <p:notesMasterId r:id="rId53"/>
  </p:notesMasterIdLst>
  <p:sldIdLst>
    <p:sldId id="330" r:id="rId3"/>
    <p:sldId id="331" r:id="rId4"/>
    <p:sldId id="381" r:id="rId5"/>
    <p:sldId id="432" r:id="rId6"/>
    <p:sldId id="433" r:id="rId7"/>
    <p:sldId id="434" r:id="rId8"/>
    <p:sldId id="435" r:id="rId9"/>
    <p:sldId id="436" r:id="rId10"/>
    <p:sldId id="437" r:id="rId11"/>
    <p:sldId id="438" r:id="rId12"/>
    <p:sldId id="439" r:id="rId13"/>
    <p:sldId id="440" r:id="rId14"/>
    <p:sldId id="389" r:id="rId15"/>
    <p:sldId id="390" r:id="rId16"/>
    <p:sldId id="391" r:id="rId17"/>
    <p:sldId id="392" r:id="rId18"/>
    <p:sldId id="393" r:id="rId19"/>
    <p:sldId id="394" r:id="rId20"/>
    <p:sldId id="442" r:id="rId21"/>
    <p:sldId id="443" r:id="rId22"/>
    <p:sldId id="396" r:id="rId23"/>
    <p:sldId id="397" r:id="rId24"/>
    <p:sldId id="398" r:id="rId25"/>
    <p:sldId id="402" r:id="rId26"/>
    <p:sldId id="403" r:id="rId27"/>
    <p:sldId id="404" r:id="rId28"/>
    <p:sldId id="405" r:id="rId29"/>
    <p:sldId id="406" r:id="rId30"/>
    <p:sldId id="407" r:id="rId31"/>
    <p:sldId id="444" r:id="rId32"/>
    <p:sldId id="445" r:id="rId33"/>
    <p:sldId id="446" r:id="rId34"/>
    <p:sldId id="408" r:id="rId35"/>
    <p:sldId id="409" r:id="rId36"/>
    <p:sldId id="410" r:id="rId37"/>
    <p:sldId id="447" r:id="rId38"/>
    <p:sldId id="411" r:id="rId39"/>
    <p:sldId id="412" r:id="rId40"/>
    <p:sldId id="413" r:id="rId41"/>
    <p:sldId id="414" r:id="rId42"/>
    <p:sldId id="415" r:id="rId43"/>
    <p:sldId id="416" r:id="rId44"/>
    <p:sldId id="428" r:id="rId45"/>
    <p:sldId id="429" r:id="rId46"/>
    <p:sldId id="430" r:id="rId47"/>
    <p:sldId id="448" r:id="rId48"/>
    <p:sldId id="449" r:id="rId49"/>
    <p:sldId id="450" r:id="rId50"/>
    <p:sldId id="451" r:id="rId51"/>
    <p:sldId id="431"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99"/>
    <a:srgbClr val="FF99FF"/>
    <a:srgbClr val="CC99FF"/>
    <a:srgbClr val="9933FF"/>
    <a:srgbClr val="FF6699"/>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007" autoAdjust="0"/>
  </p:normalViewPr>
  <p:slideViewPr>
    <p:cSldViewPr>
      <p:cViewPr varScale="1">
        <p:scale>
          <a:sx n="86" d="100"/>
          <a:sy n="86" d="100"/>
        </p:scale>
        <p:origin x="128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3E5F75B-0615-41A2-A1C9-2078050FE0AA}" type="datetimeFigureOut">
              <a:rPr lang="en-US"/>
              <a:pPr>
                <a:defRPr/>
              </a:pPr>
              <a:t>10/2/2018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16B84A-D552-4CC7-9814-539185D916D0}" type="slidenum">
              <a:rPr lang="en-US"/>
              <a:pPr/>
              <a:t>‹#›</a:t>
            </a:fld>
            <a:endParaRPr lang="en-US"/>
          </a:p>
        </p:txBody>
      </p:sp>
    </p:spTree>
    <p:extLst>
      <p:ext uri="{BB962C8B-B14F-4D97-AF65-F5344CB8AC3E}">
        <p14:creationId xmlns:p14="http://schemas.microsoft.com/office/powerpoint/2010/main" val="19362353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331768-9FE9-4CAB-9B8C-34086296BCC0}" type="slidenum">
              <a:rPr lang="en-US" smtClean="0">
                <a:solidFill>
                  <a:srgbClr val="000000"/>
                </a:solidFill>
              </a:rPr>
              <a:pPr>
                <a:spcBef>
                  <a:spcPct val="0"/>
                </a:spcBef>
              </a:pPr>
              <a:t>1</a:t>
            </a:fld>
            <a:endParaRPr lang="en-US" smtClean="0">
              <a:solidFill>
                <a:srgbClr val="000000"/>
              </a:solidFill>
            </a:endParaRPr>
          </a:p>
        </p:txBody>
      </p:sp>
    </p:spTree>
    <p:extLst>
      <p:ext uri="{BB962C8B-B14F-4D97-AF65-F5344CB8AC3E}">
        <p14:creationId xmlns:p14="http://schemas.microsoft.com/office/powerpoint/2010/main" val="3553989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8D6C615-1C15-4255-820C-55C5260E4760}" type="slidenum">
              <a:rPr lang="en-US" sz="1200"/>
              <a:pPr/>
              <a:t>11</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6047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76150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29D2C07-B9B5-4EB0-9A3F-2A0C733E6C9C}" type="slidenum">
              <a:rPr lang="en-US" sz="1200"/>
              <a:pPr/>
              <a:t>13</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902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0C960A3-351D-4B07-A6BF-ABA6A9488D67}" type="slidenum">
              <a:rPr lang="en-US" sz="1200"/>
              <a:pPr/>
              <a:t>14</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12500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4130BCD-7ACE-478D-874F-BE63EAF32ABF}" type="slidenum">
              <a:rPr lang="en-US" sz="1200"/>
              <a:pPr/>
              <a:t>15</a:t>
            </a:fld>
            <a:endParaRPr 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51555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8F90B55-EB37-4FE5-9BAD-10552FECF5DA}" type="slidenum">
              <a:rPr lang="en-US" sz="1200"/>
              <a:pPr/>
              <a:t>16</a:t>
            </a:fld>
            <a:endParaRPr 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94611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E5C9453-8D3A-4948-9B53-768E94EAE1E8}" type="slidenum">
              <a:rPr lang="en-US" sz="1200"/>
              <a:pPr/>
              <a:t>17</a:t>
            </a:fld>
            <a:endParaRPr 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06778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CD54045-CC87-40B9-9581-B32C4A6E4941}" type="slidenum">
              <a:rPr lang="en-US" sz="1200"/>
              <a:pPr/>
              <a:t>18</a:t>
            </a:fld>
            <a:endParaRPr 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78875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8434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1688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318E011-28CC-472E-8E99-47F2AFB1286B}" type="slidenum">
              <a:rPr lang="en-US" sz="1200"/>
              <a:pPr/>
              <a:t>3</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44130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6D9C624-F1A9-4E4E-9726-6C599D25C651}" type="slidenum">
              <a:rPr lang="en-US" sz="1200"/>
              <a:pPr/>
              <a:t>21</a:t>
            </a:fld>
            <a:endParaRPr 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12497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45EDE0B-EECD-4E2E-80FC-2A431F5B718E}" type="slidenum">
              <a:rPr lang="en-US" sz="1200"/>
              <a:pPr/>
              <a:t>22</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64326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F057FCA-866E-4BEE-B2EA-3B80A942C1C3}" type="slidenum">
              <a:rPr lang="en-US" sz="1200"/>
              <a:pPr/>
              <a:t>24</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755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A6F6F61-CFC3-4310-A05C-2A1A497EE804}" type="slidenum">
              <a:rPr lang="en-US" sz="1200"/>
              <a:pPr/>
              <a:t>25</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36366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C438A5F-9858-4353-8CF7-B73A8851E1B3}" type="slidenum">
              <a:rPr lang="en-US" sz="1200"/>
              <a:pPr/>
              <a:t>26</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41155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5AC3AE7-2EC4-4ADA-84C5-7FC8E3386FA2}" type="slidenum">
              <a:rPr lang="en-US" sz="1200"/>
              <a:pPr/>
              <a:t>27</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1182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115584B-71BF-46D3-9496-298EF191F57A}" type="slidenum">
              <a:rPr lang="en-US" sz="1200"/>
              <a:pPr/>
              <a:t>28</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7055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8559C54-CA92-4455-B82A-C39199D58EC9}" type="slidenum">
              <a:rPr lang="en-US" sz="1200"/>
              <a:pPr/>
              <a:t>29</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68263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ACD2252-2FC5-4A45-882B-87405031BE67}" type="slidenum">
              <a:rPr lang="en-US" sz="1200"/>
              <a:pPr/>
              <a:t>33</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01196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DA06136-A333-4E34-8F5E-AF8511CBFB21}" type="slidenum">
              <a:rPr lang="en-US" sz="1200"/>
              <a:pPr/>
              <a:t>34</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6014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11575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57E971E-EA96-42A3-9AC0-8A291E8D950B}" type="slidenum">
              <a:rPr lang="en-US" sz="1200"/>
              <a:pPr/>
              <a:t>38</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61214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2B0A0DB-2B46-413A-B212-67D4186519E5}" type="slidenum">
              <a:rPr lang="en-US" sz="1200"/>
              <a:pPr/>
              <a:t>39</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97667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AA3FA3F-D1D0-42C9-9C1B-883D0968D533}" type="slidenum">
              <a:rPr lang="en-US" sz="1200"/>
              <a:pPr/>
              <a:t>40</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35378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4B5DA0A-466E-4B9E-9DFB-4E68638BFB1E}" type="slidenum">
              <a:rPr lang="en-US" sz="1200"/>
              <a:pPr/>
              <a:t>41</a:t>
            </a:fld>
            <a:endParaRPr 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09760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81D0954-D62D-45DC-A40F-12BA626998D7}" type="slidenum">
              <a:rPr lang="en-US" sz="1200"/>
              <a:pPr/>
              <a:t>42</a:t>
            </a:fld>
            <a:endParaRPr 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45127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E0341BA-4268-456A-831A-ADA91C0F0917}" type="slidenum">
              <a:rPr lang="en-US" sz="1200"/>
              <a:pPr/>
              <a:t>43</a:t>
            </a:fld>
            <a:endParaRPr 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94916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F534F28-5302-4A52-A183-256FF8BE9CAF}" type="slidenum">
              <a:rPr lang="en-US" sz="1200"/>
              <a:pPr/>
              <a:t>44</a:t>
            </a:fld>
            <a:endParaRPr 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67326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92A53DD-E295-4619-853E-707FA4F0BCC3}" type="slidenum">
              <a:rPr lang="en-US" sz="1200"/>
              <a:pPr/>
              <a:t>45</a:t>
            </a:fld>
            <a:endParaRPr 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79492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9A98471-D599-429F-97E3-765727FA8426}" type="slidenum">
              <a:rPr lang="en-US" sz="1200"/>
              <a:pPr/>
              <a:t>50</a:t>
            </a:fld>
            <a:endParaRPr 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3977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46762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59438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99315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17713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61221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64255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0682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024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900" b="1" smtClean="0">
                <a:solidFill>
                  <a:srgbClr val="101141"/>
                </a:solidFill>
                <a:latin typeface="Arial" charset="0"/>
                <a:cs typeface="Arial" charset="0"/>
              </a:rPr>
              <a:t>BITS </a:t>
            </a:r>
            <a:r>
              <a:rPr lang="en-US" sz="900" smtClean="0">
                <a:solidFill>
                  <a:srgbClr val="101141"/>
                </a:solidFill>
                <a:latin typeface="Arial" charset="0"/>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0244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t>1-</a:t>
            </a:r>
            <a:fld id="{F97A4D87-A5BA-4752-9BBF-3ECE0E7D38BF}" type="slidenum">
              <a:rPr lang="en-US"/>
              <a:pPr/>
              <a:t>‹#›</a:t>
            </a:fld>
            <a:endParaRPr lang="en-US"/>
          </a:p>
        </p:txBody>
      </p:sp>
    </p:spTree>
    <p:extLst>
      <p:ext uri="{BB962C8B-B14F-4D97-AF65-F5344CB8AC3E}">
        <p14:creationId xmlns:p14="http://schemas.microsoft.com/office/powerpoint/2010/main" val="1110506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pic>
        <p:nvPicPr>
          <p:cNvPr id="7"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97376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pic>
        <p:nvPicPr>
          <p:cNvPr id="9"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22911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solidFill>
                  <a:srgbClr val="0000FF"/>
                </a:solidFill>
                <a:latin typeface="Arial" pitchFamily="34" charset="0"/>
                <a:cs typeface="Arial" pitchFamily="34" charset="0"/>
              </a:defRPr>
            </a:lvl1pPr>
            <a:lvl2pPr>
              <a:defRPr>
                <a:solidFill>
                  <a:srgbClr val="0000FF"/>
                </a:solidFill>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262212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42948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630999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39151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989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40528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648429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485711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5093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900" b="1" dirty="0" smtClean="0">
                <a:solidFill>
                  <a:srgbClr val="101141"/>
                </a:solidFill>
                <a:latin typeface="Arial" charset="0"/>
                <a:ea typeface="ＭＳ Ｐゴシック" panose="020B0600070205080204" pitchFamily="34" charset="-128"/>
                <a:cs typeface="Arial" charset="0"/>
              </a:rPr>
              <a:t>BITS </a:t>
            </a:r>
            <a:r>
              <a:rPr lang="en-US" sz="9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129047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a:lstStyle/>
          <a:p>
            <a:pPr lvl="0"/>
            <a:endParaRPr lang="en-US" noProof="0"/>
          </a:p>
        </p:txBody>
      </p:sp>
    </p:spTree>
    <p:extLst>
      <p:ext uri="{BB962C8B-B14F-4D97-AF65-F5344CB8AC3E}">
        <p14:creationId xmlns:p14="http://schemas.microsoft.com/office/powerpoint/2010/main" val="1121990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hangingPunct="0">
              <a:defRPr>
                <a:ea typeface="+mn-ea"/>
              </a:defRPr>
            </a:lvl1pPr>
          </a:lstStyle>
          <a:p>
            <a:pPr>
              <a:defRPr/>
            </a:pPr>
            <a:fld id="{3407793D-5001-4EFA-AC06-2745D4EFA830}" type="datetime1">
              <a:rPr lang="en-US"/>
              <a:pPr>
                <a:defRPr/>
              </a:pPr>
              <a:t>10/2/2018</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lvl1pPr>
              <a:defRPr sz="1600">
                <a:solidFill>
                  <a:prstClr val="black"/>
                </a:solidFill>
                <a:latin typeface="Helvetica" panose="020B0604020202020204" pitchFamily="34" charset="0"/>
                <a:ea typeface="ＭＳ Ｐゴシック" panose="020B0600070205080204" pitchFamily="34" charset="-128"/>
              </a:defRPr>
            </a:lvl1pPr>
          </a:lstStyle>
          <a:p>
            <a:pPr eaLnBrk="0" hangingPunct="0">
              <a:defRPr/>
            </a:pPr>
            <a:r>
              <a:rPr lang="en-US"/>
              <a:t>CS F212 Database Systems</a:t>
            </a:r>
          </a:p>
        </p:txBody>
      </p:sp>
      <p:sp>
        <p:nvSpPr>
          <p:cNvPr id="4" name="Slide Number Placeholder 3"/>
          <p:cNvSpPr>
            <a:spLocks noGrp="1"/>
          </p:cNvSpPr>
          <p:nvPr>
            <p:ph type="sldNum" sz="quarter" idx="12"/>
          </p:nvPr>
        </p:nvSpPr>
        <p:spPr/>
        <p:txBody>
          <a:bodyPr/>
          <a:lstStyle>
            <a:lvl1pPr eaLnBrk="0" hangingPunct="0">
              <a:defRPr>
                <a:ea typeface="+mn-ea"/>
                <a:cs typeface="+mn-cs"/>
              </a:defRPr>
            </a:lvl1pPr>
          </a:lstStyle>
          <a:p>
            <a:pPr>
              <a:defRPr/>
            </a:pPr>
            <a:fld id="{56021021-46EC-4C23-AC1E-263173D3A775}" type="slidenum">
              <a:rPr lang="en-US"/>
              <a:pPr>
                <a:defRPr/>
              </a:pPr>
              <a:t>‹#›</a:t>
            </a:fld>
            <a:endParaRPr lang="en-US"/>
          </a:p>
        </p:txBody>
      </p:sp>
    </p:spTree>
    <p:extLst>
      <p:ext uri="{BB962C8B-B14F-4D97-AF65-F5344CB8AC3E}">
        <p14:creationId xmlns:p14="http://schemas.microsoft.com/office/powerpoint/2010/main" val="2212845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419100"/>
            <a:ext cx="77724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33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xfrm>
            <a:off x="685800" y="6248400"/>
            <a:ext cx="4191000" cy="457200"/>
          </a:xfrm>
          <a:prstGeom prst="rect">
            <a:avLst/>
          </a:prstGeom>
        </p:spPr>
        <p:txBody>
          <a:bodyPr/>
          <a:lstStyle>
            <a:lvl1pPr>
              <a:defRPr/>
            </a:lvl1pPr>
          </a:lstStyle>
          <a:p>
            <a:pPr eaLnBrk="0" hangingPunct="0">
              <a:defRPr/>
            </a:pPr>
            <a:r>
              <a:rPr lang="en-US">
                <a:solidFill>
                  <a:prstClr val="black"/>
                </a:solidFill>
              </a:rPr>
              <a:t>Copyright © 2012 Addison-Wesley. All rights reserved.</a:t>
            </a:r>
          </a:p>
        </p:txBody>
      </p:sp>
      <p:sp>
        <p:nvSpPr>
          <p:cNvPr id="4" name="Rectangle 5"/>
          <p:cNvSpPr>
            <a:spLocks noGrp="1" noChangeArrowheads="1"/>
          </p:cNvSpPr>
          <p:nvPr>
            <p:ph type="sldNum" sz="quarter" idx="11"/>
          </p:nvPr>
        </p:nvSpPr>
        <p:spPr/>
        <p:txBody>
          <a:bodyPr/>
          <a:lstStyle>
            <a:lvl1pPr>
              <a:defRPr/>
            </a:lvl1pPr>
          </a:lstStyle>
          <a:p>
            <a:pPr>
              <a:defRPr/>
            </a:pPr>
            <a:r>
              <a:rPr lang="en-US"/>
              <a:t>1-</a:t>
            </a:r>
            <a:fld id="{21E75197-09C3-44DC-B687-CA7EBE735F69}" type="slidenum">
              <a:rPr lang="en-US"/>
              <a:pPr>
                <a:defRPr/>
              </a:pPr>
              <a:t>‹#›</a:t>
            </a:fld>
            <a:endParaRPr lang="en-US"/>
          </a:p>
        </p:txBody>
      </p:sp>
    </p:spTree>
    <p:extLst>
      <p:ext uri="{BB962C8B-B14F-4D97-AF65-F5344CB8AC3E}">
        <p14:creationId xmlns:p14="http://schemas.microsoft.com/office/powerpoint/2010/main" val="20786930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463292" y="6464987"/>
            <a:ext cx="2216785" cy="178434"/>
          </a:xfrm>
          <a:prstGeom prst="rect">
            <a:avLst/>
          </a:prstGeom>
        </p:spPr>
        <p:txBody>
          <a:bodyPr lIns="0" tIns="0" rIns="0" bIns="0"/>
          <a:lstStyle>
            <a:lvl1pPr>
              <a:defRPr sz="1200" b="0" i="0">
                <a:solidFill>
                  <a:srgbClr val="888888"/>
                </a:solidFill>
                <a:latin typeface="Calibri"/>
                <a:cs typeface="Calibri"/>
              </a:defRPr>
            </a:lvl1pPr>
          </a:lstStyle>
          <a:p>
            <a:pPr marL="12700">
              <a:lnSpc>
                <a:spcPct val="100000"/>
              </a:lnSpc>
            </a:pPr>
            <a:r>
              <a:rPr spc="-5" dirty="0"/>
              <a:t>(C</a:t>
            </a:r>
            <a:r>
              <a:rPr dirty="0"/>
              <a:t>S</a:t>
            </a:r>
            <a:r>
              <a:rPr spc="-40" dirty="0">
                <a:latin typeface="Times New Roman"/>
                <a:cs typeface="Times New Roman"/>
              </a:rPr>
              <a:t> </a:t>
            </a:r>
            <a:r>
              <a:rPr spc="-5" dirty="0"/>
              <a:t>F3</a:t>
            </a:r>
            <a:r>
              <a:rPr dirty="0"/>
              <a:t>01/IS</a:t>
            </a:r>
            <a:r>
              <a:rPr spc="-40" dirty="0">
                <a:latin typeface="Times New Roman"/>
                <a:cs typeface="Times New Roman"/>
              </a:rPr>
              <a:t> </a:t>
            </a:r>
            <a:r>
              <a:rPr spc="-5" dirty="0"/>
              <a:t>F3</a:t>
            </a:r>
            <a:r>
              <a:rPr dirty="0"/>
              <a:t>01)</a:t>
            </a:r>
            <a:r>
              <a:rPr dirty="0">
                <a:latin typeface="Times New Roman"/>
                <a:cs typeface="Times New Roman"/>
              </a:rPr>
              <a:t> </a:t>
            </a:r>
            <a:r>
              <a:rPr spc="-55" dirty="0">
                <a:latin typeface="Times New Roman"/>
                <a:cs typeface="Times New Roman"/>
              </a:rPr>
              <a:t> </a:t>
            </a:r>
            <a:r>
              <a:rPr spc="-5" dirty="0"/>
              <a:t>CSIS</a:t>
            </a:r>
            <a:r>
              <a:rPr dirty="0"/>
              <a:t>,</a:t>
            </a:r>
            <a:r>
              <a:rPr spc="-30" dirty="0">
                <a:latin typeface="Times New Roman"/>
                <a:cs typeface="Times New Roman"/>
              </a:rPr>
              <a:t> </a:t>
            </a:r>
            <a:r>
              <a:rPr spc="-5" dirty="0"/>
              <a:t>B</a:t>
            </a:r>
            <a:r>
              <a:rPr dirty="0"/>
              <a:t>ITS</a:t>
            </a:r>
            <a:r>
              <a:rPr spc="-40" dirty="0">
                <a:latin typeface="Times New Roman"/>
                <a:cs typeface="Times New Roman"/>
              </a:rPr>
              <a:t> </a:t>
            </a:r>
            <a:r>
              <a:rPr dirty="0"/>
              <a:t>PILANI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A9A61A5-7244-4849-BADC-79514BE6A4A3}" type="datetime1">
              <a:rPr lang="en-US" smtClean="0"/>
              <a:t>10/2/2018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dirty="0"/>
              <a:t>‹#›</a:t>
            </a:fld>
            <a:endParaRPr dirty="0"/>
          </a:p>
        </p:txBody>
      </p:sp>
    </p:spTree>
    <p:extLst>
      <p:ext uri="{BB962C8B-B14F-4D97-AF65-F5344CB8AC3E}">
        <p14:creationId xmlns:p14="http://schemas.microsoft.com/office/powerpoint/2010/main" val="41047048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2_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463292" y="6464987"/>
            <a:ext cx="2216785" cy="178434"/>
          </a:xfrm>
          <a:prstGeom prst="rect">
            <a:avLst/>
          </a:prstGeom>
        </p:spPr>
        <p:txBody>
          <a:bodyPr lIns="0" tIns="0" rIns="0" bIns="0"/>
          <a:lstStyle>
            <a:lvl1pPr>
              <a:defRPr sz="1200" b="0" i="0">
                <a:solidFill>
                  <a:srgbClr val="888888"/>
                </a:solidFill>
                <a:latin typeface="Calibri"/>
                <a:cs typeface="Calibri"/>
              </a:defRPr>
            </a:lvl1pPr>
          </a:lstStyle>
          <a:p>
            <a:pPr marL="12700">
              <a:lnSpc>
                <a:spcPct val="100000"/>
              </a:lnSpc>
            </a:pPr>
            <a:r>
              <a:rPr spc="-5" dirty="0"/>
              <a:t>(C</a:t>
            </a:r>
            <a:r>
              <a:rPr dirty="0"/>
              <a:t>S</a:t>
            </a:r>
            <a:r>
              <a:rPr spc="-40" dirty="0">
                <a:latin typeface="Times New Roman"/>
                <a:cs typeface="Times New Roman"/>
              </a:rPr>
              <a:t> </a:t>
            </a:r>
            <a:r>
              <a:rPr spc="-5" dirty="0"/>
              <a:t>F3</a:t>
            </a:r>
            <a:r>
              <a:rPr dirty="0"/>
              <a:t>01/IS</a:t>
            </a:r>
            <a:r>
              <a:rPr spc="-40" dirty="0">
                <a:latin typeface="Times New Roman"/>
                <a:cs typeface="Times New Roman"/>
              </a:rPr>
              <a:t> </a:t>
            </a:r>
            <a:r>
              <a:rPr spc="-5" dirty="0"/>
              <a:t>F3</a:t>
            </a:r>
            <a:r>
              <a:rPr dirty="0"/>
              <a:t>01)</a:t>
            </a:r>
            <a:r>
              <a:rPr dirty="0">
                <a:latin typeface="Times New Roman"/>
                <a:cs typeface="Times New Roman"/>
              </a:rPr>
              <a:t> </a:t>
            </a:r>
            <a:r>
              <a:rPr spc="-55" dirty="0">
                <a:latin typeface="Times New Roman"/>
                <a:cs typeface="Times New Roman"/>
              </a:rPr>
              <a:t> </a:t>
            </a:r>
            <a:r>
              <a:rPr spc="-5" dirty="0"/>
              <a:t>CSIS</a:t>
            </a:r>
            <a:r>
              <a:rPr dirty="0"/>
              <a:t>,</a:t>
            </a:r>
            <a:r>
              <a:rPr spc="-30" dirty="0">
                <a:latin typeface="Times New Roman"/>
                <a:cs typeface="Times New Roman"/>
              </a:rPr>
              <a:t> </a:t>
            </a:r>
            <a:r>
              <a:rPr spc="-5" dirty="0"/>
              <a:t>B</a:t>
            </a:r>
            <a:r>
              <a:rPr dirty="0"/>
              <a:t>ITS</a:t>
            </a:r>
            <a:r>
              <a:rPr spc="-40" dirty="0">
                <a:latin typeface="Times New Roman"/>
                <a:cs typeface="Times New Roman"/>
              </a:rPr>
              <a:t> </a:t>
            </a:r>
            <a:r>
              <a:rPr dirty="0"/>
              <a:t>PILANI</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02BC717-0EE8-4ADB-8618-91C02418B5F5}" type="datetime1">
              <a:rPr lang="en-US" smtClean="0"/>
              <a:t>10/2/2018</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02870">
              <a:lnSpc>
                <a:spcPct val="100000"/>
              </a:lnSpc>
            </a:pPr>
            <a:fld id="{81D60167-4931-47E6-BA6A-407CBD079E47}" type="slidenum">
              <a:rPr dirty="0"/>
              <a:t>‹#›</a:t>
            </a:fld>
            <a:endParaRPr dirty="0"/>
          </a:p>
        </p:txBody>
      </p:sp>
    </p:spTree>
    <p:extLst>
      <p:ext uri="{BB962C8B-B14F-4D97-AF65-F5344CB8AC3E}">
        <p14:creationId xmlns:p14="http://schemas.microsoft.com/office/powerpoint/2010/main" val="211067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9161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011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380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4040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2062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979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2163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CS F111 Second Semester 2011-12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anose="020B0604020202020204" pitchFamily="34" charset="0"/>
                <a:cs typeface="Arial" panose="020B0604020202020204" pitchFamily="34" charset="0"/>
              </a:defRPr>
            </a:lvl1pPr>
          </a:lstStyle>
          <a:p>
            <a:fld id="{C78F696A-D3EA-4BEB-9D82-A90F19A5FCF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Lst>
  <p:hf sldNum="0" hd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Arial" pitchFamily="34" charset="0"/>
                <a:ea typeface="ＭＳ Ｐゴシック" panose="020B0600070205080204" pitchFamily="34" charset="-128"/>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panose="020B0604020202020204" pitchFamily="34" charset="0"/>
                <a:ea typeface="ＭＳ Ｐゴシック" panose="020B0600070205080204" pitchFamily="34" charset="-128"/>
                <a:cs typeface="Arial" panose="020B0604020202020204" pitchFamily="34" charset="0"/>
              </a:defRPr>
            </a:lvl1pPr>
          </a:lstStyle>
          <a:p>
            <a:pPr>
              <a:defRPr/>
            </a:pPr>
            <a:fld id="{CB1A8245-04A7-487D-AF06-30B47137DAD3}" type="slidenum">
              <a:rPr lang="en-US"/>
              <a:pPr>
                <a:defRPr/>
              </a:pPr>
              <a:t>‹#›</a:t>
            </a:fld>
            <a:endParaRPr lang="en-US"/>
          </a:p>
        </p:txBody>
      </p:sp>
    </p:spTree>
    <p:extLst>
      <p:ext uri="{BB962C8B-B14F-4D97-AF65-F5344CB8AC3E}">
        <p14:creationId xmlns:p14="http://schemas.microsoft.com/office/powerpoint/2010/main" val="264387538"/>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Lst>
  <p:timing>
    <p:tnLst>
      <p:par>
        <p:cTn id="1" dur="indefinite" restart="never" nodeType="tmRoot"/>
      </p:par>
    </p:tnLst>
  </p:timing>
  <p:hf sldNum="0" hdr="0" dt="0"/>
  <p:txStyles>
    <p:titleStyle>
      <a:lvl1pPr algn="l" rtl="0" eaLnBrk="0" fontAlgn="base" hangingPunct="0">
        <a:spcBef>
          <a:spcPct val="0"/>
        </a:spcBef>
        <a:spcAft>
          <a:spcPct val="0"/>
        </a:spcAft>
        <a:defRPr sz="4000" b="1" kern="1200" spc="-150">
          <a:solidFill>
            <a:srgbClr val="0000FF"/>
          </a:solidFill>
          <a:latin typeface="Arial" pitchFamily="34" charset="0"/>
          <a:ea typeface="+mj-ea"/>
          <a:cs typeface="Arial" pitchFamily="34" charset="0"/>
        </a:defRPr>
      </a:lvl1pPr>
      <a:lvl2pPr algn="l" rtl="0" eaLnBrk="0" fontAlgn="base" hangingPunct="0">
        <a:spcBef>
          <a:spcPct val="0"/>
        </a:spcBef>
        <a:spcAft>
          <a:spcPct val="0"/>
        </a:spcAft>
        <a:defRPr sz="4000" b="1">
          <a:solidFill>
            <a:srgbClr val="0000FF"/>
          </a:solidFill>
          <a:latin typeface="Arial" charset="0"/>
          <a:cs typeface="Arial" charset="0"/>
        </a:defRPr>
      </a:lvl2pPr>
      <a:lvl3pPr algn="l" rtl="0" eaLnBrk="0" fontAlgn="base" hangingPunct="0">
        <a:spcBef>
          <a:spcPct val="0"/>
        </a:spcBef>
        <a:spcAft>
          <a:spcPct val="0"/>
        </a:spcAft>
        <a:defRPr sz="4000" b="1">
          <a:solidFill>
            <a:srgbClr val="0000FF"/>
          </a:solidFill>
          <a:latin typeface="Arial" charset="0"/>
          <a:cs typeface="Arial" charset="0"/>
        </a:defRPr>
      </a:lvl3pPr>
      <a:lvl4pPr algn="l" rtl="0" eaLnBrk="0" fontAlgn="base" hangingPunct="0">
        <a:spcBef>
          <a:spcPct val="0"/>
        </a:spcBef>
        <a:spcAft>
          <a:spcPct val="0"/>
        </a:spcAft>
        <a:defRPr sz="4000" b="1">
          <a:solidFill>
            <a:srgbClr val="0000FF"/>
          </a:solidFill>
          <a:latin typeface="Arial" charset="0"/>
          <a:cs typeface="Arial" charset="0"/>
        </a:defRPr>
      </a:lvl4pPr>
      <a:lvl5pPr algn="l" rtl="0" eaLnBrk="0" fontAlgn="base" hangingPunct="0">
        <a:spcBef>
          <a:spcPct val="0"/>
        </a:spcBef>
        <a:spcAft>
          <a:spcPct val="0"/>
        </a:spcAft>
        <a:defRPr sz="4000" b="1">
          <a:solidFill>
            <a:srgbClr val="0000FF"/>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a:t>
            </a:r>
            <a:endParaRPr lang="en-US" dirty="0"/>
          </a:p>
        </p:txBody>
      </p:sp>
      <p:sp>
        <p:nvSpPr>
          <p:cNvPr id="33795" name="Content Placeholder 1"/>
          <p:cNvSpPr>
            <a:spLocks noGrp="1"/>
          </p:cNvSpPr>
          <p:nvPr>
            <p:ph sz="quarter" idx="13"/>
          </p:nvPr>
        </p:nvSpPr>
        <p:spPr/>
        <p:txBody>
          <a:bodyPr/>
          <a:lstStyle/>
          <a:p>
            <a:pPr eaLnBrk="1" hangingPunct="1">
              <a:spcBef>
                <a:spcPct val="0"/>
              </a:spcBef>
            </a:pPr>
            <a:r>
              <a:rPr lang="en-US" altLang="en-US" smtClean="0"/>
              <a:t>Dr. Lavika Goel</a:t>
            </a:r>
          </a:p>
          <a:p>
            <a:pPr eaLnBrk="1" hangingPunct="1">
              <a:spcBef>
                <a:spcPct val="0"/>
              </a:spcBef>
            </a:pPr>
            <a:r>
              <a:rPr lang="en-US" altLang="en-US" smtClean="0"/>
              <a:t>Assistant Professor</a:t>
            </a:r>
          </a:p>
          <a:p>
            <a:pPr eaLnBrk="1" hangingPunct="1">
              <a:spcBef>
                <a:spcPct val="0"/>
              </a:spcBef>
            </a:pPr>
            <a:r>
              <a:rPr lang="en-US" altLang="en-US" smtClean="0"/>
              <a:t>Department of CSIS</a:t>
            </a:r>
          </a:p>
        </p:txBody>
      </p:sp>
      <p:sp>
        <p:nvSpPr>
          <p:cNvPr id="33796" name="TextBox 1"/>
          <p:cNvSpPr txBox="1">
            <a:spLocks noChangeArrowheads="1"/>
          </p:cNvSpPr>
          <p:nvPr/>
        </p:nvSpPr>
        <p:spPr bwMode="auto">
          <a:xfrm>
            <a:off x="228600" y="5676900"/>
            <a:ext cx="1981200" cy="307975"/>
          </a:xfrm>
          <a:prstGeom prst="rect">
            <a:avLst/>
          </a:prstGeom>
          <a:solidFill>
            <a:srgbClr val="10114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1400">
                <a:solidFill>
                  <a:srgbClr val="FFFFFF"/>
                </a:solidFill>
                <a:latin typeface="Calibri" panose="020F0502020204030204" pitchFamily="34" charset="0"/>
                <a:ea typeface="MS PGothic" panose="020B0600070205080204" pitchFamily="34" charset="-128"/>
              </a:rPr>
              <a:t>Pilani Campus</a:t>
            </a:r>
          </a:p>
        </p:txBody>
      </p:sp>
    </p:spTree>
    <p:extLst>
      <p:ext uri="{BB962C8B-B14F-4D97-AF65-F5344CB8AC3E}">
        <p14:creationId xmlns:p14="http://schemas.microsoft.com/office/powerpoint/2010/main" val="1584613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95630"/>
            <a:ext cx="6629400" cy="901016"/>
          </a:xfrm>
          <a:prstGeom prst="rect">
            <a:avLst/>
          </a:prstGeom>
        </p:spPr>
        <p:txBody>
          <a:bodyPr vert="horz" wrap="square" lIns="0" tIns="282702" rIns="0" bIns="0" rtlCol="0">
            <a:spAutoFit/>
          </a:bodyPr>
          <a:lstStyle/>
          <a:p>
            <a:pPr marL="1859914">
              <a:lnSpc>
                <a:spcPct val="100000"/>
              </a:lnSpc>
            </a:pPr>
            <a:r>
              <a:rPr spc="-5" dirty="0"/>
              <a:t>Der</a:t>
            </a:r>
            <a:r>
              <a:rPr spc="5" dirty="0"/>
              <a:t>i</a:t>
            </a:r>
            <a:r>
              <a:rPr spc="-55" dirty="0"/>
              <a:t>v</a:t>
            </a:r>
            <a:r>
              <a:rPr dirty="0"/>
              <a:t>ed</a:t>
            </a:r>
            <a:r>
              <a:rPr spc="-130" dirty="0">
                <a:latin typeface="Times New Roman"/>
                <a:cs typeface="Times New Roman"/>
              </a:rPr>
              <a:t> </a:t>
            </a:r>
            <a:r>
              <a:rPr spc="-5" dirty="0"/>
              <a:t>(sub</a:t>
            </a:r>
            <a:r>
              <a:rPr dirty="0"/>
              <a:t>)</a:t>
            </a:r>
            <a:r>
              <a:rPr spc="-90" dirty="0">
                <a:latin typeface="Times New Roman"/>
                <a:cs typeface="Times New Roman"/>
              </a:rPr>
              <a:t> </a:t>
            </a:r>
            <a:r>
              <a:rPr spc="-5" dirty="0"/>
              <a:t>C</a:t>
            </a:r>
            <a:r>
              <a:rPr dirty="0"/>
              <a:t>lass</a:t>
            </a:r>
          </a:p>
        </p:txBody>
      </p:sp>
      <p:sp>
        <p:nvSpPr>
          <p:cNvPr id="3" name="object 3"/>
          <p:cNvSpPr txBox="1"/>
          <p:nvPr/>
        </p:nvSpPr>
        <p:spPr>
          <a:xfrm>
            <a:off x="535940" y="1697446"/>
            <a:ext cx="7879080" cy="4041775"/>
          </a:xfrm>
          <a:prstGeom prst="rect">
            <a:avLst/>
          </a:prstGeom>
        </p:spPr>
        <p:txBody>
          <a:bodyPr vert="horz" wrap="square" lIns="0" tIns="0" rIns="0" bIns="0" rtlCol="0">
            <a:spAutoFit/>
          </a:bodyPr>
          <a:lstStyle/>
          <a:p>
            <a:pPr marL="355600" marR="100965" indent="-342900">
              <a:lnSpc>
                <a:spcPct val="100000"/>
              </a:lnSpc>
              <a:buFont typeface="Arial"/>
              <a:buChar char="•"/>
              <a:tabLst>
                <a:tab pos="356235" algn="l"/>
              </a:tabLst>
            </a:pPr>
            <a:r>
              <a:rPr sz="3200" spc="-75" dirty="0">
                <a:latin typeface="Calibri"/>
                <a:cs typeface="Calibri"/>
              </a:rPr>
              <a:t>P</a:t>
            </a:r>
            <a:r>
              <a:rPr sz="3200" dirty="0">
                <a:latin typeface="Calibri"/>
                <a:cs typeface="Calibri"/>
              </a:rPr>
              <a:t>a</a:t>
            </a:r>
            <a:r>
              <a:rPr sz="3200" spc="-40" dirty="0">
                <a:latin typeface="Calibri"/>
                <a:cs typeface="Calibri"/>
              </a:rPr>
              <a:t>r</a:t>
            </a:r>
            <a:r>
              <a:rPr sz="3200" dirty="0">
                <a:latin typeface="Calibri"/>
                <a:cs typeface="Calibri"/>
              </a:rPr>
              <a:t>e</a:t>
            </a:r>
            <a:r>
              <a:rPr sz="3200" spc="-30" dirty="0">
                <a:latin typeface="Calibri"/>
                <a:cs typeface="Calibri"/>
              </a:rPr>
              <a:t>n</a:t>
            </a:r>
            <a:r>
              <a:rPr sz="3200" dirty="0">
                <a:latin typeface="Calibri"/>
                <a:cs typeface="Calibri"/>
              </a:rPr>
              <a:t>t</a:t>
            </a:r>
            <a:r>
              <a:rPr sz="3200" spc="-100" dirty="0">
                <a:latin typeface="Times New Roman"/>
                <a:cs typeface="Times New Roman"/>
              </a:rPr>
              <a:t> </a:t>
            </a:r>
            <a:r>
              <a:rPr sz="3200" dirty="0">
                <a:latin typeface="Calibri"/>
                <a:cs typeface="Calibri"/>
              </a:rPr>
              <a:t>class</a:t>
            </a:r>
            <a:r>
              <a:rPr sz="3200" spc="-90" dirty="0">
                <a:latin typeface="Times New Roman"/>
                <a:cs typeface="Times New Roman"/>
              </a:rPr>
              <a:t> </a:t>
            </a:r>
            <a:r>
              <a:rPr sz="3200" spc="-30" dirty="0">
                <a:latin typeface="Calibri"/>
                <a:cs typeface="Calibri"/>
              </a:rPr>
              <a:t>c</a:t>
            </a:r>
            <a:r>
              <a:rPr sz="3200" dirty="0">
                <a:latin typeface="Calibri"/>
                <a:cs typeface="Calibri"/>
              </a:rPr>
              <a:t>an</a:t>
            </a:r>
            <a:r>
              <a:rPr sz="3200" spc="-80" dirty="0">
                <a:latin typeface="Times New Roman"/>
                <a:cs typeface="Times New Roman"/>
              </a:rPr>
              <a:t> </a:t>
            </a:r>
            <a:r>
              <a:rPr sz="3200" spc="-105" dirty="0">
                <a:latin typeface="Calibri"/>
                <a:cs typeface="Calibri"/>
              </a:rPr>
              <a:t>k</a:t>
            </a:r>
            <a:r>
              <a:rPr sz="3200" dirty="0">
                <a:latin typeface="Calibri"/>
                <a:cs typeface="Calibri"/>
              </a:rPr>
              <a:t>eep</a:t>
            </a:r>
            <a:r>
              <a:rPr sz="3200" spc="-80" dirty="0">
                <a:latin typeface="Times New Roman"/>
                <a:cs typeface="Times New Roman"/>
              </a:rPr>
              <a:t> </a:t>
            </a:r>
            <a:r>
              <a:rPr sz="3200" spc="-10" dirty="0">
                <a:latin typeface="Calibri"/>
                <a:cs typeface="Calibri"/>
              </a:rPr>
              <a:t>s</a:t>
            </a:r>
            <a:r>
              <a:rPr sz="3200" spc="-5" dirty="0">
                <a:latin typeface="Calibri"/>
                <a:cs typeface="Calibri"/>
              </a:rPr>
              <a:t>om</a:t>
            </a:r>
            <a:r>
              <a:rPr sz="3200" dirty="0">
                <a:latin typeface="Calibri"/>
                <a:cs typeface="Calibri"/>
              </a:rPr>
              <a:t>e</a:t>
            </a:r>
            <a:r>
              <a:rPr sz="3200" spc="-75"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15" dirty="0">
                <a:latin typeface="Calibri"/>
                <a:cs typeface="Calibri"/>
              </a:rPr>
              <a:t>i</a:t>
            </a:r>
            <a:r>
              <a:rPr sz="3200" dirty="0">
                <a:latin typeface="Calibri"/>
                <a:cs typeface="Calibri"/>
              </a:rPr>
              <a:t>ts</a:t>
            </a:r>
            <a:r>
              <a:rPr sz="3200" spc="-70" dirty="0">
                <a:latin typeface="Times New Roman"/>
                <a:cs typeface="Times New Roman"/>
              </a:rPr>
              <a:t> </a:t>
            </a:r>
            <a:r>
              <a:rPr sz="3200" spc="-45" dirty="0">
                <a:latin typeface="Calibri"/>
                <a:cs typeface="Calibri"/>
              </a:rPr>
              <a:t>v</a:t>
            </a:r>
            <a:r>
              <a:rPr sz="3200" dirty="0">
                <a:latin typeface="Calibri"/>
                <a:cs typeface="Calibri"/>
              </a:rPr>
              <a:t>ariab</a:t>
            </a:r>
            <a:r>
              <a:rPr sz="3200" spc="-15" dirty="0">
                <a:latin typeface="Calibri"/>
                <a:cs typeface="Calibri"/>
              </a:rPr>
              <a:t>l</a:t>
            </a:r>
            <a:r>
              <a:rPr sz="3200" dirty="0">
                <a:latin typeface="Calibri"/>
                <a:cs typeface="Calibri"/>
              </a:rPr>
              <a:t>es</a:t>
            </a:r>
            <a:r>
              <a:rPr sz="3200" spc="-80" dirty="0">
                <a:latin typeface="Times New Roman"/>
                <a:cs typeface="Times New Roman"/>
              </a:rPr>
              <a:t> </a:t>
            </a:r>
            <a:r>
              <a:rPr sz="3200" spc="-5" dirty="0">
                <a:latin typeface="Calibri"/>
                <a:cs typeface="Calibri"/>
              </a:rPr>
              <a:t>or</a:t>
            </a:r>
            <a:r>
              <a:rPr sz="3200" spc="-5" dirty="0">
                <a:latin typeface="Times New Roman"/>
                <a:cs typeface="Times New Roman"/>
              </a:rPr>
              <a:t> </a:t>
            </a:r>
            <a:r>
              <a:rPr sz="3200" dirty="0">
                <a:latin typeface="Calibri"/>
                <a:cs typeface="Calibri"/>
              </a:rPr>
              <a:t>m</a:t>
            </a:r>
            <a:r>
              <a:rPr sz="3200" spc="-15" dirty="0">
                <a:latin typeface="Calibri"/>
                <a:cs typeface="Calibri"/>
              </a:rPr>
              <a:t>e</a:t>
            </a:r>
            <a:r>
              <a:rPr sz="3200" dirty="0">
                <a:latin typeface="Calibri"/>
                <a:cs typeface="Calibri"/>
              </a:rPr>
              <a:t>tho</a:t>
            </a:r>
            <a:r>
              <a:rPr sz="3200" spc="-15" dirty="0">
                <a:latin typeface="Calibri"/>
                <a:cs typeface="Calibri"/>
              </a:rPr>
              <a:t>d</a:t>
            </a:r>
            <a:r>
              <a:rPr sz="3200" dirty="0">
                <a:latin typeface="Calibri"/>
                <a:cs typeface="Calibri"/>
              </a:rPr>
              <a:t>s</a:t>
            </a:r>
            <a:r>
              <a:rPr sz="3200" spc="-90" dirty="0">
                <a:latin typeface="Times New Roman"/>
                <a:cs typeface="Times New Roman"/>
              </a:rPr>
              <a:t> </a:t>
            </a:r>
            <a:r>
              <a:rPr sz="3200" dirty="0">
                <a:latin typeface="Calibri"/>
                <a:cs typeface="Calibri"/>
              </a:rPr>
              <a:t>i</a:t>
            </a:r>
            <a:r>
              <a:rPr sz="3200" spc="-60" dirty="0">
                <a:latin typeface="Calibri"/>
                <a:cs typeface="Calibri"/>
              </a:rPr>
              <a:t>n</a:t>
            </a:r>
            <a:r>
              <a:rPr sz="3200" dirty="0">
                <a:latin typeface="Calibri"/>
                <a:cs typeface="Calibri"/>
              </a:rPr>
              <a:t>vi</a:t>
            </a:r>
            <a:r>
              <a:rPr sz="3200" spc="-5" dirty="0">
                <a:latin typeface="Calibri"/>
                <a:cs typeface="Calibri"/>
              </a:rPr>
              <a:t>s</a:t>
            </a:r>
            <a:r>
              <a:rPr sz="3200" spc="-15" dirty="0">
                <a:latin typeface="Calibri"/>
                <a:cs typeface="Calibri"/>
              </a:rPr>
              <a:t>i</a:t>
            </a:r>
            <a:r>
              <a:rPr sz="3200" spc="-5" dirty="0">
                <a:latin typeface="Calibri"/>
                <a:cs typeface="Calibri"/>
              </a:rPr>
              <a:t>b</a:t>
            </a:r>
            <a:r>
              <a:rPr sz="3200" dirty="0">
                <a:latin typeface="Calibri"/>
                <a:cs typeface="Calibri"/>
              </a:rPr>
              <a:t>le</a:t>
            </a:r>
            <a:r>
              <a:rPr sz="3200" spc="-55" dirty="0">
                <a:latin typeface="Times New Roman"/>
                <a:cs typeface="Times New Roman"/>
              </a:rPr>
              <a:t> </a:t>
            </a:r>
            <a:r>
              <a:rPr sz="3200" spc="-45" dirty="0">
                <a:latin typeface="Calibri"/>
                <a:cs typeface="Calibri"/>
              </a:rPr>
              <a:t>t</a:t>
            </a:r>
            <a:r>
              <a:rPr sz="3200" dirty="0">
                <a:latin typeface="Calibri"/>
                <a:cs typeface="Calibri"/>
              </a:rPr>
              <a:t>o</a:t>
            </a:r>
            <a:r>
              <a:rPr sz="3200" spc="-80" dirty="0">
                <a:latin typeface="Times New Roman"/>
                <a:cs typeface="Times New Roman"/>
              </a:rPr>
              <a:t> </a:t>
            </a:r>
            <a:r>
              <a:rPr sz="3200" dirty="0">
                <a:latin typeface="Calibri"/>
                <a:cs typeface="Calibri"/>
              </a:rPr>
              <a:t>the</a:t>
            </a:r>
            <a:r>
              <a:rPr sz="3200" spc="-80" dirty="0">
                <a:latin typeface="Times New Roman"/>
                <a:cs typeface="Times New Roman"/>
              </a:rPr>
              <a:t> </a:t>
            </a:r>
            <a:r>
              <a:rPr sz="3200" spc="-5" dirty="0">
                <a:latin typeface="Calibri"/>
                <a:cs typeface="Calibri"/>
              </a:rPr>
              <a:t>subc</a:t>
            </a:r>
            <a:r>
              <a:rPr sz="3200" spc="-15" dirty="0">
                <a:latin typeface="Calibri"/>
                <a:cs typeface="Calibri"/>
              </a:rPr>
              <a:t>l</a:t>
            </a:r>
            <a:r>
              <a:rPr sz="3200" dirty="0">
                <a:latin typeface="Calibri"/>
                <a:cs typeface="Calibri"/>
              </a:rPr>
              <a:t>ass</a:t>
            </a:r>
            <a:r>
              <a:rPr sz="3200" spc="-75" dirty="0">
                <a:latin typeface="Times New Roman"/>
                <a:cs typeface="Times New Roman"/>
              </a:rPr>
              <a:t> </a:t>
            </a:r>
            <a:r>
              <a:rPr sz="3200" spc="-5" dirty="0">
                <a:latin typeface="Calibri"/>
                <a:cs typeface="Calibri"/>
              </a:rPr>
              <a:t>(pr</a:t>
            </a:r>
            <a:r>
              <a:rPr sz="3200" spc="-10" dirty="0">
                <a:latin typeface="Calibri"/>
                <a:cs typeface="Calibri"/>
              </a:rPr>
              <a:t>i</a:t>
            </a:r>
            <a:r>
              <a:rPr sz="3200" spc="-45" dirty="0">
                <a:latin typeface="Calibri"/>
                <a:cs typeface="Calibri"/>
              </a:rPr>
              <a:t>v</a:t>
            </a:r>
            <a:r>
              <a:rPr sz="3200" spc="-25" dirty="0">
                <a:latin typeface="Calibri"/>
                <a:cs typeface="Calibri"/>
              </a:rPr>
              <a:t>a</a:t>
            </a:r>
            <a:r>
              <a:rPr sz="3200" spc="-45" dirty="0">
                <a:latin typeface="Calibri"/>
                <a:cs typeface="Calibri"/>
              </a:rPr>
              <a:t>t</a:t>
            </a:r>
            <a:r>
              <a:rPr sz="3200" dirty="0">
                <a:latin typeface="Calibri"/>
                <a:cs typeface="Calibri"/>
              </a:rPr>
              <a:t>e</a:t>
            </a:r>
            <a:r>
              <a:rPr sz="3200" dirty="0">
                <a:latin typeface="Times New Roman"/>
                <a:cs typeface="Times New Roman"/>
              </a:rPr>
              <a:t> </a:t>
            </a:r>
            <a:r>
              <a:rPr sz="3200" dirty="0">
                <a:latin typeface="Calibri"/>
                <a:cs typeface="Calibri"/>
              </a:rPr>
              <a:t>access)</a:t>
            </a:r>
            <a:endParaRPr sz="3200">
              <a:latin typeface="Calibri"/>
              <a:cs typeface="Calibri"/>
            </a:endParaRPr>
          </a:p>
          <a:p>
            <a:pPr marL="355600" indent="-342900">
              <a:lnSpc>
                <a:spcPct val="100000"/>
              </a:lnSpc>
              <a:spcBef>
                <a:spcPts val="765"/>
              </a:spcBef>
              <a:buFont typeface="Arial"/>
              <a:buChar char="•"/>
              <a:tabLst>
                <a:tab pos="356235" algn="l"/>
              </a:tabLst>
            </a:pPr>
            <a:r>
              <a:rPr sz="3200" spc="-5" dirty="0">
                <a:latin typeface="Calibri"/>
                <a:cs typeface="Calibri"/>
              </a:rPr>
              <a:t>Subc</a:t>
            </a:r>
            <a:r>
              <a:rPr sz="3200" dirty="0">
                <a:latin typeface="Calibri"/>
                <a:cs typeface="Calibri"/>
              </a:rPr>
              <a:t>lass</a:t>
            </a:r>
            <a:r>
              <a:rPr sz="3200" spc="-90" dirty="0">
                <a:latin typeface="Times New Roman"/>
                <a:cs typeface="Times New Roman"/>
              </a:rPr>
              <a:t> </a:t>
            </a:r>
            <a:r>
              <a:rPr sz="3200" spc="-20" dirty="0">
                <a:latin typeface="Calibri"/>
                <a:cs typeface="Calibri"/>
              </a:rPr>
              <a:t>c</a:t>
            </a:r>
            <a:r>
              <a:rPr sz="3200" dirty="0">
                <a:latin typeface="Calibri"/>
                <a:cs typeface="Calibri"/>
              </a:rPr>
              <a:t>an</a:t>
            </a:r>
            <a:r>
              <a:rPr sz="3200" spc="-80" dirty="0">
                <a:latin typeface="Times New Roman"/>
                <a:cs typeface="Times New Roman"/>
              </a:rPr>
              <a:t> </a:t>
            </a:r>
            <a:r>
              <a:rPr sz="3200" dirty="0">
                <a:latin typeface="Calibri"/>
                <a:cs typeface="Calibri"/>
              </a:rPr>
              <a:t>add</a:t>
            </a:r>
            <a:r>
              <a:rPr sz="3200" spc="-70" dirty="0">
                <a:latin typeface="Times New Roman"/>
                <a:cs typeface="Times New Roman"/>
              </a:rPr>
              <a:t> </a:t>
            </a:r>
            <a:r>
              <a:rPr sz="3200" spc="-5" dirty="0">
                <a:latin typeface="Calibri"/>
                <a:cs typeface="Calibri"/>
              </a:rPr>
              <a:t>n</a:t>
            </a:r>
            <a:r>
              <a:rPr sz="3200" spc="-15" dirty="0">
                <a:latin typeface="Calibri"/>
                <a:cs typeface="Calibri"/>
              </a:rPr>
              <a:t>e</a:t>
            </a:r>
            <a:r>
              <a:rPr sz="3200" dirty="0">
                <a:latin typeface="Calibri"/>
                <a:cs typeface="Calibri"/>
              </a:rPr>
              <a:t>w</a:t>
            </a:r>
            <a:r>
              <a:rPr sz="3200" spc="-80" dirty="0">
                <a:latin typeface="Times New Roman"/>
                <a:cs typeface="Times New Roman"/>
              </a:rPr>
              <a:t> </a:t>
            </a:r>
            <a:r>
              <a:rPr sz="3200" spc="-50" dirty="0">
                <a:latin typeface="Calibri"/>
                <a:cs typeface="Calibri"/>
              </a:rPr>
              <a:t>v</a:t>
            </a:r>
            <a:r>
              <a:rPr sz="3200" dirty="0">
                <a:latin typeface="Calibri"/>
                <a:cs typeface="Calibri"/>
              </a:rPr>
              <a:t>ariab</a:t>
            </a:r>
            <a:r>
              <a:rPr sz="3200" spc="-15" dirty="0">
                <a:latin typeface="Calibri"/>
                <a:cs typeface="Calibri"/>
              </a:rPr>
              <a:t>l</a:t>
            </a:r>
            <a:r>
              <a:rPr sz="3200" dirty="0">
                <a:latin typeface="Calibri"/>
                <a:cs typeface="Calibri"/>
              </a:rPr>
              <a:t>es</a:t>
            </a:r>
            <a:r>
              <a:rPr sz="3200" spc="-80" dirty="0">
                <a:latin typeface="Times New Roman"/>
                <a:cs typeface="Times New Roman"/>
              </a:rPr>
              <a:t> </a:t>
            </a:r>
            <a:r>
              <a:rPr sz="3200" dirty="0">
                <a:latin typeface="Calibri"/>
                <a:cs typeface="Calibri"/>
              </a:rPr>
              <a:t>and</a:t>
            </a:r>
            <a:r>
              <a:rPr sz="3200" spc="-65" dirty="0">
                <a:latin typeface="Times New Roman"/>
                <a:cs typeface="Times New Roman"/>
              </a:rPr>
              <a:t> </a:t>
            </a:r>
            <a:r>
              <a:rPr sz="3200" dirty="0">
                <a:latin typeface="Calibri"/>
                <a:cs typeface="Calibri"/>
              </a:rPr>
              <a:t>m</a:t>
            </a:r>
            <a:r>
              <a:rPr sz="3200" spc="-15" dirty="0">
                <a:latin typeface="Calibri"/>
                <a:cs typeface="Calibri"/>
              </a:rPr>
              <a:t>e</a:t>
            </a:r>
            <a:r>
              <a:rPr sz="3200" dirty="0">
                <a:latin typeface="Calibri"/>
                <a:cs typeface="Calibri"/>
              </a:rPr>
              <a:t>thod</a:t>
            </a:r>
            <a:r>
              <a:rPr sz="3200" spc="-15" dirty="0">
                <a:latin typeface="Calibri"/>
                <a:cs typeface="Calibri"/>
              </a:rPr>
              <a:t>s</a:t>
            </a:r>
            <a:r>
              <a:rPr sz="3200" dirty="0">
                <a:latin typeface="Calibri"/>
                <a:cs typeface="Calibri"/>
              </a:rPr>
              <a:t>.</a:t>
            </a:r>
            <a:endParaRPr sz="3200">
              <a:latin typeface="Calibri"/>
              <a:cs typeface="Calibri"/>
            </a:endParaRPr>
          </a:p>
          <a:p>
            <a:pPr marL="355600" marR="128905" indent="-342900">
              <a:lnSpc>
                <a:spcPct val="100000"/>
              </a:lnSpc>
              <a:spcBef>
                <a:spcPts val="770"/>
              </a:spcBef>
              <a:buFont typeface="Arial"/>
              <a:buChar char="•"/>
              <a:tabLst>
                <a:tab pos="356235" algn="l"/>
              </a:tabLst>
            </a:pPr>
            <a:r>
              <a:rPr sz="3200" spc="-5" dirty="0">
                <a:latin typeface="Calibri"/>
                <a:cs typeface="Calibri"/>
              </a:rPr>
              <a:t>Subc</a:t>
            </a:r>
            <a:r>
              <a:rPr sz="3200" dirty="0">
                <a:latin typeface="Calibri"/>
                <a:cs typeface="Calibri"/>
              </a:rPr>
              <a:t>lass</a:t>
            </a:r>
            <a:r>
              <a:rPr sz="3200" spc="-90" dirty="0">
                <a:latin typeface="Times New Roman"/>
                <a:cs typeface="Times New Roman"/>
              </a:rPr>
              <a:t> </a:t>
            </a:r>
            <a:r>
              <a:rPr sz="3200" spc="-20" dirty="0">
                <a:latin typeface="Calibri"/>
                <a:cs typeface="Calibri"/>
              </a:rPr>
              <a:t>c</a:t>
            </a:r>
            <a:r>
              <a:rPr sz="3200" dirty="0">
                <a:latin typeface="Calibri"/>
                <a:cs typeface="Calibri"/>
              </a:rPr>
              <a:t>an</a:t>
            </a:r>
            <a:r>
              <a:rPr sz="3200" spc="-80" dirty="0">
                <a:latin typeface="Times New Roman"/>
                <a:cs typeface="Times New Roman"/>
              </a:rPr>
              <a:t> </a:t>
            </a:r>
            <a:r>
              <a:rPr sz="3200" dirty="0">
                <a:latin typeface="Calibri"/>
                <a:cs typeface="Calibri"/>
              </a:rPr>
              <a:t>mod</a:t>
            </a:r>
            <a:r>
              <a:rPr sz="3200" spc="-15" dirty="0">
                <a:latin typeface="Calibri"/>
                <a:cs typeface="Calibri"/>
              </a:rPr>
              <a:t>i</a:t>
            </a:r>
            <a:r>
              <a:rPr sz="3200" spc="-5" dirty="0">
                <a:latin typeface="Calibri"/>
                <a:cs typeface="Calibri"/>
              </a:rPr>
              <a:t>f</a:t>
            </a:r>
            <a:r>
              <a:rPr sz="3200" dirty="0">
                <a:latin typeface="Calibri"/>
                <a:cs typeface="Calibri"/>
              </a:rPr>
              <a:t>y</a:t>
            </a:r>
            <a:r>
              <a:rPr sz="3200" spc="-40" dirty="0">
                <a:latin typeface="Times New Roman"/>
                <a:cs typeface="Times New Roman"/>
              </a:rPr>
              <a:t> </a:t>
            </a:r>
            <a:r>
              <a:rPr sz="3200" dirty="0">
                <a:latin typeface="Calibri"/>
                <a:cs typeface="Calibri"/>
              </a:rPr>
              <a:t>the</a:t>
            </a:r>
            <a:r>
              <a:rPr sz="3200" spc="-90" dirty="0">
                <a:latin typeface="Times New Roman"/>
                <a:cs typeface="Times New Roman"/>
              </a:rPr>
              <a:t> </a:t>
            </a:r>
            <a:r>
              <a:rPr sz="3200" spc="-5" dirty="0">
                <a:latin typeface="Calibri"/>
                <a:cs typeface="Calibri"/>
              </a:rPr>
              <a:t>beh</a:t>
            </a:r>
            <a:r>
              <a:rPr sz="3200" spc="-50" dirty="0">
                <a:latin typeface="Calibri"/>
                <a:cs typeface="Calibri"/>
              </a:rPr>
              <a:t>a</a:t>
            </a:r>
            <a:r>
              <a:rPr sz="3200" dirty="0">
                <a:latin typeface="Calibri"/>
                <a:cs typeface="Calibri"/>
              </a:rPr>
              <a:t>vi</a:t>
            </a:r>
            <a:r>
              <a:rPr sz="3200" spc="-5" dirty="0">
                <a:latin typeface="Calibri"/>
                <a:cs typeface="Calibri"/>
              </a:rPr>
              <a:t>o</a:t>
            </a:r>
            <a:r>
              <a:rPr sz="3200" dirty="0">
                <a:latin typeface="Calibri"/>
                <a:cs typeface="Calibri"/>
              </a:rPr>
              <a:t>r</a:t>
            </a:r>
            <a:r>
              <a:rPr sz="3200" spc="-75"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5" dirty="0">
                <a:latin typeface="Calibri"/>
                <a:cs typeface="Calibri"/>
              </a:rPr>
              <a:t>on</a:t>
            </a:r>
            <a:r>
              <a:rPr sz="3200" dirty="0">
                <a:latin typeface="Calibri"/>
                <a:cs typeface="Calibri"/>
              </a:rPr>
              <a:t>e</a:t>
            </a:r>
            <a:r>
              <a:rPr sz="3200" spc="-90" dirty="0">
                <a:latin typeface="Times New Roman"/>
                <a:cs typeface="Times New Roman"/>
              </a:rPr>
              <a:t> </a:t>
            </a:r>
            <a:r>
              <a:rPr sz="3200" spc="-5" dirty="0">
                <a:latin typeface="Calibri"/>
                <a:cs typeface="Calibri"/>
              </a:rPr>
              <a:t>or</a:t>
            </a:r>
            <a:r>
              <a:rPr sz="3200" spc="-5" dirty="0">
                <a:latin typeface="Times New Roman"/>
                <a:cs typeface="Times New Roman"/>
              </a:rPr>
              <a:t> </a:t>
            </a:r>
            <a:r>
              <a:rPr sz="3200" dirty="0">
                <a:latin typeface="Calibri"/>
                <a:cs typeface="Calibri"/>
              </a:rPr>
              <a:t>mo</a:t>
            </a:r>
            <a:r>
              <a:rPr sz="3200" spc="-40" dirty="0">
                <a:latin typeface="Calibri"/>
                <a:cs typeface="Calibri"/>
              </a:rPr>
              <a:t>r</a:t>
            </a:r>
            <a:r>
              <a:rPr sz="3200" dirty="0">
                <a:latin typeface="Calibri"/>
                <a:cs typeface="Calibri"/>
              </a:rPr>
              <a:t>e</a:t>
            </a:r>
            <a:r>
              <a:rPr sz="3200" spc="-105"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10" dirty="0">
                <a:latin typeface="Calibri"/>
                <a:cs typeface="Calibri"/>
              </a:rPr>
              <a:t>i</a:t>
            </a:r>
            <a:r>
              <a:rPr sz="3200" dirty="0">
                <a:latin typeface="Calibri"/>
                <a:cs typeface="Calibri"/>
              </a:rPr>
              <a:t>ts</a:t>
            </a:r>
            <a:r>
              <a:rPr sz="3200" spc="-70" dirty="0">
                <a:latin typeface="Times New Roman"/>
                <a:cs typeface="Times New Roman"/>
              </a:rPr>
              <a:t> </a:t>
            </a:r>
            <a:r>
              <a:rPr sz="3200" dirty="0">
                <a:latin typeface="Calibri"/>
                <a:cs typeface="Calibri"/>
              </a:rPr>
              <a:t>i</a:t>
            </a:r>
            <a:r>
              <a:rPr sz="3200" spc="-5" dirty="0">
                <a:latin typeface="Calibri"/>
                <a:cs typeface="Calibri"/>
              </a:rPr>
              <a:t>nhe</a:t>
            </a:r>
            <a:r>
              <a:rPr sz="3200" spc="-10" dirty="0">
                <a:latin typeface="Calibri"/>
                <a:cs typeface="Calibri"/>
              </a:rPr>
              <a:t>r</a:t>
            </a:r>
            <a:r>
              <a:rPr sz="3200" dirty="0">
                <a:latin typeface="Calibri"/>
                <a:cs typeface="Calibri"/>
              </a:rPr>
              <a:t>i</a:t>
            </a:r>
            <a:r>
              <a:rPr sz="3200" spc="-45" dirty="0">
                <a:latin typeface="Calibri"/>
                <a:cs typeface="Calibri"/>
              </a:rPr>
              <a:t>t</a:t>
            </a:r>
            <a:r>
              <a:rPr sz="3200" dirty="0">
                <a:latin typeface="Calibri"/>
                <a:cs typeface="Calibri"/>
              </a:rPr>
              <a:t>ed</a:t>
            </a:r>
            <a:r>
              <a:rPr sz="3200" spc="-65" dirty="0">
                <a:latin typeface="Times New Roman"/>
                <a:cs typeface="Times New Roman"/>
              </a:rPr>
              <a:t> </a:t>
            </a:r>
            <a:r>
              <a:rPr sz="3200" dirty="0">
                <a:latin typeface="Calibri"/>
                <a:cs typeface="Calibri"/>
              </a:rPr>
              <a:t>m</a:t>
            </a:r>
            <a:r>
              <a:rPr sz="3200" spc="-15" dirty="0">
                <a:latin typeface="Calibri"/>
                <a:cs typeface="Calibri"/>
              </a:rPr>
              <a:t>e</a:t>
            </a:r>
            <a:r>
              <a:rPr sz="3200" dirty="0">
                <a:latin typeface="Calibri"/>
                <a:cs typeface="Calibri"/>
              </a:rPr>
              <a:t>thod</a:t>
            </a:r>
            <a:r>
              <a:rPr sz="3200" spc="-15" dirty="0">
                <a:latin typeface="Calibri"/>
                <a:cs typeface="Calibri"/>
              </a:rPr>
              <a:t>s</a:t>
            </a:r>
            <a:r>
              <a:rPr sz="3200" dirty="0">
                <a:latin typeface="Calibri"/>
                <a:cs typeface="Calibri"/>
              </a:rPr>
              <a:t>.</a:t>
            </a:r>
            <a:r>
              <a:rPr sz="3200" spc="-65" dirty="0">
                <a:latin typeface="Times New Roman"/>
                <a:cs typeface="Times New Roman"/>
              </a:rPr>
              <a:t> </a:t>
            </a:r>
            <a:r>
              <a:rPr sz="3200" spc="5" dirty="0">
                <a:latin typeface="Calibri"/>
                <a:cs typeface="Calibri"/>
              </a:rPr>
              <a:t>(</a:t>
            </a:r>
            <a:r>
              <a:rPr sz="3200" b="1" spc="-5" dirty="0">
                <a:latin typeface="Calibri"/>
                <a:cs typeface="Calibri"/>
              </a:rPr>
              <a:t>O</a:t>
            </a:r>
            <a:r>
              <a:rPr sz="3200" b="1" spc="-25" dirty="0">
                <a:latin typeface="Calibri"/>
                <a:cs typeface="Calibri"/>
              </a:rPr>
              <a:t>v</a:t>
            </a:r>
            <a:r>
              <a:rPr sz="3200" b="1" spc="-5" dirty="0">
                <a:latin typeface="Calibri"/>
                <a:cs typeface="Calibri"/>
              </a:rPr>
              <a:t>errid</a:t>
            </a:r>
            <a:r>
              <a:rPr sz="3200" b="1" dirty="0">
                <a:latin typeface="Calibri"/>
                <a:cs typeface="Calibri"/>
              </a:rPr>
              <a:t>e</a:t>
            </a:r>
            <a:r>
              <a:rPr sz="3200" b="1" spc="-80" dirty="0">
                <a:latin typeface="Times New Roman"/>
                <a:cs typeface="Times New Roman"/>
              </a:rPr>
              <a:t> </a:t>
            </a:r>
            <a:r>
              <a:rPr sz="3200" dirty="0">
                <a:latin typeface="Calibri"/>
                <a:cs typeface="Calibri"/>
              </a:rPr>
              <a:t>the</a:t>
            </a:r>
            <a:r>
              <a:rPr sz="3200" dirty="0">
                <a:latin typeface="Times New Roman"/>
                <a:cs typeface="Times New Roman"/>
              </a:rPr>
              <a:t> </a:t>
            </a:r>
            <a:r>
              <a:rPr sz="3200" dirty="0">
                <a:latin typeface="Calibri"/>
                <a:cs typeface="Calibri"/>
              </a:rPr>
              <a:t>i</a:t>
            </a:r>
            <a:r>
              <a:rPr sz="3200" spc="-5" dirty="0">
                <a:latin typeface="Calibri"/>
                <a:cs typeface="Calibri"/>
              </a:rPr>
              <a:t>nhe</a:t>
            </a:r>
            <a:r>
              <a:rPr sz="3200" spc="-10" dirty="0">
                <a:latin typeface="Calibri"/>
                <a:cs typeface="Calibri"/>
              </a:rPr>
              <a:t>r</a:t>
            </a:r>
            <a:r>
              <a:rPr sz="3200" dirty="0">
                <a:latin typeface="Calibri"/>
                <a:cs typeface="Calibri"/>
              </a:rPr>
              <a:t>i</a:t>
            </a:r>
            <a:r>
              <a:rPr sz="3200" spc="-45" dirty="0">
                <a:latin typeface="Calibri"/>
                <a:cs typeface="Calibri"/>
              </a:rPr>
              <a:t>t</a:t>
            </a:r>
            <a:r>
              <a:rPr sz="3200" dirty="0">
                <a:latin typeface="Calibri"/>
                <a:cs typeface="Calibri"/>
              </a:rPr>
              <a:t>ed</a:t>
            </a:r>
            <a:r>
              <a:rPr sz="3200" spc="-80" dirty="0">
                <a:latin typeface="Times New Roman"/>
                <a:cs typeface="Times New Roman"/>
              </a:rPr>
              <a:t> </a:t>
            </a:r>
            <a:r>
              <a:rPr sz="3200" dirty="0">
                <a:latin typeface="Calibri"/>
                <a:cs typeface="Calibri"/>
              </a:rPr>
              <a:t>me</a:t>
            </a:r>
            <a:r>
              <a:rPr sz="3200" spc="-15" dirty="0">
                <a:latin typeface="Calibri"/>
                <a:cs typeface="Calibri"/>
              </a:rPr>
              <a:t>t</a:t>
            </a:r>
            <a:r>
              <a:rPr sz="3200" spc="-5" dirty="0">
                <a:latin typeface="Calibri"/>
                <a:cs typeface="Calibri"/>
              </a:rPr>
              <a:t>hod</a:t>
            </a:r>
            <a:r>
              <a:rPr sz="3200" dirty="0">
                <a:latin typeface="Calibri"/>
                <a:cs typeface="Calibri"/>
              </a:rPr>
              <a:t>,</a:t>
            </a:r>
            <a:r>
              <a:rPr sz="3200" spc="-65" dirty="0">
                <a:latin typeface="Times New Roman"/>
                <a:cs typeface="Times New Roman"/>
              </a:rPr>
              <a:t> </a:t>
            </a:r>
            <a:r>
              <a:rPr sz="3200" dirty="0">
                <a:latin typeface="Calibri"/>
                <a:cs typeface="Calibri"/>
              </a:rPr>
              <a:t>then</a:t>
            </a:r>
            <a:r>
              <a:rPr sz="3200" spc="-75" dirty="0">
                <a:latin typeface="Times New Roman"/>
                <a:cs typeface="Times New Roman"/>
              </a:rPr>
              <a:t> </a:t>
            </a:r>
            <a:r>
              <a:rPr sz="3200" spc="-25" dirty="0">
                <a:latin typeface="Calibri"/>
                <a:cs typeface="Calibri"/>
              </a:rPr>
              <a:t>c</a:t>
            </a:r>
            <a:r>
              <a:rPr sz="3200" dirty="0">
                <a:latin typeface="Calibri"/>
                <a:cs typeface="Calibri"/>
              </a:rPr>
              <a:t>alled</a:t>
            </a:r>
            <a:r>
              <a:rPr sz="3200" spc="-90" dirty="0">
                <a:latin typeface="Times New Roman"/>
                <a:cs typeface="Times New Roman"/>
              </a:rPr>
              <a:t> </a:t>
            </a:r>
            <a:r>
              <a:rPr sz="3200" dirty="0">
                <a:latin typeface="Calibri"/>
                <a:cs typeface="Calibri"/>
              </a:rPr>
              <a:t>as</a:t>
            </a:r>
            <a:r>
              <a:rPr sz="3200" spc="-80" dirty="0">
                <a:latin typeface="Times New Roman"/>
                <a:cs typeface="Times New Roman"/>
              </a:rPr>
              <a:t> </a:t>
            </a:r>
            <a:r>
              <a:rPr sz="3200" spc="-5" dirty="0">
                <a:latin typeface="Calibri"/>
                <a:cs typeface="Calibri"/>
              </a:rPr>
              <a:t>O</a:t>
            </a:r>
            <a:r>
              <a:rPr sz="3200" spc="-30" dirty="0">
                <a:latin typeface="Calibri"/>
                <a:cs typeface="Calibri"/>
              </a:rPr>
              <a:t>v</a:t>
            </a:r>
            <a:r>
              <a:rPr sz="3200" dirty="0">
                <a:latin typeface="Calibri"/>
                <a:cs typeface="Calibri"/>
              </a:rPr>
              <a:t>erri</a:t>
            </a:r>
            <a:r>
              <a:rPr sz="3200" spc="-15" dirty="0">
                <a:latin typeface="Calibri"/>
                <a:cs typeface="Calibri"/>
              </a:rPr>
              <a:t>d</a:t>
            </a:r>
            <a:r>
              <a:rPr sz="3200" spc="-5" dirty="0">
                <a:latin typeface="Calibri"/>
                <a:cs typeface="Calibri"/>
              </a:rPr>
              <a:t>den</a:t>
            </a:r>
            <a:r>
              <a:rPr sz="3200" spc="-5" dirty="0">
                <a:latin typeface="Times New Roman"/>
                <a:cs typeface="Times New Roman"/>
              </a:rPr>
              <a:t> </a:t>
            </a:r>
            <a:r>
              <a:rPr sz="3200" dirty="0">
                <a:latin typeface="Calibri"/>
                <a:cs typeface="Calibri"/>
              </a:rPr>
              <a:t>m</a:t>
            </a:r>
            <a:r>
              <a:rPr sz="3200" spc="-15" dirty="0">
                <a:latin typeface="Calibri"/>
                <a:cs typeface="Calibri"/>
              </a:rPr>
              <a:t>e</a:t>
            </a:r>
            <a:r>
              <a:rPr sz="3200" dirty="0">
                <a:latin typeface="Calibri"/>
                <a:cs typeface="Calibri"/>
              </a:rPr>
              <a:t>thod)</a:t>
            </a:r>
            <a:endParaRPr sz="3200">
              <a:latin typeface="Calibri"/>
              <a:cs typeface="Calibri"/>
            </a:endParaRPr>
          </a:p>
        </p:txBody>
      </p:sp>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10440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eaLnBrk="1" hangingPunct="1">
              <a:lnSpc>
                <a:spcPct val="90000"/>
              </a:lnSpc>
            </a:pPr>
            <a:r>
              <a:rPr lang="en-US" dirty="0" smtClean="0"/>
              <a:t>There are two kinds of variables in a class:</a:t>
            </a:r>
          </a:p>
          <a:p>
            <a:pPr lvl="1" eaLnBrk="1" hangingPunct="1">
              <a:lnSpc>
                <a:spcPct val="90000"/>
              </a:lnSpc>
            </a:pPr>
            <a:r>
              <a:rPr lang="en-US" i="1" dirty="0" smtClean="0"/>
              <a:t>Class variables</a:t>
            </a:r>
            <a:r>
              <a:rPr lang="en-US" dirty="0" smtClean="0"/>
              <a:t> - one/class</a:t>
            </a:r>
          </a:p>
          <a:p>
            <a:pPr lvl="1" eaLnBrk="1" hangingPunct="1">
              <a:lnSpc>
                <a:spcPct val="90000"/>
              </a:lnSpc>
            </a:pPr>
            <a:r>
              <a:rPr lang="en-US" i="1" dirty="0" smtClean="0"/>
              <a:t>Instance variables</a:t>
            </a:r>
            <a:r>
              <a:rPr lang="en-US" dirty="0" smtClean="0"/>
              <a:t> - one/object</a:t>
            </a:r>
          </a:p>
          <a:p>
            <a:pPr marL="0" lvl="1" indent="0" eaLnBrk="1" hangingPunct="1">
              <a:lnSpc>
                <a:spcPct val="90000"/>
              </a:lnSpc>
              <a:buNone/>
            </a:pPr>
            <a:endParaRPr lang="en-US" dirty="0"/>
          </a:p>
          <a:p>
            <a:pPr marL="0" lvl="1" indent="0" eaLnBrk="1" hangingPunct="1">
              <a:lnSpc>
                <a:spcPct val="90000"/>
              </a:lnSpc>
              <a:buNone/>
            </a:pPr>
            <a:r>
              <a:rPr lang="en-US" sz="2000" dirty="0" smtClean="0"/>
              <a:t>Single </a:t>
            </a:r>
            <a:r>
              <a:rPr lang="en-US" sz="2000" dirty="0"/>
              <a:t>vs. Multiple </a:t>
            </a:r>
            <a:r>
              <a:rPr lang="en-US" sz="2000" dirty="0" smtClean="0"/>
              <a:t>Inheritance: one parent class v/s multiple parent classes.</a:t>
            </a:r>
            <a:endParaRPr lang="en-US" sz="2000" dirty="0"/>
          </a:p>
          <a:p>
            <a:pPr lvl="1" eaLnBrk="1" hangingPunct="1">
              <a:lnSpc>
                <a:spcPct val="90000"/>
              </a:lnSpc>
            </a:pPr>
            <a:endParaRPr lang="en-US" dirty="0" smtClean="0"/>
          </a:p>
        </p:txBody>
      </p:sp>
      <p:sp>
        <p:nvSpPr>
          <p:cNvPr id="11268" name="Rectangle 2"/>
          <p:cNvSpPr>
            <a:spLocks noGrp="1" noChangeArrowheads="1"/>
          </p:cNvSpPr>
          <p:nvPr>
            <p:ph type="title" idx="4294967295"/>
          </p:nvPr>
        </p:nvSpPr>
        <p:spPr>
          <a:xfrm>
            <a:off x="0" y="274638"/>
            <a:ext cx="8229600" cy="1143000"/>
          </a:xfrm>
        </p:spPr>
        <p:txBody>
          <a:bodyPr/>
          <a:lstStyle/>
          <a:p>
            <a:pPr eaLnBrk="1" hangingPunct="1"/>
            <a:r>
              <a:rPr lang="en-US" sz="3200" smtClean="0"/>
              <a:t>Object-Oriented Concepts (continued)</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67446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74638"/>
            <a:ext cx="8229600" cy="1143000"/>
          </a:xfrm>
          <a:prstGeom prst="rect">
            <a:avLst/>
          </a:prstGeom>
        </p:spPr>
        <p:txBody>
          <a:bodyPr vert="horz" wrap="square" lIns="0" tIns="282702" rIns="0" bIns="0" rtlCol="0">
            <a:spAutoFit/>
          </a:bodyPr>
          <a:lstStyle/>
          <a:p>
            <a:pPr marL="835025">
              <a:lnSpc>
                <a:spcPct val="100000"/>
              </a:lnSpc>
            </a:pPr>
            <a:r>
              <a:rPr spc="-5" dirty="0"/>
              <a:t>D</a:t>
            </a:r>
            <a:r>
              <a:rPr dirty="0"/>
              <a:t>i</a:t>
            </a:r>
            <a:r>
              <a:rPr spc="-5" dirty="0"/>
              <a:t>sa</a:t>
            </a:r>
            <a:r>
              <a:rPr spc="10" dirty="0"/>
              <a:t>d</a:t>
            </a:r>
            <a:r>
              <a:rPr spc="-60" dirty="0"/>
              <a:t>v</a:t>
            </a:r>
            <a:r>
              <a:rPr dirty="0"/>
              <a:t>a</a:t>
            </a:r>
            <a:r>
              <a:rPr spc="-30" dirty="0"/>
              <a:t>n</a:t>
            </a:r>
            <a:r>
              <a:rPr spc="-45" dirty="0"/>
              <a:t>t</a:t>
            </a:r>
            <a:r>
              <a:rPr dirty="0"/>
              <a:t>a</a:t>
            </a:r>
            <a:r>
              <a:rPr spc="-30" dirty="0"/>
              <a:t>g</a:t>
            </a:r>
            <a:r>
              <a:rPr dirty="0"/>
              <a:t>e</a:t>
            </a:r>
            <a:r>
              <a:rPr spc="-135" dirty="0">
                <a:latin typeface="Times New Roman"/>
                <a:cs typeface="Times New Roman"/>
              </a:rPr>
              <a:t> </a:t>
            </a:r>
            <a:r>
              <a:rPr spc="-5" dirty="0"/>
              <a:t>o</a:t>
            </a:r>
            <a:r>
              <a:rPr dirty="0"/>
              <a:t>f</a:t>
            </a:r>
            <a:r>
              <a:rPr spc="-105" dirty="0">
                <a:latin typeface="Times New Roman"/>
                <a:cs typeface="Times New Roman"/>
              </a:rPr>
              <a:t> </a:t>
            </a:r>
            <a:r>
              <a:rPr dirty="0"/>
              <a:t>Inheri</a:t>
            </a:r>
            <a:r>
              <a:rPr spc="-35" dirty="0"/>
              <a:t>t</a:t>
            </a:r>
            <a:r>
              <a:rPr dirty="0"/>
              <a:t>ance</a:t>
            </a:r>
          </a:p>
        </p:txBody>
      </p:sp>
      <p:sp>
        <p:nvSpPr>
          <p:cNvPr id="3" name="object 3"/>
          <p:cNvSpPr txBox="1"/>
          <p:nvPr/>
        </p:nvSpPr>
        <p:spPr>
          <a:xfrm>
            <a:off x="535936" y="1697446"/>
            <a:ext cx="8008620" cy="2564805"/>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200" spc="-5" dirty="0">
                <a:latin typeface="Calibri"/>
                <a:cs typeface="Calibri"/>
              </a:rPr>
              <a:t>C</a:t>
            </a:r>
            <a:r>
              <a:rPr sz="3200" spc="-45" dirty="0">
                <a:latin typeface="Calibri"/>
                <a:cs typeface="Calibri"/>
              </a:rPr>
              <a:t>r</a:t>
            </a:r>
            <a:r>
              <a:rPr sz="3200" dirty="0">
                <a:latin typeface="Calibri"/>
                <a:cs typeface="Calibri"/>
              </a:rPr>
              <a:t>e</a:t>
            </a:r>
            <a:r>
              <a:rPr sz="3200" spc="-25" dirty="0">
                <a:latin typeface="Calibri"/>
                <a:cs typeface="Calibri"/>
              </a:rPr>
              <a:t>a</a:t>
            </a:r>
            <a:r>
              <a:rPr sz="3200" spc="-45" dirty="0">
                <a:latin typeface="Calibri"/>
                <a:cs typeface="Calibri"/>
              </a:rPr>
              <a:t>t</a:t>
            </a:r>
            <a:r>
              <a:rPr sz="3200" dirty="0">
                <a:latin typeface="Calibri"/>
                <a:cs typeface="Calibri"/>
              </a:rPr>
              <a:t>es</a:t>
            </a:r>
            <a:r>
              <a:rPr sz="3200" spc="-110" dirty="0">
                <a:latin typeface="Times New Roman"/>
                <a:cs typeface="Times New Roman"/>
              </a:rPr>
              <a:t> </a:t>
            </a:r>
            <a:r>
              <a:rPr sz="3200" spc="-5" dirty="0">
                <a:latin typeface="Calibri"/>
                <a:cs typeface="Calibri"/>
              </a:rPr>
              <a:t>dependenci</a:t>
            </a:r>
            <a:r>
              <a:rPr sz="3200" dirty="0">
                <a:latin typeface="Calibri"/>
                <a:cs typeface="Calibri"/>
              </a:rPr>
              <a:t>es</a:t>
            </a:r>
            <a:r>
              <a:rPr sz="3200" spc="-80" dirty="0">
                <a:latin typeface="Times New Roman"/>
                <a:cs typeface="Times New Roman"/>
              </a:rPr>
              <a:t> </a:t>
            </a:r>
            <a:r>
              <a:rPr sz="3200" dirty="0">
                <a:latin typeface="Calibri"/>
                <a:cs typeface="Calibri"/>
              </a:rPr>
              <a:t>among</a:t>
            </a:r>
            <a:r>
              <a:rPr sz="3200" spc="-55" dirty="0">
                <a:latin typeface="Times New Roman"/>
                <a:cs typeface="Times New Roman"/>
              </a:rPr>
              <a:t> </a:t>
            </a:r>
            <a:r>
              <a:rPr sz="3200" dirty="0">
                <a:latin typeface="Calibri"/>
                <a:cs typeface="Calibri"/>
              </a:rPr>
              <a:t>the</a:t>
            </a:r>
            <a:r>
              <a:rPr sz="3200" spc="-80" dirty="0">
                <a:latin typeface="Times New Roman"/>
                <a:cs typeface="Times New Roman"/>
              </a:rPr>
              <a:t> </a:t>
            </a:r>
            <a:r>
              <a:rPr sz="3200" dirty="0">
                <a:latin typeface="Calibri"/>
                <a:cs typeface="Calibri"/>
              </a:rPr>
              <a:t>clas</a:t>
            </a:r>
            <a:r>
              <a:rPr sz="3200" spc="-15" dirty="0">
                <a:latin typeface="Calibri"/>
                <a:cs typeface="Calibri"/>
              </a:rPr>
              <a:t>s</a:t>
            </a:r>
            <a:r>
              <a:rPr sz="3200" dirty="0">
                <a:latin typeface="Calibri"/>
                <a:cs typeface="Calibri"/>
              </a:rPr>
              <a:t>es</a:t>
            </a:r>
            <a:r>
              <a:rPr sz="3200" spc="-80" dirty="0">
                <a:latin typeface="Times New Roman"/>
                <a:cs typeface="Times New Roman"/>
              </a:rPr>
              <a:t> </a:t>
            </a:r>
            <a:r>
              <a:rPr sz="3200" spc="-15" dirty="0">
                <a:latin typeface="Calibri"/>
                <a:cs typeface="Calibri"/>
              </a:rPr>
              <a:t>i</a:t>
            </a:r>
            <a:r>
              <a:rPr sz="3200" dirty="0">
                <a:latin typeface="Calibri"/>
                <a:cs typeface="Calibri"/>
              </a:rPr>
              <a:t>n</a:t>
            </a:r>
            <a:r>
              <a:rPr sz="3200" spc="-80" dirty="0">
                <a:latin typeface="Times New Roman"/>
                <a:cs typeface="Times New Roman"/>
              </a:rPr>
              <a:t> </a:t>
            </a:r>
            <a:r>
              <a:rPr sz="3200" dirty="0">
                <a:latin typeface="Calibri"/>
                <a:cs typeface="Calibri"/>
              </a:rPr>
              <a:t>an</a:t>
            </a:r>
          </a:p>
          <a:p>
            <a:pPr marL="355600">
              <a:lnSpc>
                <a:spcPct val="100000"/>
              </a:lnSpc>
            </a:pPr>
            <a:r>
              <a:rPr sz="3200" dirty="0">
                <a:latin typeface="Calibri"/>
                <a:cs typeface="Calibri"/>
              </a:rPr>
              <a:t>i</a:t>
            </a:r>
            <a:r>
              <a:rPr sz="3200" spc="-5" dirty="0">
                <a:latin typeface="Calibri"/>
                <a:cs typeface="Calibri"/>
              </a:rPr>
              <a:t>n</a:t>
            </a:r>
            <a:r>
              <a:rPr sz="3200" spc="-15" dirty="0">
                <a:latin typeface="Calibri"/>
                <a:cs typeface="Calibri"/>
              </a:rPr>
              <a:t>h</a:t>
            </a:r>
            <a:r>
              <a:rPr sz="3200" dirty="0">
                <a:latin typeface="Calibri"/>
                <a:cs typeface="Calibri"/>
              </a:rPr>
              <a:t>eri</a:t>
            </a:r>
            <a:r>
              <a:rPr sz="3200" spc="-55" dirty="0">
                <a:latin typeface="Calibri"/>
                <a:cs typeface="Calibri"/>
              </a:rPr>
              <a:t>t</a:t>
            </a:r>
            <a:r>
              <a:rPr sz="3200" dirty="0">
                <a:latin typeface="Calibri"/>
                <a:cs typeface="Calibri"/>
              </a:rPr>
              <a:t>ance</a:t>
            </a:r>
            <a:r>
              <a:rPr sz="3200" spc="-75" dirty="0">
                <a:latin typeface="Times New Roman"/>
                <a:cs typeface="Times New Roman"/>
              </a:rPr>
              <a:t> </a:t>
            </a:r>
            <a:r>
              <a:rPr sz="3200" spc="-15" dirty="0" smtClean="0">
                <a:latin typeface="Calibri"/>
                <a:cs typeface="Calibri"/>
              </a:rPr>
              <a:t>h</a:t>
            </a:r>
            <a:r>
              <a:rPr sz="3200" dirty="0" smtClean="0">
                <a:latin typeface="Calibri"/>
                <a:cs typeface="Calibri"/>
              </a:rPr>
              <a:t>ie</a:t>
            </a:r>
            <a:r>
              <a:rPr sz="3200" spc="-70" dirty="0" smtClean="0">
                <a:latin typeface="Calibri"/>
                <a:cs typeface="Calibri"/>
              </a:rPr>
              <a:t>r</a:t>
            </a:r>
            <a:r>
              <a:rPr sz="3200" dirty="0" smtClean="0">
                <a:latin typeface="Calibri"/>
                <a:cs typeface="Calibri"/>
              </a:rPr>
              <a:t>a</a:t>
            </a:r>
            <a:r>
              <a:rPr sz="3200" spc="-50" dirty="0" smtClean="0">
                <a:latin typeface="Calibri"/>
                <a:cs typeface="Calibri"/>
              </a:rPr>
              <a:t>r</a:t>
            </a:r>
            <a:r>
              <a:rPr sz="3200" dirty="0" smtClean="0">
                <a:latin typeface="Calibri"/>
                <a:cs typeface="Calibri"/>
              </a:rPr>
              <a:t>c</a:t>
            </a:r>
            <a:r>
              <a:rPr sz="3200" spc="-70" dirty="0" smtClean="0">
                <a:latin typeface="Calibri"/>
                <a:cs typeface="Calibri"/>
              </a:rPr>
              <a:t>h</a:t>
            </a:r>
            <a:r>
              <a:rPr sz="3200" dirty="0" smtClean="0">
                <a:latin typeface="Calibri"/>
                <a:cs typeface="Calibri"/>
              </a:rPr>
              <a:t>y</a:t>
            </a:r>
            <a:r>
              <a:rPr lang="en-US" sz="3200" dirty="0" smtClean="0">
                <a:latin typeface="Calibri"/>
                <a:cs typeface="Calibri"/>
              </a:rPr>
              <a:t> whereas ADTs are independent of each other.</a:t>
            </a:r>
            <a:endParaRPr sz="3200" dirty="0">
              <a:latin typeface="Calibri"/>
              <a:cs typeface="Calibri"/>
            </a:endParaRPr>
          </a:p>
          <a:p>
            <a:pPr marL="355600" marR="215265" indent="-342900">
              <a:lnSpc>
                <a:spcPct val="100000"/>
              </a:lnSpc>
              <a:spcBef>
                <a:spcPts val="765"/>
              </a:spcBef>
              <a:buFont typeface="Arial"/>
              <a:buChar char="•"/>
              <a:tabLst>
                <a:tab pos="356235" algn="l"/>
              </a:tabLst>
            </a:pPr>
            <a:r>
              <a:rPr sz="3200" spc="-5" dirty="0">
                <a:latin typeface="Calibri"/>
                <a:cs typeface="Calibri"/>
              </a:rPr>
              <a:t>L</a:t>
            </a:r>
            <a:r>
              <a:rPr sz="3200" dirty="0">
                <a:latin typeface="Calibri"/>
                <a:cs typeface="Calibri"/>
              </a:rPr>
              <a:t>im</a:t>
            </a:r>
            <a:r>
              <a:rPr sz="3200" spc="-15" dirty="0">
                <a:latin typeface="Calibri"/>
                <a:cs typeface="Calibri"/>
              </a:rPr>
              <a:t>i</a:t>
            </a:r>
            <a:r>
              <a:rPr sz="3200" spc="-45" dirty="0">
                <a:latin typeface="Calibri"/>
                <a:cs typeface="Calibri"/>
              </a:rPr>
              <a:t>t</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on</a:t>
            </a:r>
            <a:r>
              <a:rPr sz="3200" dirty="0">
                <a:latin typeface="Calibri"/>
                <a:cs typeface="Calibri"/>
              </a:rPr>
              <a:t>:</a:t>
            </a:r>
            <a:r>
              <a:rPr sz="3200" spc="-40" dirty="0">
                <a:latin typeface="Times New Roman"/>
                <a:cs typeface="Times New Roman"/>
              </a:rPr>
              <a:t> </a:t>
            </a:r>
            <a:r>
              <a:rPr sz="3200" dirty="0">
                <a:latin typeface="Calibri"/>
                <a:cs typeface="Calibri"/>
              </a:rPr>
              <a:t>It</a:t>
            </a:r>
            <a:r>
              <a:rPr sz="3200" spc="-80" dirty="0">
                <a:latin typeface="Times New Roman"/>
                <a:cs typeface="Times New Roman"/>
              </a:rPr>
              <a:t> </a:t>
            </a:r>
            <a:r>
              <a:rPr sz="3200" dirty="0">
                <a:latin typeface="Calibri"/>
                <a:cs typeface="Calibri"/>
              </a:rPr>
              <a:t>is</a:t>
            </a:r>
            <a:r>
              <a:rPr sz="3200" spc="-90" dirty="0">
                <a:latin typeface="Times New Roman"/>
                <a:cs typeface="Times New Roman"/>
              </a:rPr>
              <a:t> </a:t>
            </a:r>
            <a:r>
              <a:rPr sz="3200" dirty="0">
                <a:latin typeface="Calibri"/>
                <a:cs typeface="Calibri"/>
              </a:rPr>
              <a:t>almo</a:t>
            </a:r>
            <a:r>
              <a:rPr sz="3200" spc="-40" dirty="0">
                <a:latin typeface="Calibri"/>
                <a:cs typeface="Calibri"/>
              </a:rPr>
              <a:t>s</a:t>
            </a:r>
            <a:r>
              <a:rPr sz="3200" dirty="0">
                <a:latin typeface="Calibri"/>
                <a:cs typeface="Calibri"/>
              </a:rPr>
              <a:t>t</a:t>
            </a:r>
            <a:r>
              <a:rPr sz="3200" spc="-65" dirty="0">
                <a:latin typeface="Times New Roman"/>
                <a:cs typeface="Times New Roman"/>
              </a:rPr>
              <a:t> </a:t>
            </a:r>
            <a:r>
              <a:rPr sz="3200" dirty="0">
                <a:latin typeface="Calibri"/>
                <a:cs typeface="Calibri"/>
              </a:rPr>
              <a:t>impo</a:t>
            </a:r>
            <a:r>
              <a:rPr sz="3200" spc="-15" dirty="0">
                <a:latin typeface="Calibri"/>
                <a:cs typeface="Calibri"/>
              </a:rPr>
              <a:t>s</a:t>
            </a:r>
            <a:r>
              <a:rPr sz="3200" spc="-5" dirty="0">
                <a:latin typeface="Calibri"/>
                <a:cs typeface="Calibri"/>
              </a:rPr>
              <a:t>s</a:t>
            </a:r>
            <a:r>
              <a:rPr sz="3200" spc="-10" dirty="0">
                <a:latin typeface="Calibri"/>
                <a:cs typeface="Calibri"/>
              </a:rPr>
              <a:t>i</a:t>
            </a:r>
            <a:r>
              <a:rPr sz="3200" spc="-5" dirty="0">
                <a:latin typeface="Calibri"/>
                <a:cs typeface="Calibri"/>
              </a:rPr>
              <a:t>b</a:t>
            </a:r>
            <a:r>
              <a:rPr sz="3200" dirty="0">
                <a:latin typeface="Calibri"/>
                <a:cs typeface="Calibri"/>
              </a:rPr>
              <a:t>le</a:t>
            </a:r>
            <a:r>
              <a:rPr sz="3200" spc="-55" dirty="0">
                <a:latin typeface="Times New Roman"/>
                <a:cs typeface="Times New Roman"/>
              </a:rPr>
              <a:t> </a:t>
            </a:r>
            <a:r>
              <a:rPr sz="3200" spc="-45" dirty="0">
                <a:latin typeface="Calibri"/>
                <a:cs typeface="Calibri"/>
              </a:rPr>
              <a:t>t</a:t>
            </a:r>
            <a:r>
              <a:rPr sz="3200" dirty="0">
                <a:latin typeface="Calibri"/>
                <a:cs typeface="Calibri"/>
              </a:rPr>
              <a:t>o</a:t>
            </a:r>
            <a:r>
              <a:rPr sz="3200" spc="-70" dirty="0">
                <a:latin typeface="Times New Roman"/>
                <a:cs typeface="Times New Roman"/>
              </a:rPr>
              <a:t> </a:t>
            </a:r>
            <a:r>
              <a:rPr sz="3200" dirty="0">
                <a:latin typeface="Calibri"/>
                <a:cs typeface="Calibri"/>
              </a:rPr>
              <a:t>i</a:t>
            </a:r>
            <a:r>
              <a:rPr sz="3200" spc="-5" dirty="0">
                <a:latin typeface="Calibri"/>
                <a:cs typeface="Calibri"/>
              </a:rPr>
              <a:t>nc</a:t>
            </a:r>
            <a:r>
              <a:rPr sz="3200" spc="-45" dirty="0">
                <a:latin typeface="Calibri"/>
                <a:cs typeface="Calibri"/>
              </a:rPr>
              <a:t>r</a:t>
            </a:r>
            <a:r>
              <a:rPr sz="3200" dirty="0">
                <a:latin typeface="Calibri"/>
                <a:cs typeface="Calibri"/>
              </a:rPr>
              <a:t>ease</a:t>
            </a:r>
            <a:r>
              <a:rPr sz="3200" dirty="0">
                <a:latin typeface="Times New Roman"/>
                <a:cs typeface="Times New Roman"/>
              </a:rPr>
              <a:t> </a:t>
            </a:r>
            <a:r>
              <a:rPr sz="3200" spc="-40" dirty="0">
                <a:latin typeface="Calibri"/>
                <a:cs typeface="Calibri"/>
              </a:rPr>
              <a:t>r</a:t>
            </a:r>
            <a:r>
              <a:rPr sz="3200" dirty="0">
                <a:latin typeface="Calibri"/>
                <a:cs typeface="Calibri"/>
              </a:rPr>
              <a:t>eusab</a:t>
            </a:r>
            <a:r>
              <a:rPr sz="3200" spc="-20" dirty="0">
                <a:latin typeface="Calibri"/>
                <a:cs typeface="Calibri"/>
              </a:rPr>
              <a:t>i</a:t>
            </a:r>
            <a:r>
              <a:rPr sz="3200" dirty="0">
                <a:latin typeface="Calibri"/>
                <a:cs typeface="Calibri"/>
              </a:rPr>
              <a:t>l</a:t>
            </a:r>
            <a:r>
              <a:rPr sz="3200" spc="-10" dirty="0">
                <a:latin typeface="Calibri"/>
                <a:cs typeface="Calibri"/>
              </a:rPr>
              <a:t>i</a:t>
            </a:r>
            <a:r>
              <a:rPr sz="3200" dirty="0">
                <a:latin typeface="Calibri"/>
                <a:cs typeface="Calibri"/>
              </a:rPr>
              <a:t>ty</a:t>
            </a:r>
            <a:r>
              <a:rPr sz="3200" spc="-75" dirty="0">
                <a:latin typeface="Times New Roman"/>
                <a:cs typeface="Times New Roman"/>
              </a:rPr>
              <a:t> </a:t>
            </a:r>
            <a:r>
              <a:rPr sz="3200" dirty="0">
                <a:latin typeface="Calibri"/>
                <a:cs typeface="Calibri"/>
              </a:rPr>
              <a:t>without</a:t>
            </a:r>
            <a:r>
              <a:rPr sz="3200" spc="-65" dirty="0">
                <a:latin typeface="Times New Roman"/>
                <a:cs typeface="Times New Roman"/>
              </a:rPr>
              <a:t> </a:t>
            </a:r>
            <a:r>
              <a:rPr sz="3200" dirty="0">
                <a:latin typeface="Calibri"/>
                <a:cs typeface="Calibri"/>
              </a:rPr>
              <a:t>c</a:t>
            </a:r>
            <a:r>
              <a:rPr sz="3200" spc="-40" dirty="0">
                <a:latin typeface="Calibri"/>
                <a:cs typeface="Calibri"/>
              </a:rPr>
              <a:t>r</a:t>
            </a:r>
            <a:r>
              <a:rPr sz="3200" dirty="0">
                <a:latin typeface="Calibri"/>
                <a:cs typeface="Calibri"/>
              </a:rPr>
              <a:t>e</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n</a:t>
            </a:r>
            <a:r>
              <a:rPr sz="3200" dirty="0">
                <a:latin typeface="Calibri"/>
                <a:cs typeface="Calibri"/>
              </a:rPr>
              <a:t>g</a:t>
            </a:r>
            <a:r>
              <a:rPr sz="3200" spc="-75" dirty="0">
                <a:latin typeface="Times New Roman"/>
                <a:cs typeface="Times New Roman"/>
              </a:rPr>
              <a:t> </a:t>
            </a:r>
            <a:r>
              <a:rPr sz="3200" spc="-5" dirty="0">
                <a:latin typeface="Calibri"/>
                <a:cs typeface="Calibri"/>
              </a:rPr>
              <a:t>depen</a:t>
            </a:r>
            <a:r>
              <a:rPr sz="3200" spc="-10" dirty="0">
                <a:latin typeface="Calibri"/>
                <a:cs typeface="Calibri"/>
              </a:rPr>
              <a:t>d</a:t>
            </a:r>
            <a:r>
              <a:rPr sz="3200" dirty="0">
                <a:latin typeface="Calibri"/>
                <a:cs typeface="Calibri"/>
              </a:rPr>
              <a:t>enc</a:t>
            </a:r>
            <a:r>
              <a:rPr sz="3200" spc="-5" dirty="0">
                <a:latin typeface="Calibri"/>
                <a:cs typeface="Calibri"/>
              </a:rPr>
              <a:t>i</a:t>
            </a:r>
            <a:r>
              <a:rPr sz="3200" dirty="0">
                <a:latin typeface="Calibri"/>
                <a:cs typeface="Calibri"/>
              </a:rPr>
              <a:t>es</a:t>
            </a:r>
          </a:p>
        </p:txBody>
      </p:sp>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76249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eaLnBrk="1" hangingPunct="1">
              <a:lnSpc>
                <a:spcPct val="90000"/>
              </a:lnSpc>
              <a:buFont typeface="Arial" panose="020B0604020202020204" pitchFamily="34" charset="0"/>
              <a:buChar char="•"/>
            </a:pPr>
            <a:r>
              <a:rPr lang="en-US" sz="2000" dirty="0" smtClean="0"/>
              <a:t>Dynamic binding is a kind of polymorphism achieved by the dynamic binding of messages to method definitions (dynamic dispatch).</a:t>
            </a:r>
          </a:p>
          <a:p>
            <a:pPr eaLnBrk="1" hangingPunct="1">
              <a:lnSpc>
                <a:spcPct val="90000"/>
              </a:lnSpc>
              <a:buFont typeface="Arial" panose="020B0604020202020204" pitchFamily="34" charset="0"/>
              <a:buChar char="•"/>
            </a:pPr>
            <a:r>
              <a:rPr lang="en-US" sz="2000" dirty="0" smtClean="0"/>
              <a:t>A </a:t>
            </a:r>
            <a:r>
              <a:rPr lang="en-US" sz="2000" i="1" dirty="0" smtClean="0">
                <a:solidFill>
                  <a:srgbClr val="FF0000"/>
                </a:solidFill>
              </a:rPr>
              <a:t>polymorphic variable</a:t>
            </a:r>
            <a:r>
              <a:rPr lang="en-US" sz="2000" dirty="0" smtClean="0">
                <a:solidFill>
                  <a:srgbClr val="FF0000"/>
                </a:solidFill>
              </a:rPr>
              <a:t> </a:t>
            </a:r>
            <a:r>
              <a:rPr lang="en-US" sz="2000" dirty="0" smtClean="0"/>
              <a:t>can be defined in a class that is able to reference (or point to) objects of the class and objects of any of its descendants (polymorphic reference).</a:t>
            </a:r>
          </a:p>
          <a:p>
            <a:pPr eaLnBrk="1" hangingPunct="1">
              <a:lnSpc>
                <a:spcPct val="90000"/>
              </a:lnSpc>
              <a:buFont typeface="Arial" panose="020B0604020202020204" pitchFamily="34" charset="0"/>
              <a:buChar char="•"/>
            </a:pPr>
            <a:r>
              <a:rPr lang="en-US" sz="2000" dirty="0" smtClean="0"/>
              <a:t>When a class hierarchy includes classes that override methods and such methods are called through a polymorphic variable, the binding to the correct method will be dynamic.</a:t>
            </a:r>
          </a:p>
        </p:txBody>
      </p:sp>
      <p:sp>
        <p:nvSpPr>
          <p:cNvPr id="12292" name="Rectangle 2"/>
          <p:cNvSpPr>
            <a:spLocks noGrp="1" noChangeArrowheads="1"/>
          </p:cNvSpPr>
          <p:nvPr>
            <p:ph type="title" idx="4294967295"/>
          </p:nvPr>
        </p:nvSpPr>
        <p:spPr>
          <a:xfrm>
            <a:off x="0" y="274638"/>
            <a:ext cx="8229600" cy="1143000"/>
          </a:xfrm>
        </p:spPr>
        <p:txBody>
          <a:bodyPr/>
          <a:lstStyle/>
          <a:p>
            <a:pPr eaLnBrk="1" hangingPunct="1"/>
            <a:r>
              <a:rPr lang="en-US" smtClean="0"/>
              <a:t>Dynamic Binding</a:t>
            </a:r>
          </a:p>
        </p:txBody>
      </p:sp>
      <p:sp>
        <p:nvSpPr>
          <p:cNvPr id="9" name="TextBox 8"/>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561838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pPr eaLnBrk="1" hangingPunct="1">
              <a:buFont typeface="Arial" panose="020B0604020202020204" pitchFamily="34" charset="0"/>
              <a:buChar char="•"/>
            </a:pPr>
            <a:r>
              <a:rPr lang="en-US" dirty="0" smtClean="0"/>
              <a:t>An </a:t>
            </a:r>
            <a:r>
              <a:rPr lang="en-US" i="1" dirty="0" smtClean="0">
                <a:solidFill>
                  <a:srgbClr val="FF0000"/>
                </a:solidFill>
              </a:rPr>
              <a:t>abstract method</a:t>
            </a:r>
            <a:r>
              <a:rPr lang="en-US" dirty="0" smtClean="0">
                <a:solidFill>
                  <a:srgbClr val="FF0000"/>
                </a:solidFill>
              </a:rPr>
              <a:t> </a:t>
            </a:r>
            <a:r>
              <a:rPr lang="en-US" dirty="0" smtClean="0"/>
              <a:t>is one that does not include a definition (it only defines a protocol).</a:t>
            </a:r>
          </a:p>
          <a:p>
            <a:pPr marL="0" indent="0" eaLnBrk="1" hangingPunct="1"/>
            <a:r>
              <a:rPr lang="en-US" dirty="0"/>
              <a:t> </a:t>
            </a:r>
            <a:r>
              <a:rPr lang="en-US" dirty="0" smtClean="0"/>
              <a:t>   [called as pure virtual method in C++].</a:t>
            </a:r>
          </a:p>
          <a:p>
            <a:pPr eaLnBrk="1" hangingPunct="1">
              <a:buFont typeface="Arial" panose="020B0604020202020204" pitchFamily="34" charset="0"/>
              <a:buChar char="•"/>
            </a:pPr>
            <a:r>
              <a:rPr lang="en-US" dirty="0" smtClean="0"/>
              <a:t>An </a:t>
            </a:r>
            <a:r>
              <a:rPr lang="en-US" i="1" dirty="0" smtClean="0">
                <a:solidFill>
                  <a:srgbClr val="FF0000"/>
                </a:solidFill>
              </a:rPr>
              <a:t>abstract class</a:t>
            </a:r>
            <a:r>
              <a:rPr lang="en-US" dirty="0" smtClean="0">
                <a:solidFill>
                  <a:srgbClr val="FF0000"/>
                </a:solidFill>
              </a:rPr>
              <a:t> </a:t>
            </a:r>
            <a:r>
              <a:rPr lang="en-US" dirty="0" smtClean="0"/>
              <a:t>is one that includes at least one abstract method.</a:t>
            </a:r>
          </a:p>
          <a:p>
            <a:pPr marL="0" indent="0"/>
            <a:r>
              <a:rPr lang="en-US" dirty="0" smtClean="0"/>
              <a:t>    [</a:t>
            </a:r>
            <a:r>
              <a:rPr lang="en-US" dirty="0"/>
              <a:t>called as </a:t>
            </a:r>
            <a:r>
              <a:rPr lang="en-US" dirty="0" smtClean="0"/>
              <a:t>abstract base class </a:t>
            </a:r>
            <a:r>
              <a:rPr lang="en-US" dirty="0"/>
              <a:t>in C++].</a:t>
            </a:r>
          </a:p>
          <a:p>
            <a:pPr eaLnBrk="1" hangingPunct="1">
              <a:buFont typeface="Arial" panose="020B0604020202020204" pitchFamily="34" charset="0"/>
              <a:buChar char="•"/>
            </a:pPr>
            <a:r>
              <a:rPr lang="en-US" dirty="0" smtClean="0"/>
              <a:t>An abstract class </a:t>
            </a:r>
            <a:r>
              <a:rPr lang="en-US" dirty="0" smtClean="0">
                <a:solidFill>
                  <a:srgbClr val="FF0000"/>
                </a:solidFill>
              </a:rPr>
              <a:t>cannot be instantiated</a:t>
            </a:r>
            <a:r>
              <a:rPr lang="en-US" dirty="0" smtClean="0"/>
              <a:t>. </a:t>
            </a:r>
          </a:p>
          <a:p>
            <a:pPr eaLnBrk="1" hangingPunct="1">
              <a:buFont typeface="Arial" panose="020B0604020202020204" pitchFamily="34" charset="0"/>
              <a:buChar char="•"/>
            </a:pPr>
            <a:r>
              <a:rPr lang="en-US" dirty="0" smtClean="0"/>
              <a:t>Any subclass of an abstract class that is to be instantiated must provide definitions of all the inherited abstract methods.</a:t>
            </a:r>
          </a:p>
        </p:txBody>
      </p:sp>
      <p:sp>
        <p:nvSpPr>
          <p:cNvPr id="13316" name="Rectangle 2"/>
          <p:cNvSpPr>
            <a:spLocks noGrp="1" noChangeArrowheads="1"/>
          </p:cNvSpPr>
          <p:nvPr>
            <p:ph type="title" idx="4294967295"/>
          </p:nvPr>
        </p:nvSpPr>
        <p:spPr>
          <a:xfrm>
            <a:off x="0" y="274638"/>
            <a:ext cx="8229600" cy="1143000"/>
          </a:xfrm>
        </p:spPr>
        <p:txBody>
          <a:bodyPr/>
          <a:lstStyle/>
          <a:p>
            <a:pPr eaLnBrk="1" hangingPunct="1"/>
            <a:r>
              <a:rPr lang="en-US" smtClean="0"/>
              <a:t>Dynamic Binding Concepts</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759066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p:txBody>
          <a:bodyPr/>
          <a:lstStyle/>
          <a:p>
            <a:pPr eaLnBrk="1" hangingPunct="1"/>
            <a:r>
              <a:rPr lang="en-US" smtClean="0"/>
              <a:t>The Exclusivity of Objects</a:t>
            </a:r>
          </a:p>
          <a:p>
            <a:pPr eaLnBrk="1" hangingPunct="1"/>
            <a:r>
              <a:rPr lang="en-US" smtClean="0"/>
              <a:t>Are Subclasses Subtypes?</a:t>
            </a:r>
          </a:p>
          <a:p>
            <a:pPr eaLnBrk="1" hangingPunct="1"/>
            <a:r>
              <a:rPr lang="en-US" smtClean="0"/>
              <a:t>Single and Multiple Inheritance</a:t>
            </a:r>
          </a:p>
          <a:p>
            <a:pPr eaLnBrk="1" hangingPunct="1"/>
            <a:r>
              <a:rPr lang="en-US" smtClean="0"/>
              <a:t>Object Allocation and Deallocation</a:t>
            </a:r>
          </a:p>
          <a:p>
            <a:pPr eaLnBrk="1" hangingPunct="1"/>
            <a:r>
              <a:rPr lang="en-US" smtClean="0"/>
              <a:t>Dynamic and Static Binding</a:t>
            </a:r>
          </a:p>
          <a:p>
            <a:pPr eaLnBrk="1" hangingPunct="1"/>
            <a:r>
              <a:rPr lang="en-US" smtClean="0"/>
              <a:t>Nested Classes</a:t>
            </a:r>
          </a:p>
          <a:p>
            <a:pPr eaLnBrk="1" hangingPunct="1"/>
            <a:r>
              <a:rPr lang="en-US" smtClean="0"/>
              <a:t>Initialization of Objects</a:t>
            </a:r>
          </a:p>
        </p:txBody>
      </p:sp>
      <p:sp>
        <p:nvSpPr>
          <p:cNvPr id="14340" name="Rectangle 2"/>
          <p:cNvSpPr>
            <a:spLocks noGrp="1" noChangeArrowheads="1"/>
          </p:cNvSpPr>
          <p:nvPr>
            <p:ph type="title" idx="4294967295"/>
          </p:nvPr>
        </p:nvSpPr>
        <p:spPr>
          <a:xfrm>
            <a:off x="0" y="274638"/>
            <a:ext cx="8229600" cy="1143000"/>
          </a:xfrm>
        </p:spPr>
        <p:txBody>
          <a:bodyPr/>
          <a:lstStyle/>
          <a:p>
            <a:pPr eaLnBrk="1" hangingPunct="1"/>
            <a:r>
              <a:rPr lang="en-US" smtClean="0"/>
              <a:t>Design Issues for OOP Languages</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86406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pPr eaLnBrk="1" hangingPunct="1">
              <a:lnSpc>
                <a:spcPct val="90000"/>
              </a:lnSpc>
            </a:pPr>
            <a:r>
              <a:rPr lang="en-US" sz="2400" dirty="0" smtClean="0"/>
              <a:t>Everything is an object</a:t>
            </a:r>
          </a:p>
          <a:p>
            <a:pPr lvl="1" eaLnBrk="1" hangingPunct="1">
              <a:lnSpc>
                <a:spcPct val="90000"/>
              </a:lnSpc>
            </a:pPr>
            <a:r>
              <a:rPr lang="en-US" sz="2000" dirty="0" smtClean="0"/>
              <a:t>Advantage - elegance and purity</a:t>
            </a:r>
          </a:p>
          <a:p>
            <a:pPr lvl="1" eaLnBrk="1" hangingPunct="1">
              <a:lnSpc>
                <a:spcPct val="90000"/>
              </a:lnSpc>
            </a:pPr>
            <a:r>
              <a:rPr lang="en-US" sz="2000" dirty="0" smtClean="0"/>
              <a:t>Disadvantage - slow operations on simple objects</a:t>
            </a:r>
          </a:p>
          <a:p>
            <a:pPr eaLnBrk="1" hangingPunct="1">
              <a:lnSpc>
                <a:spcPct val="90000"/>
              </a:lnSpc>
            </a:pPr>
            <a:endParaRPr lang="en-US" sz="2400" dirty="0" smtClean="0"/>
          </a:p>
        </p:txBody>
      </p:sp>
      <p:sp>
        <p:nvSpPr>
          <p:cNvPr id="15364" name="Rectangle 2"/>
          <p:cNvSpPr>
            <a:spLocks noGrp="1" noChangeArrowheads="1"/>
          </p:cNvSpPr>
          <p:nvPr>
            <p:ph type="title" idx="4294967295"/>
          </p:nvPr>
        </p:nvSpPr>
        <p:spPr>
          <a:xfrm>
            <a:off x="0" y="274638"/>
            <a:ext cx="8229600" cy="1143000"/>
          </a:xfrm>
        </p:spPr>
        <p:txBody>
          <a:bodyPr/>
          <a:lstStyle/>
          <a:p>
            <a:pPr eaLnBrk="1" hangingPunct="1"/>
            <a:r>
              <a:rPr lang="en-US" smtClean="0"/>
              <a:t>The Exclusivity of Objects</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61775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lnSpc>
                <a:spcPct val="90000"/>
              </a:lnSpc>
            </a:pPr>
            <a:r>
              <a:rPr lang="en-US" smtClean="0"/>
              <a:t>Does an “</a:t>
            </a:r>
            <a:r>
              <a:rPr lang="en-US" smtClean="0">
                <a:solidFill>
                  <a:schemeClr val="tx2"/>
                </a:solidFill>
              </a:rPr>
              <a:t>is-a” relationship</a:t>
            </a:r>
            <a:r>
              <a:rPr lang="en-US" smtClean="0"/>
              <a:t> hold between a parent class object and an object of the subclass?</a:t>
            </a:r>
          </a:p>
          <a:p>
            <a:pPr lvl="1" eaLnBrk="1" hangingPunct="1">
              <a:lnSpc>
                <a:spcPct val="90000"/>
              </a:lnSpc>
            </a:pPr>
            <a:r>
              <a:rPr lang="en-US" smtClean="0"/>
              <a:t>If a derived class is-a parent class, then objects of the derived class must behave the same as the parent class object</a:t>
            </a:r>
          </a:p>
          <a:p>
            <a:pPr eaLnBrk="1" hangingPunct="1">
              <a:lnSpc>
                <a:spcPct val="90000"/>
              </a:lnSpc>
            </a:pPr>
            <a:r>
              <a:rPr lang="en-US" smtClean="0"/>
              <a:t>A derived class is a subtype if it has an is-a relationship with its parent class</a:t>
            </a:r>
          </a:p>
          <a:p>
            <a:pPr lvl="1" eaLnBrk="1" hangingPunct="1">
              <a:lnSpc>
                <a:spcPct val="90000"/>
              </a:lnSpc>
            </a:pPr>
            <a:r>
              <a:rPr lang="en-US" smtClean="0"/>
              <a:t>Subclass can only add variables and methods and override inherited methods in “compatible” ways</a:t>
            </a:r>
          </a:p>
          <a:p>
            <a:pPr eaLnBrk="1" hangingPunct="1">
              <a:lnSpc>
                <a:spcPct val="90000"/>
              </a:lnSpc>
            </a:pPr>
            <a:endParaRPr lang="en-US" smtClean="0"/>
          </a:p>
        </p:txBody>
      </p:sp>
      <p:sp>
        <p:nvSpPr>
          <p:cNvPr id="16388" name="Rectangle 2"/>
          <p:cNvSpPr>
            <a:spLocks noGrp="1" noChangeArrowheads="1"/>
          </p:cNvSpPr>
          <p:nvPr>
            <p:ph type="title" idx="4294967295"/>
          </p:nvPr>
        </p:nvSpPr>
        <p:spPr>
          <a:xfrm>
            <a:off x="0" y="274638"/>
            <a:ext cx="8229600" cy="1143000"/>
          </a:xfrm>
        </p:spPr>
        <p:txBody>
          <a:bodyPr/>
          <a:lstStyle/>
          <a:p>
            <a:pPr eaLnBrk="1" hangingPunct="1"/>
            <a:r>
              <a:rPr lang="en-US" smtClean="0"/>
              <a:t>Are Subclasses Subtypes?</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423260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smtClean="0"/>
              <a:t>Multiple inheritance allows a new class to inherit from two or more classes</a:t>
            </a:r>
          </a:p>
          <a:p>
            <a:pPr eaLnBrk="1" hangingPunct="1"/>
            <a:r>
              <a:rPr lang="en-US" dirty="0" smtClean="0"/>
              <a:t>Disadvantages of multiple inheritance:</a:t>
            </a:r>
          </a:p>
          <a:p>
            <a:pPr lvl="1" eaLnBrk="1" hangingPunct="1"/>
            <a:r>
              <a:rPr lang="en-US" dirty="0" smtClean="0"/>
              <a:t>Language and implementation complexity (in part due to name collisions)</a:t>
            </a:r>
          </a:p>
          <a:p>
            <a:pPr lvl="1" eaLnBrk="1" hangingPunct="1"/>
            <a:r>
              <a:rPr lang="en-US" dirty="0" smtClean="0"/>
              <a:t>Potential inefficiency - dynamic binding is more complex with multiple inheritance</a:t>
            </a:r>
          </a:p>
        </p:txBody>
      </p:sp>
      <p:sp>
        <p:nvSpPr>
          <p:cNvPr id="17412" name="Rectangle 2"/>
          <p:cNvSpPr>
            <a:spLocks noGrp="1" noChangeArrowheads="1"/>
          </p:cNvSpPr>
          <p:nvPr>
            <p:ph type="title" idx="4294967295"/>
          </p:nvPr>
        </p:nvSpPr>
        <p:spPr>
          <a:xfrm>
            <a:off x="0" y="274638"/>
            <a:ext cx="8229600" cy="1143000"/>
          </a:xfrm>
        </p:spPr>
        <p:txBody>
          <a:bodyPr/>
          <a:lstStyle/>
          <a:p>
            <a:pPr eaLnBrk="1" hangingPunct="1"/>
            <a:r>
              <a:rPr lang="en-US" dirty="0" smtClean="0"/>
              <a:t>Multiple Inheritance</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52770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415251"/>
            <a:ext cx="6705600" cy="861774"/>
          </a:xfrm>
          <a:prstGeom prst="rect">
            <a:avLst/>
          </a:prstGeom>
        </p:spPr>
        <p:txBody>
          <a:bodyPr vert="horz" wrap="square" lIns="0" tIns="0" rIns="0" bIns="0" rtlCol="0">
            <a:spAutoFit/>
          </a:bodyPr>
          <a:lstStyle/>
          <a:p>
            <a:pPr algn="ctr">
              <a:lnSpc>
                <a:spcPct val="100000"/>
              </a:lnSpc>
            </a:pPr>
            <a:r>
              <a:rPr sz="2800" spc="-20" dirty="0"/>
              <a:t>Al</a:t>
            </a:r>
            <a:r>
              <a:rPr sz="2800" spc="-15" dirty="0"/>
              <a:t>l</a:t>
            </a:r>
            <a:r>
              <a:rPr sz="2800" spc="-30" dirty="0"/>
              <a:t>o</a:t>
            </a:r>
            <a:r>
              <a:rPr sz="2800" spc="-55" dirty="0"/>
              <a:t>ca</a:t>
            </a:r>
            <a:r>
              <a:rPr sz="2800" dirty="0"/>
              <a:t>ti</a:t>
            </a:r>
            <a:r>
              <a:rPr sz="2800" spc="-5" dirty="0"/>
              <a:t>o</a:t>
            </a:r>
            <a:r>
              <a:rPr sz="2800" dirty="0"/>
              <a:t>n</a:t>
            </a:r>
            <a:r>
              <a:rPr sz="2800" spc="-125" dirty="0">
                <a:latin typeface="Times New Roman"/>
                <a:cs typeface="Times New Roman"/>
              </a:rPr>
              <a:t> </a:t>
            </a:r>
            <a:r>
              <a:rPr sz="2800" dirty="0"/>
              <a:t>and</a:t>
            </a:r>
            <a:r>
              <a:rPr sz="2800" spc="-105" dirty="0">
                <a:latin typeface="Times New Roman"/>
                <a:cs typeface="Times New Roman"/>
              </a:rPr>
              <a:t> </a:t>
            </a:r>
            <a:r>
              <a:rPr sz="2800" spc="-30" dirty="0"/>
              <a:t>Dea</a:t>
            </a:r>
            <a:r>
              <a:rPr sz="2800" spc="-5" dirty="0"/>
              <a:t>l</a:t>
            </a:r>
            <a:r>
              <a:rPr sz="2800" dirty="0"/>
              <a:t>l</a:t>
            </a:r>
            <a:r>
              <a:rPr sz="2800" spc="-30" dirty="0"/>
              <a:t>o</a:t>
            </a:r>
            <a:r>
              <a:rPr sz="2800" spc="-60" dirty="0"/>
              <a:t>c</a:t>
            </a:r>
            <a:r>
              <a:rPr sz="2800" spc="-55" dirty="0"/>
              <a:t>a</a:t>
            </a:r>
            <a:r>
              <a:rPr sz="2800" dirty="0"/>
              <a:t>ti</a:t>
            </a:r>
            <a:r>
              <a:rPr sz="2800" spc="-5" dirty="0"/>
              <a:t>o</a:t>
            </a:r>
            <a:r>
              <a:rPr sz="2800" dirty="0"/>
              <a:t>n</a:t>
            </a:r>
            <a:r>
              <a:rPr sz="2800" spc="-120" dirty="0">
                <a:latin typeface="Times New Roman"/>
                <a:cs typeface="Times New Roman"/>
              </a:rPr>
              <a:t> </a:t>
            </a:r>
            <a:r>
              <a:rPr sz="2800" spc="-5" dirty="0"/>
              <a:t>o</a:t>
            </a:r>
            <a:r>
              <a:rPr sz="2800" dirty="0"/>
              <a:t>f</a:t>
            </a:r>
            <a:r>
              <a:rPr sz="2800" spc="-100" dirty="0">
                <a:latin typeface="Times New Roman"/>
                <a:cs typeface="Times New Roman"/>
              </a:rPr>
              <a:t> </a:t>
            </a:r>
            <a:r>
              <a:rPr sz="2800" spc="-25" dirty="0"/>
              <a:t>Objects:</a:t>
            </a:r>
            <a:endParaRPr sz="2800" dirty="0">
              <a:latin typeface="Times New Roman"/>
              <a:cs typeface="Times New Roman"/>
            </a:endParaRPr>
          </a:p>
          <a:p>
            <a:pPr marL="1905" algn="ctr">
              <a:lnSpc>
                <a:spcPct val="100000"/>
              </a:lnSpc>
            </a:pPr>
            <a:r>
              <a:rPr sz="2800" spc="-30" dirty="0"/>
              <a:t>Som</a:t>
            </a:r>
            <a:r>
              <a:rPr sz="2800" spc="-20" dirty="0"/>
              <a:t>e</a:t>
            </a:r>
            <a:r>
              <a:rPr sz="2800" spc="-90" dirty="0">
                <a:latin typeface="Times New Roman"/>
                <a:cs typeface="Times New Roman"/>
              </a:rPr>
              <a:t> </a:t>
            </a:r>
            <a:r>
              <a:rPr sz="2800" spc="-20" dirty="0"/>
              <a:t>Issues</a:t>
            </a:r>
            <a:endParaRPr sz="2800" dirty="0">
              <a:latin typeface="Times New Roman"/>
              <a:cs typeface="Times New Roman"/>
            </a:endParaRPr>
          </a:p>
        </p:txBody>
      </p:sp>
      <p:sp>
        <p:nvSpPr>
          <p:cNvPr id="3" name="object 3"/>
          <p:cNvSpPr txBox="1"/>
          <p:nvPr/>
        </p:nvSpPr>
        <p:spPr>
          <a:xfrm>
            <a:off x="535940" y="1611759"/>
            <a:ext cx="8030209" cy="2773067"/>
          </a:xfrm>
          <a:prstGeom prst="rect">
            <a:avLst/>
          </a:prstGeom>
        </p:spPr>
        <p:txBody>
          <a:bodyPr vert="horz" wrap="square" lIns="0" tIns="0" rIns="0" bIns="0" rtlCol="0">
            <a:spAutoFit/>
          </a:bodyPr>
          <a:lstStyle/>
          <a:p>
            <a:pPr marL="355600" indent="-342900">
              <a:lnSpc>
                <a:spcPts val="3240"/>
              </a:lnSpc>
              <a:buFont typeface="Arial"/>
              <a:buChar char="•"/>
              <a:tabLst>
                <a:tab pos="356235" algn="l"/>
              </a:tabLst>
            </a:pPr>
            <a:r>
              <a:rPr sz="2400" spc="-50" dirty="0">
                <a:latin typeface="Calibri"/>
                <a:cs typeface="Calibri"/>
              </a:rPr>
              <a:t>E</a:t>
            </a:r>
            <a:r>
              <a:rPr sz="2400" dirty="0">
                <a:latin typeface="Calibri"/>
                <a:cs typeface="Calibri"/>
              </a:rPr>
              <a:t>ach</a:t>
            </a:r>
            <a:r>
              <a:rPr sz="2400" spc="-100" dirty="0">
                <a:latin typeface="Times New Roman"/>
                <a:cs typeface="Times New Roman"/>
              </a:rPr>
              <a:t> </a:t>
            </a:r>
            <a:r>
              <a:rPr sz="2400" spc="-5" dirty="0">
                <a:latin typeface="Calibri"/>
                <a:cs typeface="Calibri"/>
              </a:rPr>
              <a:t>objec</a:t>
            </a:r>
            <a:r>
              <a:rPr sz="2400" dirty="0">
                <a:latin typeface="Calibri"/>
                <a:cs typeface="Calibri"/>
              </a:rPr>
              <a:t>t</a:t>
            </a:r>
            <a:r>
              <a:rPr sz="2400" spc="-80" dirty="0">
                <a:latin typeface="Times New Roman"/>
                <a:cs typeface="Times New Roman"/>
              </a:rPr>
              <a:t> </a:t>
            </a:r>
            <a:r>
              <a:rPr sz="2400" dirty="0">
                <a:latin typeface="Calibri"/>
                <a:cs typeface="Calibri"/>
              </a:rPr>
              <a:t>class</a:t>
            </a:r>
            <a:r>
              <a:rPr sz="2400" spc="-85" dirty="0">
                <a:latin typeface="Times New Roman"/>
                <a:cs typeface="Times New Roman"/>
              </a:rPr>
              <a:t> </a:t>
            </a:r>
            <a:r>
              <a:rPr sz="2400" spc="-40" dirty="0">
                <a:latin typeface="Calibri"/>
                <a:cs typeface="Calibri"/>
              </a:rPr>
              <a:t>g</a:t>
            </a:r>
            <a:r>
              <a:rPr sz="2400" spc="-35" dirty="0">
                <a:latin typeface="Calibri"/>
                <a:cs typeface="Calibri"/>
              </a:rPr>
              <a:t>e</a:t>
            </a:r>
            <a:r>
              <a:rPr sz="2400" dirty="0">
                <a:latin typeface="Calibri"/>
                <a:cs typeface="Calibri"/>
              </a:rPr>
              <a:t>ts</a:t>
            </a:r>
            <a:r>
              <a:rPr sz="2400" spc="-85" dirty="0">
                <a:latin typeface="Times New Roman"/>
                <a:cs typeface="Times New Roman"/>
              </a:rPr>
              <a:t> </a:t>
            </a:r>
            <a:r>
              <a:rPr sz="2400" dirty="0">
                <a:latin typeface="Calibri"/>
                <a:cs typeface="Calibri"/>
              </a:rPr>
              <a:t>al</a:t>
            </a:r>
            <a:r>
              <a:rPr sz="2400" spc="-10" dirty="0">
                <a:latin typeface="Calibri"/>
                <a:cs typeface="Calibri"/>
              </a:rPr>
              <a:t>l</a:t>
            </a:r>
            <a:r>
              <a:rPr sz="2400" spc="-5" dirty="0">
                <a:latin typeface="Calibri"/>
                <a:cs typeface="Calibri"/>
              </a:rPr>
              <a:t>o</a:t>
            </a:r>
            <a:r>
              <a:rPr sz="2400" spc="-20" dirty="0">
                <a:latin typeface="Calibri"/>
                <a:cs typeface="Calibri"/>
              </a:rPr>
              <a:t>c</a:t>
            </a:r>
            <a:r>
              <a:rPr sz="2400" spc="-25" dirty="0">
                <a:latin typeface="Calibri"/>
                <a:cs typeface="Calibri"/>
              </a:rPr>
              <a:t>a</a:t>
            </a:r>
            <a:r>
              <a:rPr sz="2400" spc="-45" dirty="0">
                <a:latin typeface="Calibri"/>
                <a:cs typeface="Calibri"/>
              </a:rPr>
              <a:t>t</a:t>
            </a:r>
            <a:r>
              <a:rPr sz="2400" spc="-20" dirty="0">
                <a:latin typeface="Calibri"/>
                <a:cs typeface="Calibri"/>
              </a:rPr>
              <a:t>ed</a:t>
            </a:r>
            <a:r>
              <a:rPr sz="2400" spc="-105" dirty="0">
                <a:latin typeface="Times New Roman"/>
                <a:cs typeface="Times New Roman"/>
              </a:rPr>
              <a:t> </a:t>
            </a:r>
            <a:r>
              <a:rPr sz="2400" spc="-20" dirty="0">
                <a:latin typeface="Calibri"/>
                <a:cs typeface="Calibri"/>
              </a:rPr>
              <a:t>spac</a:t>
            </a:r>
            <a:r>
              <a:rPr sz="2400" spc="-15" dirty="0">
                <a:latin typeface="Calibri"/>
                <a:cs typeface="Calibri"/>
              </a:rPr>
              <a:t>e</a:t>
            </a:r>
            <a:r>
              <a:rPr sz="2400" spc="-70" dirty="0">
                <a:latin typeface="Times New Roman"/>
                <a:cs typeface="Times New Roman"/>
              </a:rPr>
              <a:t> </a:t>
            </a:r>
            <a:r>
              <a:rPr sz="2400" spc="-40" dirty="0">
                <a:latin typeface="Calibri"/>
                <a:cs typeface="Calibri"/>
              </a:rPr>
              <a:t>t</a:t>
            </a:r>
            <a:r>
              <a:rPr sz="2400" dirty="0">
                <a:latin typeface="Calibri"/>
                <a:cs typeface="Calibri"/>
              </a:rPr>
              <a:t>o</a:t>
            </a:r>
            <a:r>
              <a:rPr sz="2400" spc="-90" dirty="0">
                <a:latin typeface="Times New Roman"/>
                <a:cs typeface="Times New Roman"/>
              </a:rPr>
              <a:t> </a:t>
            </a:r>
            <a:r>
              <a:rPr sz="2400" dirty="0">
                <a:latin typeface="Calibri"/>
                <a:cs typeface="Calibri"/>
              </a:rPr>
              <a:t>its</a:t>
            </a:r>
            <a:r>
              <a:rPr sz="2400" spc="-75" dirty="0">
                <a:latin typeface="Times New Roman"/>
                <a:cs typeface="Times New Roman"/>
              </a:rPr>
              <a:t> </a:t>
            </a:r>
            <a:r>
              <a:rPr sz="2400" spc="-5" dirty="0" smtClean="0">
                <a:latin typeface="Calibri"/>
                <a:cs typeface="Calibri"/>
              </a:rPr>
              <a:t>d</a:t>
            </a:r>
            <a:r>
              <a:rPr sz="2400" spc="-30" dirty="0" smtClean="0">
                <a:latin typeface="Calibri"/>
                <a:cs typeface="Calibri"/>
              </a:rPr>
              <a:t>a</a:t>
            </a:r>
            <a:r>
              <a:rPr sz="2400" spc="-45" dirty="0" smtClean="0">
                <a:latin typeface="Calibri"/>
                <a:cs typeface="Calibri"/>
              </a:rPr>
              <a:t>t</a:t>
            </a:r>
            <a:r>
              <a:rPr sz="2400" dirty="0" smtClean="0">
                <a:latin typeface="Calibri"/>
                <a:cs typeface="Calibri"/>
              </a:rPr>
              <a:t>a</a:t>
            </a:r>
            <a:r>
              <a:rPr lang="en-US" sz="2400" dirty="0" smtClean="0">
                <a:latin typeface="Calibri"/>
                <a:cs typeface="Calibri"/>
              </a:rPr>
              <a:t> </a:t>
            </a:r>
            <a:r>
              <a:rPr sz="2400" dirty="0" smtClean="0">
                <a:latin typeface="Calibri"/>
                <a:cs typeface="Calibri"/>
              </a:rPr>
              <a:t>mem</a:t>
            </a:r>
            <a:r>
              <a:rPr sz="2400" spc="-10" dirty="0" smtClean="0">
                <a:latin typeface="Calibri"/>
                <a:cs typeface="Calibri"/>
              </a:rPr>
              <a:t>b</a:t>
            </a:r>
            <a:r>
              <a:rPr sz="2400" spc="-15" dirty="0" smtClean="0">
                <a:latin typeface="Calibri"/>
                <a:cs typeface="Calibri"/>
              </a:rPr>
              <a:t>e</a:t>
            </a:r>
            <a:r>
              <a:rPr sz="2400" spc="-75" dirty="0" smtClean="0">
                <a:latin typeface="Calibri"/>
                <a:cs typeface="Calibri"/>
              </a:rPr>
              <a:t>r</a:t>
            </a:r>
            <a:r>
              <a:rPr sz="2400" dirty="0" smtClean="0">
                <a:latin typeface="Calibri"/>
                <a:cs typeface="Calibri"/>
              </a:rPr>
              <a:t>s</a:t>
            </a:r>
            <a:endParaRPr sz="2400" dirty="0">
              <a:latin typeface="Calibri"/>
              <a:cs typeface="Calibri"/>
            </a:endParaRPr>
          </a:p>
          <a:p>
            <a:pPr marL="355600" indent="-342900">
              <a:lnSpc>
                <a:spcPts val="3240"/>
              </a:lnSpc>
              <a:buFont typeface="Arial"/>
              <a:buChar char="•"/>
              <a:tabLst>
                <a:tab pos="356235" algn="l"/>
              </a:tabLst>
            </a:pPr>
            <a:r>
              <a:rPr sz="2400" spc="-5" dirty="0">
                <a:latin typeface="Calibri"/>
                <a:cs typeface="Calibri"/>
              </a:rPr>
              <a:t>Spac</a:t>
            </a:r>
            <a:r>
              <a:rPr sz="2400" dirty="0">
                <a:latin typeface="Calibri"/>
                <a:cs typeface="Calibri"/>
              </a:rPr>
              <a:t>e</a:t>
            </a:r>
            <a:r>
              <a:rPr sz="2400" spc="-95" dirty="0">
                <a:latin typeface="Times New Roman"/>
                <a:cs typeface="Times New Roman"/>
              </a:rPr>
              <a:t> </a:t>
            </a:r>
            <a:r>
              <a:rPr sz="2400" spc="-40" dirty="0">
                <a:latin typeface="Calibri"/>
                <a:cs typeface="Calibri"/>
              </a:rPr>
              <a:t>c</a:t>
            </a:r>
            <a:r>
              <a:rPr sz="2400" dirty="0">
                <a:latin typeface="Calibri"/>
                <a:cs typeface="Calibri"/>
              </a:rPr>
              <a:t>an</a:t>
            </a:r>
            <a:r>
              <a:rPr sz="2400" spc="-95" dirty="0">
                <a:latin typeface="Times New Roman"/>
                <a:cs typeface="Times New Roman"/>
              </a:rPr>
              <a:t> </a:t>
            </a:r>
            <a:r>
              <a:rPr sz="2400" spc="-25" dirty="0">
                <a:latin typeface="Calibri"/>
                <a:cs typeface="Calibri"/>
              </a:rPr>
              <a:t>b</a:t>
            </a:r>
            <a:r>
              <a:rPr sz="2400" spc="-15" dirty="0">
                <a:latin typeface="Calibri"/>
                <a:cs typeface="Calibri"/>
              </a:rPr>
              <a:t>e</a:t>
            </a:r>
            <a:r>
              <a:rPr sz="2400" spc="-80" dirty="0">
                <a:latin typeface="Times New Roman"/>
                <a:cs typeface="Times New Roman"/>
              </a:rPr>
              <a:t> </a:t>
            </a:r>
            <a:r>
              <a:rPr sz="2400" spc="-15" dirty="0">
                <a:latin typeface="Calibri"/>
                <a:cs typeface="Calibri"/>
              </a:rPr>
              <a:t>R</a:t>
            </a:r>
            <a:r>
              <a:rPr sz="2400" spc="-5" dirty="0">
                <a:latin typeface="Calibri"/>
                <a:cs typeface="Calibri"/>
              </a:rPr>
              <a:t>u</a:t>
            </a:r>
            <a:r>
              <a:rPr sz="2400" dirty="0">
                <a:latin typeface="Calibri"/>
                <a:cs typeface="Calibri"/>
              </a:rPr>
              <a:t>n</a:t>
            </a:r>
            <a:r>
              <a:rPr sz="2400" spc="-85" dirty="0">
                <a:latin typeface="Times New Roman"/>
                <a:cs typeface="Times New Roman"/>
              </a:rPr>
              <a:t> </a:t>
            </a:r>
            <a:r>
              <a:rPr sz="2400" dirty="0">
                <a:latin typeface="Calibri"/>
                <a:cs typeface="Calibri"/>
              </a:rPr>
              <a:t>ti</a:t>
            </a:r>
            <a:r>
              <a:rPr sz="2400" spc="-20" dirty="0">
                <a:latin typeface="Calibri"/>
                <a:cs typeface="Calibri"/>
              </a:rPr>
              <a:t>me</a:t>
            </a:r>
            <a:r>
              <a:rPr sz="2400" spc="-85" dirty="0">
                <a:latin typeface="Times New Roman"/>
                <a:cs typeface="Times New Roman"/>
              </a:rPr>
              <a:t> </a:t>
            </a:r>
            <a:r>
              <a:rPr sz="2400" spc="-35" dirty="0">
                <a:latin typeface="Calibri"/>
                <a:cs typeface="Calibri"/>
              </a:rPr>
              <a:t>s</a:t>
            </a:r>
            <a:r>
              <a:rPr sz="2400" spc="-45" dirty="0">
                <a:latin typeface="Calibri"/>
                <a:cs typeface="Calibri"/>
              </a:rPr>
              <a:t>t</a:t>
            </a:r>
            <a:r>
              <a:rPr sz="2400" spc="-15" dirty="0">
                <a:latin typeface="Calibri"/>
                <a:cs typeface="Calibri"/>
              </a:rPr>
              <a:t>ack</a:t>
            </a:r>
            <a:r>
              <a:rPr sz="2400" spc="-95" dirty="0">
                <a:latin typeface="Times New Roman"/>
                <a:cs typeface="Times New Roman"/>
              </a:rPr>
              <a:t> </a:t>
            </a:r>
            <a:r>
              <a:rPr sz="2400" spc="-25" dirty="0">
                <a:latin typeface="Calibri"/>
                <a:cs typeface="Calibri"/>
              </a:rPr>
              <a:t>o</a:t>
            </a:r>
            <a:r>
              <a:rPr sz="2400" spc="-15" dirty="0">
                <a:latin typeface="Calibri"/>
                <a:cs typeface="Calibri"/>
              </a:rPr>
              <a:t>r</a:t>
            </a:r>
            <a:r>
              <a:rPr sz="2400" spc="-70" dirty="0">
                <a:latin typeface="Times New Roman"/>
                <a:cs typeface="Times New Roman"/>
              </a:rPr>
              <a:t> </a:t>
            </a:r>
            <a:r>
              <a:rPr sz="2400" spc="-15" dirty="0">
                <a:latin typeface="Calibri"/>
                <a:cs typeface="Calibri"/>
              </a:rPr>
              <a:t>the</a:t>
            </a:r>
            <a:r>
              <a:rPr sz="2400" spc="-75" dirty="0">
                <a:latin typeface="Times New Roman"/>
                <a:cs typeface="Times New Roman"/>
              </a:rPr>
              <a:t> </a:t>
            </a:r>
            <a:r>
              <a:rPr sz="2400" spc="-15" dirty="0">
                <a:latin typeface="Calibri"/>
                <a:cs typeface="Calibri"/>
              </a:rPr>
              <a:t>heap</a:t>
            </a:r>
            <a:r>
              <a:rPr sz="2400" spc="-90" dirty="0">
                <a:latin typeface="Times New Roman"/>
                <a:cs typeface="Times New Roman"/>
              </a:rPr>
              <a:t> </a:t>
            </a:r>
            <a:r>
              <a:rPr sz="2400" spc="-5" dirty="0">
                <a:latin typeface="Calibri"/>
                <a:cs typeface="Calibri"/>
              </a:rPr>
              <a:t>(</a:t>
            </a:r>
            <a:r>
              <a:rPr sz="2400" spc="-5" dirty="0" smtClean="0">
                <a:latin typeface="Calibri"/>
                <a:cs typeface="Calibri"/>
              </a:rPr>
              <a:t>us</a:t>
            </a:r>
            <a:r>
              <a:rPr sz="2400" dirty="0" smtClean="0">
                <a:latin typeface="Calibri"/>
                <a:cs typeface="Calibri"/>
              </a:rPr>
              <a:t>i</a:t>
            </a:r>
            <a:r>
              <a:rPr sz="2400" spc="-5" dirty="0" smtClean="0">
                <a:latin typeface="Calibri"/>
                <a:cs typeface="Calibri"/>
              </a:rPr>
              <a:t>ng</a:t>
            </a:r>
            <a:r>
              <a:rPr lang="en-US" sz="2400" spc="-5" dirty="0" smtClean="0">
                <a:latin typeface="Calibri"/>
                <a:cs typeface="Calibri"/>
              </a:rPr>
              <a:t> </a:t>
            </a:r>
            <a:r>
              <a:rPr sz="2400" i="1" spc="-25" dirty="0" smtClean="0">
                <a:latin typeface="Calibri"/>
                <a:cs typeface="Calibri"/>
              </a:rPr>
              <a:t>n</a:t>
            </a:r>
            <a:r>
              <a:rPr sz="2400" i="1" spc="-30" dirty="0" smtClean="0">
                <a:latin typeface="Calibri"/>
                <a:cs typeface="Calibri"/>
              </a:rPr>
              <a:t>e</a:t>
            </a:r>
            <a:r>
              <a:rPr sz="2400" i="1" spc="-25" dirty="0" smtClean="0">
                <a:latin typeface="Calibri"/>
                <a:cs typeface="Calibri"/>
              </a:rPr>
              <a:t>w</a:t>
            </a:r>
            <a:r>
              <a:rPr sz="2400" i="1" spc="-90" dirty="0" smtClean="0">
                <a:latin typeface="Times New Roman"/>
                <a:cs typeface="Times New Roman"/>
              </a:rPr>
              <a:t> </a:t>
            </a:r>
            <a:r>
              <a:rPr sz="2400" spc="-110" dirty="0">
                <a:latin typeface="Calibri"/>
                <a:cs typeface="Calibri"/>
              </a:rPr>
              <a:t>k</a:t>
            </a:r>
            <a:r>
              <a:rPr sz="2400" spc="-45" dirty="0">
                <a:latin typeface="Calibri"/>
                <a:cs typeface="Calibri"/>
              </a:rPr>
              <a:t>e</a:t>
            </a:r>
            <a:r>
              <a:rPr sz="2400" spc="-15" dirty="0">
                <a:latin typeface="Calibri"/>
                <a:cs typeface="Calibri"/>
              </a:rPr>
              <a:t>y</a:t>
            </a:r>
            <a:r>
              <a:rPr sz="2400" spc="-40" dirty="0">
                <a:latin typeface="Calibri"/>
                <a:cs typeface="Calibri"/>
              </a:rPr>
              <a:t>w</a:t>
            </a:r>
            <a:r>
              <a:rPr sz="2400" spc="-25" dirty="0">
                <a:latin typeface="Calibri"/>
                <a:cs typeface="Calibri"/>
              </a:rPr>
              <a:t>o</a:t>
            </a:r>
            <a:r>
              <a:rPr sz="2400" spc="-50" dirty="0">
                <a:latin typeface="Calibri"/>
                <a:cs typeface="Calibri"/>
              </a:rPr>
              <a:t>r</a:t>
            </a:r>
            <a:r>
              <a:rPr sz="2400" spc="-5" dirty="0">
                <a:latin typeface="Calibri"/>
                <a:cs typeface="Calibri"/>
              </a:rPr>
              <a:t>d)</a:t>
            </a:r>
            <a:endParaRPr sz="2400" dirty="0">
              <a:latin typeface="Calibri"/>
              <a:cs typeface="Calibri"/>
            </a:endParaRPr>
          </a:p>
          <a:p>
            <a:pPr marL="355600" marR="45085" indent="-342900" algn="just">
              <a:lnSpc>
                <a:spcPct val="80000"/>
              </a:lnSpc>
              <a:spcBef>
                <a:spcPts val="720"/>
              </a:spcBef>
              <a:buFont typeface="Arial"/>
              <a:buChar char="•"/>
              <a:tabLst>
                <a:tab pos="356235" algn="l"/>
              </a:tabLst>
            </a:pPr>
            <a:r>
              <a:rPr sz="2400" dirty="0">
                <a:latin typeface="Calibri"/>
                <a:cs typeface="Calibri"/>
              </a:rPr>
              <a:t>If</a:t>
            </a:r>
            <a:r>
              <a:rPr sz="2400" spc="-95" dirty="0">
                <a:latin typeface="Times New Roman"/>
                <a:cs typeface="Times New Roman"/>
              </a:rPr>
              <a:t> </a:t>
            </a:r>
            <a:r>
              <a:rPr sz="2400" spc="-15" dirty="0">
                <a:latin typeface="Calibri"/>
                <a:cs typeface="Calibri"/>
              </a:rPr>
              <a:t>the</a:t>
            </a:r>
            <a:r>
              <a:rPr sz="2400" spc="-85" dirty="0">
                <a:latin typeface="Times New Roman"/>
                <a:cs typeface="Times New Roman"/>
              </a:rPr>
              <a:t> </a:t>
            </a:r>
            <a:r>
              <a:rPr sz="2400" spc="-20" dirty="0">
                <a:latin typeface="Calibri"/>
                <a:cs typeface="Calibri"/>
              </a:rPr>
              <a:t>spac</a:t>
            </a:r>
            <a:r>
              <a:rPr sz="2400" spc="-15" dirty="0">
                <a:latin typeface="Calibri"/>
                <a:cs typeface="Calibri"/>
              </a:rPr>
              <a:t>e</a:t>
            </a:r>
            <a:r>
              <a:rPr sz="2400" spc="-90" dirty="0">
                <a:latin typeface="Times New Roman"/>
                <a:cs typeface="Times New Roman"/>
              </a:rPr>
              <a:t> </a:t>
            </a:r>
            <a:r>
              <a:rPr sz="2400" dirty="0">
                <a:latin typeface="Calibri"/>
                <a:cs typeface="Calibri"/>
              </a:rPr>
              <a:t>is</a:t>
            </a:r>
            <a:r>
              <a:rPr sz="2400" spc="-85" dirty="0">
                <a:latin typeface="Times New Roman"/>
                <a:cs typeface="Times New Roman"/>
              </a:rPr>
              <a:t> </a:t>
            </a:r>
            <a:r>
              <a:rPr sz="2400" dirty="0">
                <a:latin typeface="Calibri"/>
                <a:cs typeface="Calibri"/>
              </a:rPr>
              <a:t>al</a:t>
            </a:r>
            <a:r>
              <a:rPr sz="2400" spc="-10" dirty="0">
                <a:latin typeface="Calibri"/>
                <a:cs typeface="Calibri"/>
              </a:rPr>
              <a:t>l</a:t>
            </a:r>
            <a:r>
              <a:rPr sz="2400" spc="-5" dirty="0">
                <a:latin typeface="Calibri"/>
                <a:cs typeface="Calibri"/>
              </a:rPr>
              <a:t>o</a:t>
            </a:r>
            <a:r>
              <a:rPr sz="2400" spc="-20" dirty="0">
                <a:latin typeface="Calibri"/>
                <a:cs typeface="Calibri"/>
              </a:rPr>
              <a:t>c</a:t>
            </a:r>
            <a:r>
              <a:rPr sz="2400" spc="-25" dirty="0">
                <a:latin typeface="Calibri"/>
                <a:cs typeface="Calibri"/>
              </a:rPr>
              <a:t>a</a:t>
            </a:r>
            <a:r>
              <a:rPr sz="2400" spc="-45" dirty="0">
                <a:latin typeface="Calibri"/>
                <a:cs typeface="Calibri"/>
              </a:rPr>
              <a:t>t</a:t>
            </a:r>
            <a:r>
              <a:rPr sz="2400" spc="-20" dirty="0">
                <a:latin typeface="Calibri"/>
                <a:cs typeface="Calibri"/>
              </a:rPr>
              <a:t>ed</a:t>
            </a:r>
            <a:r>
              <a:rPr sz="2400" spc="-85" dirty="0">
                <a:latin typeface="Times New Roman"/>
                <a:cs typeface="Times New Roman"/>
              </a:rPr>
              <a:t> </a:t>
            </a:r>
            <a:r>
              <a:rPr sz="2400" spc="-5" dirty="0">
                <a:latin typeface="Calibri"/>
                <a:cs typeface="Calibri"/>
              </a:rPr>
              <a:t>o</a:t>
            </a:r>
            <a:r>
              <a:rPr sz="2400" dirty="0">
                <a:latin typeface="Calibri"/>
                <a:cs typeface="Calibri"/>
              </a:rPr>
              <a:t>n</a:t>
            </a:r>
            <a:r>
              <a:rPr sz="2400" spc="-75" dirty="0">
                <a:latin typeface="Times New Roman"/>
                <a:cs typeface="Times New Roman"/>
              </a:rPr>
              <a:t> </a:t>
            </a:r>
            <a:r>
              <a:rPr sz="2400" dirty="0">
                <a:latin typeface="Calibri"/>
                <a:cs typeface="Calibri"/>
              </a:rPr>
              <a:t>Run</a:t>
            </a:r>
            <a:r>
              <a:rPr sz="2400" spc="-85" dirty="0">
                <a:latin typeface="Times New Roman"/>
                <a:cs typeface="Times New Roman"/>
              </a:rPr>
              <a:t> </a:t>
            </a:r>
            <a:r>
              <a:rPr sz="2400" dirty="0">
                <a:latin typeface="Calibri"/>
                <a:cs typeface="Calibri"/>
              </a:rPr>
              <a:t>ti</a:t>
            </a:r>
            <a:r>
              <a:rPr sz="2400" spc="-20" dirty="0">
                <a:latin typeface="Calibri"/>
                <a:cs typeface="Calibri"/>
              </a:rPr>
              <a:t>me</a:t>
            </a:r>
            <a:r>
              <a:rPr sz="2400" spc="-85" dirty="0">
                <a:latin typeface="Times New Roman"/>
                <a:cs typeface="Times New Roman"/>
              </a:rPr>
              <a:t> </a:t>
            </a:r>
            <a:r>
              <a:rPr sz="2400" spc="-35" dirty="0">
                <a:latin typeface="Calibri"/>
                <a:cs typeface="Calibri"/>
              </a:rPr>
              <a:t>s</a:t>
            </a:r>
            <a:r>
              <a:rPr sz="2400" spc="-45" dirty="0">
                <a:latin typeface="Calibri"/>
                <a:cs typeface="Calibri"/>
              </a:rPr>
              <a:t>t</a:t>
            </a:r>
            <a:r>
              <a:rPr sz="2400" spc="-15" dirty="0">
                <a:latin typeface="Calibri"/>
                <a:cs typeface="Calibri"/>
              </a:rPr>
              <a:t>ac</a:t>
            </a:r>
            <a:r>
              <a:rPr sz="2400" spc="-10" dirty="0">
                <a:latin typeface="Calibri"/>
                <a:cs typeface="Calibri"/>
              </a:rPr>
              <a:t>k,</a:t>
            </a:r>
            <a:r>
              <a:rPr sz="2400" spc="-110" dirty="0">
                <a:latin typeface="Times New Roman"/>
                <a:cs typeface="Times New Roman"/>
              </a:rPr>
              <a:t> </a:t>
            </a:r>
            <a:r>
              <a:rPr sz="2400" dirty="0">
                <a:latin typeface="Calibri"/>
                <a:cs typeface="Calibri"/>
              </a:rPr>
              <a:t>then</a:t>
            </a:r>
            <a:r>
              <a:rPr sz="2400" spc="-90" dirty="0">
                <a:latin typeface="Times New Roman"/>
                <a:cs typeface="Times New Roman"/>
              </a:rPr>
              <a:t> </a:t>
            </a:r>
            <a:r>
              <a:rPr sz="2400" dirty="0">
                <a:latin typeface="Calibri"/>
                <a:cs typeface="Calibri"/>
              </a:rPr>
              <a:t>if</a:t>
            </a:r>
            <a:r>
              <a:rPr sz="2400" dirty="0">
                <a:latin typeface="Times New Roman"/>
                <a:cs typeface="Times New Roman"/>
              </a:rPr>
              <a:t> </a:t>
            </a:r>
            <a:r>
              <a:rPr sz="2400" dirty="0">
                <a:latin typeface="Calibri"/>
                <a:cs typeface="Calibri"/>
              </a:rPr>
              <a:t>the</a:t>
            </a:r>
            <a:r>
              <a:rPr sz="2400" spc="-100" dirty="0">
                <a:latin typeface="Times New Roman"/>
                <a:cs typeface="Times New Roman"/>
              </a:rPr>
              <a:t> </a:t>
            </a:r>
            <a:r>
              <a:rPr sz="2400" dirty="0">
                <a:latin typeface="Calibri"/>
                <a:cs typeface="Calibri"/>
              </a:rPr>
              <a:t>i</a:t>
            </a:r>
            <a:r>
              <a:rPr sz="2400" spc="-15" dirty="0">
                <a:latin typeface="Calibri"/>
                <a:cs typeface="Calibri"/>
              </a:rPr>
              <a:t>n</a:t>
            </a:r>
            <a:r>
              <a:rPr sz="2400" spc="-5" dirty="0">
                <a:latin typeface="Calibri"/>
                <a:cs typeface="Calibri"/>
              </a:rPr>
              <a:t>h</a:t>
            </a:r>
            <a:r>
              <a:rPr sz="2400" spc="-15" dirty="0">
                <a:latin typeface="Calibri"/>
                <a:cs typeface="Calibri"/>
              </a:rPr>
              <a:t>e</a:t>
            </a:r>
            <a:r>
              <a:rPr sz="2400" dirty="0">
                <a:latin typeface="Calibri"/>
                <a:cs typeface="Calibri"/>
              </a:rPr>
              <a:t>r</a:t>
            </a:r>
            <a:r>
              <a:rPr sz="2400" spc="-10" dirty="0">
                <a:latin typeface="Calibri"/>
                <a:cs typeface="Calibri"/>
              </a:rPr>
              <a:t>i</a:t>
            </a:r>
            <a:r>
              <a:rPr sz="2400" spc="-35" dirty="0">
                <a:latin typeface="Calibri"/>
                <a:cs typeface="Calibri"/>
              </a:rPr>
              <a:t>t</a:t>
            </a:r>
            <a:r>
              <a:rPr sz="2400" dirty="0">
                <a:latin typeface="Calibri"/>
                <a:cs typeface="Calibri"/>
              </a:rPr>
              <a:t>ed</a:t>
            </a:r>
            <a:r>
              <a:rPr sz="2400" spc="-85" dirty="0">
                <a:latin typeface="Times New Roman"/>
                <a:cs typeface="Times New Roman"/>
              </a:rPr>
              <a:t> </a:t>
            </a:r>
            <a:r>
              <a:rPr sz="2400" dirty="0">
                <a:latin typeface="Calibri"/>
                <a:cs typeface="Calibri"/>
              </a:rPr>
              <a:t>class</a:t>
            </a:r>
            <a:r>
              <a:rPr sz="2400" spc="-75" dirty="0">
                <a:latin typeface="Times New Roman"/>
                <a:cs typeface="Times New Roman"/>
              </a:rPr>
              <a:t> </a:t>
            </a:r>
            <a:r>
              <a:rPr sz="2400" spc="-5" dirty="0">
                <a:latin typeface="Calibri"/>
                <a:cs typeface="Calibri"/>
              </a:rPr>
              <a:t>ha</a:t>
            </a:r>
            <a:r>
              <a:rPr sz="2400" dirty="0">
                <a:latin typeface="Calibri"/>
                <a:cs typeface="Calibri"/>
              </a:rPr>
              <a:t>s</a:t>
            </a:r>
            <a:r>
              <a:rPr sz="2400" spc="-70" dirty="0">
                <a:latin typeface="Times New Roman"/>
                <a:cs typeface="Times New Roman"/>
              </a:rPr>
              <a:t> </a:t>
            </a:r>
            <a:r>
              <a:rPr sz="2400" dirty="0">
                <a:latin typeface="Calibri"/>
                <a:cs typeface="Calibri"/>
              </a:rPr>
              <a:t>ad</a:t>
            </a:r>
            <a:r>
              <a:rPr sz="2400" spc="-15" dirty="0">
                <a:latin typeface="Calibri"/>
                <a:cs typeface="Calibri"/>
              </a:rPr>
              <a:t>d</a:t>
            </a:r>
            <a:r>
              <a:rPr sz="2400" dirty="0">
                <a:latin typeface="Calibri"/>
                <a:cs typeface="Calibri"/>
              </a:rPr>
              <a:t>ed</a:t>
            </a:r>
            <a:r>
              <a:rPr sz="2400" spc="-85" dirty="0">
                <a:latin typeface="Times New Roman"/>
                <a:cs typeface="Times New Roman"/>
              </a:rPr>
              <a:t> </a:t>
            </a:r>
            <a:r>
              <a:rPr sz="2400" spc="-5" dirty="0">
                <a:latin typeface="Calibri"/>
                <a:cs typeface="Calibri"/>
              </a:rPr>
              <a:t>d</a:t>
            </a:r>
            <a:r>
              <a:rPr sz="2400" spc="-25" dirty="0">
                <a:latin typeface="Calibri"/>
                <a:cs typeface="Calibri"/>
              </a:rPr>
              <a:t>a</a:t>
            </a:r>
            <a:r>
              <a:rPr sz="2400" spc="-35" dirty="0">
                <a:latin typeface="Calibri"/>
                <a:cs typeface="Calibri"/>
              </a:rPr>
              <a:t>t</a:t>
            </a:r>
            <a:r>
              <a:rPr sz="2400" dirty="0">
                <a:latin typeface="Calibri"/>
                <a:cs typeface="Calibri"/>
              </a:rPr>
              <a:t>a</a:t>
            </a:r>
            <a:r>
              <a:rPr sz="2400" spc="-90" dirty="0">
                <a:latin typeface="Times New Roman"/>
                <a:cs typeface="Times New Roman"/>
              </a:rPr>
              <a:t> </a:t>
            </a:r>
            <a:r>
              <a:rPr sz="2400" spc="-50" dirty="0">
                <a:latin typeface="Calibri"/>
                <a:cs typeface="Calibri"/>
              </a:rPr>
              <a:t>v</a:t>
            </a:r>
            <a:r>
              <a:rPr sz="2400" dirty="0">
                <a:latin typeface="Calibri"/>
                <a:cs typeface="Calibri"/>
              </a:rPr>
              <a:t>aria</a:t>
            </a:r>
            <a:r>
              <a:rPr sz="2400" spc="-15" dirty="0">
                <a:latin typeface="Calibri"/>
                <a:cs typeface="Calibri"/>
              </a:rPr>
              <a:t>b</a:t>
            </a:r>
            <a:r>
              <a:rPr sz="2400" dirty="0">
                <a:latin typeface="Calibri"/>
                <a:cs typeface="Calibri"/>
              </a:rPr>
              <a:t>l</a:t>
            </a:r>
            <a:r>
              <a:rPr sz="2400" spc="-30" dirty="0">
                <a:latin typeface="Calibri"/>
                <a:cs typeface="Calibri"/>
              </a:rPr>
              <a:t>e</a:t>
            </a:r>
            <a:r>
              <a:rPr sz="2400" dirty="0">
                <a:latin typeface="Calibri"/>
                <a:cs typeface="Calibri"/>
              </a:rPr>
              <a:t>s</a:t>
            </a:r>
            <a:r>
              <a:rPr sz="2400" spc="-75" dirty="0">
                <a:latin typeface="Times New Roman"/>
                <a:cs typeface="Times New Roman"/>
              </a:rPr>
              <a:t> </a:t>
            </a:r>
            <a:r>
              <a:rPr sz="2400" spc="5" dirty="0">
                <a:latin typeface="Calibri"/>
                <a:cs typeface="Calibri"/>
              </a:rPr>
              <a:t>t</a:t>
            </a:r>
            <a:r>
              <a:rPr sz="2400" spc="-5" dirty="0">
                <a:latin typeface="Calibri"/>
                <a:cs typeface="Calibri"/>
              </a:rPr>
              <a:t>h</a:t>
            </a:r>
            <a:r>
              <a:rPr sz="2400" spc="-15" dirty="0">
                <a:latin typeface="Calibri"/>
                <a:cs typeface="Calibri"/>
              </a:rPr>
              <a:t>e</a:t>
            </a:r>
            <a:r>
              <a:rPr sz="2400" dirty="0">
                <a:latin typeface="Calibri"/>
                <a:cs typeface="Calibri"/>
              </a:rPr>
              <a:t>n</a:t>
            </a:r>
            <a:r>
              <a:rPr sz="2400" dirty="0">
                <a:latin typeface="Times New Roman"/>
                <a:cs typeface="Times New Roman"/>
              </a:rPr>
              <a:t> </a:t>
            </a:r>
            <a:r>
              <a:rPr sz="2400" spc="-15" dirty="0">
                <a:latin typeface="Calibri"/>
                <a:cs typeface="Calibri"/>
              </a:rPr>
              <a:t>the</a:t>
            </a:r>
            <a:r>
              <a:rPr sz="2400" spc="-100" dirty="0">
                <a:latin typeface="Times New Roman"/>
                <a:cs typeface="Times New Roman"/>
              </a:rPr>
              <a:t> </a:t>
            </a:r>
            <a:r>
              <a:rPr sz="2400" spc="-20" dirty="0">
                <a:latin typeface="Calibri"/>
                <a:cs typeface="Calibri"/>
              </a:rPr>
              <a:t>spac</a:t>
            </a:r>
            <a:r>
              <a:rPr sz="2400" spc="-15" dirty="0">
                <a:latin typeface="Calibri"/>
                <a:cs typeface="Calibri"/>
              </a:rPr>
              <a:t>e</a:t>
            </a:r>
            <a:r>
              <a:rPr sz="2400" spc="-90" dirty="0">
                <a:latin typeface="Times New Roman"/>
                <a:cs typeface="Times New Roman"/>
              </a:rPr>
              <a:t> </a:t>
            </a:r>
            <a:r>
              <a:rPr sz="2400" dirty="0">
                <a:latin typeface="Calibri"/>
                <a:cs typeface="Calibri"/>
              </a:rPr>
              <a:t>al</a:t>
            </a:r>
            <a:r>
              <a:rPr sz="2400" spc="-10" dirty="0">
                <a:latin typeface="Calibri"/>
                <a:cs typeface="Calibri"/>
              </a:rPr>
              <a:t>l</a:t>
            </a:r>
            <a:r>
              <a:rPr sz="2400" spc="-5" dirty="0">
                <a:latin typeface="Calibri"/>
                <a:cs typeface="Calibri"/>
              </a:rPr>
              <a:t>o</a:t>
            </a:r>
            <a:r>
              <a:rPr sz="2400" spc="-20" dirty="0">
                <a:latin typeface="Calibri"/>
                <a:cs typeface="Calibri"/>
              </a:rPr>
              <a:t>c</a:t>
            </a:r>
            <a:r>
              <a:rPr sz="2400" spc="-25" dirty="0">
                <a:latin typeface="Calibri"/>
                <a:cs typeface="Calibri"/>
              </a:rPr>
              <a:t>a</a:t>
            </a:r>
            <a:r>
              <a:rPr sz="2400" spc="-45" dirty="0">
                <a:latin typeface="Calibri"/>
                <a:cs typeface="Calibri"/>
              </a:rPr>
              <a:t>t</a:t>
            </a:r>
            <a:r>
              <a:rPr sz="2400" spc="-20" dirty="0">
                <a:latin typeface="Calibri"/>
                <a:cs typeface="Calibri"/>
              </a:rPr>
              <a:t>ed</a:t>
            </a:r>
            <a:r>
              <a:rPr sz="2400" spc="-85" dirty="0">
                <a:latin typeface="Times New Roman"/>
                <a:cs typeface="Times New Roman"/>
              </a:rPr>
              <a:t> </a:t>
            </a:r>
            <a:r>
              <a:rPr sz="2400" spc="-40" dirty="0">
                <a:latin typeface="Calibri"/>
                <a:cs typeface="Calibri"/>
              </a:rPr>
              <a:t>t</a:t>
            </a:r>
            <a:r>
              <a:rPr sz="2400" dirty="0">
                <a:latin typeface="Calibri"/>
                <a:cs typeface="Calibri"/>
              </a:rPr>
              <a:t>o</a:t>
            </a:r>
            <a:r>
              <a:rPr sz="2400" spc="-90" dirty="0">
                <a:latin typeface="Times New Roman"/>
                <a:cs typeface="Times New Roman"/>
              </a:rPr>
              <a:t> </a:t>
            </a:r>
            <a:r>
              <a:rPr sz="2400" spc="-15" dirty="0">
                <a:latin typeface="Calibri"/>
                <a:cs typeface="Calibri"/>
              </a:rPr>
              <a:t>the</a:t>
            </a:r>
            <a:r>
              <a:rPr sz="2400" spc="-85" dirty="0">
                <a:latin typeface="Times New Roman"/>
                <a:cs typeface="Times New Roman"/>
              </a:rPr>
              <a:t> </a:t>
            </a:r>
            <a:r>
              <a:rPr sz="2400" spc="-5" dirty="0">
                <a:latin typeface="Calibri"/>
                <a:cs typeface="Calibri"/>
              </a:rPr>
              <a:t>pa</a:t>
            </a:r>
            <a:r>
              <a:rPr sz="2400" spc="-40" dirty="0">
                <a:latin typeface="Calibri"/>
                <a:cs typeface="Calibri"/>
              </a:rPr>
              <a:t>r</a:t>
            </a:r>
            <a:r>
              <a:rPr sz="2400" spc="-15" dirty="0">
                <a:latin typeface="Calibri"/>
                <a:cs typeface="Calibri"/>
              </a:rPr>
              <a:t>e</a:t>
            </a:r>
            <a:r>
              <a:rPr sz="2400" spc="-55" dirty="0">
                <a:latin typeface="Calibri"/>
                <a:cs typeface="Calibri"/>
              </a:rPr>
              <a:t>n</a:t>
            </a:r>
            <a:r>
              <a:rPr sz="2400" spc="-10" dirty="0">
                <a:latin typeface="Calibri"/>
                <a:cs typeface="Calibri"/>
              </a:rPr>
              <a:t>t</a:t>
            </a:r>
            <a:r>
              <a:rPr sz="2400" spc="-90" dirty="0">
                <a:latin typeface="Times New Roman"/>
                <a:cs typeface="Times New Roman"/>
              </a:rPr>
              <a:t> </a:t>
            </a:r>
            <a:r>
              <a:rPr sz="2400" dirty="0">
                <a:latin typeface="Calibri"/>
                <a:cs typeface="Calibri"/>
              </a:rPr>
              <a:t>class</a:t>
            </a:r>
            <a:r>
              <a:rPr sz="2400" spc="-75" dirty="0">
                <a:latin typeface="Times New Roman"/>
                <a:cs typeface="Times New Roman"/>
              </a:rPr>
              <a:t> </a:t>
            </a:r>
            <a:r>
              <a:rPr sz="2400" dirty="0">
                <a:latin typeface="Calibri"/>
                <a:cs typeface="Calibri"/>
              </a:rPr>
              <a:t>wi</a:t>
            </a:r>
            <a:r>
              <a:rPr sz="2400" spc="-10" dirty="0">
                <a:latin typeface="Calibri"/>
                <a:cs typeface="Calibri"/>
              </a:rPr>
              <a:t>l</a:t>
            </a:r>
            <a:r>
              <a:rPr sz="2400" dirty="0">
                <a:latin typeface="Calibri"/>
                <a:cs typeface="Calibri"/>
              </a:rPr>
              <a:t>l</a:t>
            </a:r>
            <a:r>
              <a:rPr sz="2400" spc="-75" dirty="0">
                <a:latin typeface="Times New Roman"/>
                <a:cs typeface="Times New Roman"/>
              </a:rPr>
              <a:t> </a:t>
            </a:r>
            <a:r>
              <a:rPr sz="2400" spc="-5" dirty="0">
                <a:latin typeface="Calibri"/>
                <a:cs typeface="Calibri"/>
              </a:rPr>
              <a:t>no</a:t>
            </a:r>
            <a:r>
              <a:rPr sz="2400" dirty="0">
                <a:latin typeface="Calibri"/>
                <a:cs typeface="Calibri"/>
              </a:rPr>
              <a:t>t</a:t>
            </a:r>
            <a:r>
              <a:rPr sz="2400" spc="-70" dirty="0">
                <a:latin typeface="Times New Roman"/>
                <a:cs typeface="Times New Roman"/>
              </a:rPr>
              <a:t> </a:t>
            </a:r>
            <a:r>
              <a:rPr sz="2400" spc="-25" dirty="0">
                <a:latin typeface="Calibri"/>
                <a:cs typeface="Calibri"/>
              </a:rPr>
              <a:t>be</a:t>
            </a:r>
            <a:r>
              <a:rPr sz="2400" spc="-15" dirty="0">
                <a:latin typeface="Times New Roman"/>
                <a:cs typeface="Times New Roman"/>
              </a:rPr>
              <a:t> </a:t>
            </a:r>
            <a:r>
              <a:rPr sz="2400" spc="-5" dirty="0">
                <a:latin typeface="Calibri"/>
                <a:cs typeface="Calibri"/>
              </a:rPr>
              <a:t>su</a:t>
            </a:r>
            <a:r>
              <a:rPr sz="2400" spc="-30" dirty="0">
                <a:latin typeface="Calibri"/>
                <a:cs typeface="Calibri"/>
              </a:rPr>
              <a:t>f</a:t>
            </a:r>
            <a:r>
              <a:rPr sz="2400" spc="-5" dirty="0">
                <a:latin typeface="Calibri"/>
                <a:cs typeface="Calibri"/>
              </a:rPr>
              <a:t>f</a:t>
            </a:r>
            <a:r>
              <a:rPr sz="2400" spc="-10" dirty="0">
                <a:latin typeface="Calibri"/>
                <a:cs typeface="Calibri"/>
              </a:rPr>
              <a:t>i</a:t>
            </a:r>
            <a:r>
              <a:rPr sz="2400" dirty="0">
                <a:latin typeface="Calibri"/>
                <a:cs typeface="Calibri"/>
              </a:rPr>
              <a:t>ci</a:t>
            </a:r>
            <a:r>
              <a:rPr sz="2400" spc="-25" dirty="0">
                <a:latin typeface="Calibri"/>
                <a:cs typeface="Calibri"/>
              </a:rPr>
              <a:t>e</a:t>
            </a:r>
            <a:r>
              <a:rPr sz="2400" spc="-30" dirty="0">
                <a:latin typeface="Calibri"/>
                <a:cs typeface="Calibri"/>
              </a:rPr>
              <a:t>n</a:t>
            </a:r>
            <a:r>
              <a:rPr sz="2400" dirty="0">
                <a:latin typeface="Calibri"/>
                <a:cs typeface="Calibri"/>
              </a:rPr>
              <a:t>t.</a:t>
            </a:r>
          </a:p>
          <a:p>
            <a:pPr marL="355600" marR="5080" indent="-342900">
              <a:lnSpc>
                <a:spcPct val="80000"/>
              </a:lnSpc>
              <a:spcBef>
                <a:spcPts val="720"/>
              </a:spcBef>
              <a:buFont typeface="Arial"/>
              <a:buChar char="•"/>
              <a:tabLst>
                <a:tab pos="356235" algn="l"/>
              </a:tabLst>
            </a:pPr>
            <a:r>
              <a:rPr sz="2400" dirty="0">
                <a:latin typeface="Calibri"/>
                <a:cs typeface="Calibri"/>
              </a:rPr>
              <a:t>If</a:t>
            </a:r>
            <a:r>
              <a:rPr sz="2400" spc="-95" dirty="0">
                <a:latin typeface="Times New Roman"/>
                <a:cs typeface="Times New Roman"/>
              </a:rPr>
              <a:t> </a:t>
            </a:r>
            <a:r>
              <a:rPr sz="2400" spc="-15" dirty="0">
                <a:latin typeface="Calibri"/>
                <a:cs typeface="Calibri"/>
              </a:rPr>
              <a:t>the</a:t>
            </a:r>
            <a:r>
              <a:rPr sz="2400" spc="-85" dirty="0">
                <a:latin typeface="Times New Roman"/>
                <a:cs typeface="Times New Roman"/>
              </a:rPr>
              <a:t> </a:t>
            </a:r>
            <a:r>
              <a:rPr sz="2400" spc="-25" dirty="0">
                <a:latin typeface="Calibri"/>
                <a:cs typeface="Calibri"/>
              </a:rPr>
              <a:t>he</a:t>
            </a:r>
            <a:r>
              <a:rPr sz="2400" dirty="0">
                <a:latin typeface="Calibri"/>
                <a:cs typeface="Calibri"/>
              </a:rPr>
              <a:t>ap</a:t>
            </a:r>
            <a:r>
              <a:rPr sz="2400" spc="-75" dirty="0">
                <a:latin typeface="Times New Roman"/>
                <a:cs typeface="Times New Roman"/>
              </a:rPr>
              <a:t> </a:t>
            </a:r>
            <a:r>
              <a:rPr sz="2400" spc="-15" dirty="0">
                <a:latin typeface="Calibri"/>
                <a:cs typeface="Calibri"/>
              </a:rPr>
              <a:t>i</a:t>
            </a:r>
            <a:r>
              <a:rPr sz="2400" dirty="0">
                <a:latin typeface="Calibri"/>
                <a:cs typeface="Calibri"/>
              </a:rPr>
              <a:t>s</a:t>
            </a:r>
            <a:r>
              <a:rPr sz="2400" spc="-70" dirty="0">
                <a:latin typeface="Times New Roman"/>
                <a:cs typeface="Times New Roman"/>
              </a:rPr>
              <a:t> </a:t>
            </a:r>
            <a:r>
              <a:rPr sz="2400" spc="-5" dirty="0">
                <a:latin typeface="Calibri"/>
                <a:cs typeface="Calibri"/>
              </a:rPr>
              <a:t>use</a:t>
            </a:r>
            <a:r>
              <a:rPr sz="2400" dirty="0">
                <a:latin typeface="Calibri"/>
                <a:cs typeface="Calibri"/>
              </a:rPr>
              <a:t>d</a:t>
            </a:r>
            <a:r>
              <a:rPr sz="2400" spc="-85" dirty="0">
                <a:latin typeface="Times New Roman"/>
                <a:cs typeface="Times New Roman"/>
              </a:rPr>
              <a:t> </a:t>
            </a:r>
            <a:r>
              <a:rPr sz="2400" dirty="0">
                <a:latin typeface="Calibri"/>
                <a:cs typeface="Calibri"/>
              </a:rPr>
              <a:t>then</a:t>
            </a:r>
            <a:r>
              <a:rPr sz="2400" spc="-90" dirty="0">
                <a:latin typeface="Times New Roman"/>
                <a:cs typeface="Times New Roman"/>
              </a:rPr>
              <a:t> </a:t>
            </a:r>
            <a:r>
              <a:rPr sz="2400" dirty="0">
                <a:latin typeface="Calibri"/>
                <a:cs typeface="Calibri"/>
              </a:rPr>
              <a:t>i</a:t>
            </a:r>
            <a:r>
              <a:rPr sz="2400" spc="-5" dirty="0">
                <a:latin typeface="Calibri"/>
                <a:cs typeface="Calibri"/>
              </a:rPr>
              <a:t>ssu</a:t>
            </a:r>
            <a:r>
              <a:rPr sz="2400" dirty="0">
                <a:latin typeface="Calibri"/>
                <a:cs typeface="Calibri"/>
              </a:rPr>
              <a:t>e</a:t>
            </a:r>
            <a:r>
              <a:rPr sz="2400" spc="-75" dirty="0">
                <a:latin typeface="Times New Roman"/>
                <a:cs typeface="Times New Roman"/>
              </a:rPr>
              <a:t> </a:t>
            </a:r>
            <a:r>
              <a:rPr sz="2400" spc="-10" dirty="0">
                <a:latin typeface="Calibri"/>
                <a:cs typeface="Calibri"/>
              </a:rPr>
              <a:t>i</a:t>
            </a:r>
            <a:r>
              <a:rPr sz="2400" dirty="0">
                <a:latin typeface="Calibri"/>
                <a:cs typeface="Calibri"/>
              </a:rPr>
              <a:t>s</a:t>
            </a:r>
            <a:r>
              <a:rPr sz="2400" spc="-75" dirty="0">
                <a:latin typeface="Times New Roman"/>
                <a:cs typeface="Times New Roman"/>
              </a:rPr>
              <a:t> </a:t>
            </a:r>
            <a:r>
              <a:rPr sz="2400" spc="-60" dirty="0">
                <a:latin typeface="Calibri"/>
                <a:cs typeface="Calibri"/>
              </a:rPr>
              <a:t>r</a:t>
            </a:r>
            <a:r>
              <a:rPr sz="2400" dirty="0">
                <a:latin typeface="Calibri"/>
                <a:cs typeface="Calibri"/>
              </a:rPr>
              <a:t>e</a:t>
            </a:r>
            <a:r>
              <a:rPr sz="2400" spc="-15" dirty="0">
                <a:latin typeface="Calibri"/>
                <a:cs typeface="Calibri"/>
              </a:rPr>
              <a:t>l</a:t>
            </a:r>
            <a:r>
              <a:rPr sz="2400" spc="-25" dirty="0">
                <a:latin typeface="Calibri"/>
                <a:cs typeface="Calibri"/>
              </a:rPr>
              <a:t>a</a:t>
            </a:r>
            <a:r>
              <a:rPr sz="2400" dirty="0">
                <a:latin typeface="Calibri"/>
                <a:cs typeface="Calibri"/>
              </a:rPr>
              <a:t>ti</a:t>
            </a:r>
            <a:r>
              <a:rPr sz="2400" spc="-5" dirty="0">
                <a:latin typeface="Calibri"/>
                <a:cs typeface="Calibri"/>
              </a:rPr>
              <a:t>n</a:t>
            </a:r>
            <a:r>
              <a:rPr sz="2400" dirty="0">
                <a:latin typeface="Calibri"/>
                <a:cs typeface="Calibri"/>
              </a:rPr>
              <a:t>g</a:t>
            </a:r>
            <a:r>
              <a:rPr sz="2400" spc="-70" dirty="0">
                <a:latin typeface="Times New Roman"/>
                <a:cs typeface="Times New Roman"/>
              </a:rPr>
              <a:t> </a:t>
            </a:r>
            <a:r>
              <a:rPr sz="2400" spc="-15" dirty="0">
                <a:latin typeface="Calibri"/>
                <a:cs typeface="Calibri"/>
              </a:rPr>
              <a:t>the</a:t>
            </a:r>
            <a:r>
              <a:rPr sz="2400" spc="-10" dirty="0">
                <a:latin typeface="Times New Roman"/>
                <a:cs typeface="Times New Roman"/>
              </a:rPr>
              <a:t> </a:t>
            </a:r>
            <a:r>
              <a:rPr sz="2400" spc="-25" dirty="0">
                <a:latin typeface="Calibri"/>
                <a:cs typeface="Calibri"/>
              </a:rPr>
              <a:t>de</a:t>
            </a:r>
            <a:r>
              <a:rPr sz="2400" dirty="0">
                <a:latin typeface="Calibri"/>
                <a:cs typeface="Calibri"/>
              </a:rPr>
              <a:t>al</a:t>
            </a:r>
            <a:r>
              <a:rPr sz="2400" spc="-10" dirty="0">
                <a:latin typeface="Calibri"/>
                <a:cs typeface="Calibri"/>
              </a:rPr>
              <a:t>l</a:t>
            </a:r>
            <a:r>
              <a:rPr sz="2400" spc="-5" dirty="0">
                <a:latin typeface="Calibri"/>
                <a:cs typeface="Calibri"/>
              </a:rPr>
              <a:t>o</a:t>
            </a:r>
            <a:r>
              <a:rPr sz="2400" spc="-20" dirty="0">
                <a:latin typeface="Calibri"/>
                <a:cs typeface="Calibri"/>
              </a:rPr>
              <a:t>c</a:t>
            </a:r>
            <a:r>
              <a:rPr sz="2400" spc="-25" dirty="0">
                <a:latin typeface="Calibri"/>
                <a:cs typeface="Calibri"/>
              </a:rPr>
              <a:t>a</a:t>
            </a:r>
            <a:r>
              <a:rPr sz="2400" dirty="0">
                <a:latin typeface="Calibri"/>
                <a:cs typeface="Calibri"/>
              </a:rPr>
              <a:t>ti</a:t>
            </a:r>
            <a:r>
              <a:rPr sz="2400" spc="-5" dirty="0">
                <a:latin typeface="Calibri"/>
                <a:cs typeface="Calibri"/>
              </a:rPr>
              <a:t>on</a:t>
            </a:r>
            <a:r>
              <a:rPr sz="2400" spc="5" dirty="0">
                <a:latin typeface="Calibri"/>
                <a:cs typeface="Calibri"/>
              </a:rPr>
              <a:t>-</a:t>
            </a:r>
            <a:r>
              <a:rPr sz="2400" dirty="0">
                <a:latin typeface="Calibri"/>
                <a:cs typeface="Calibri"/>
              </a:rPr>
              <a:t>imp</a:t>
            </a:r>
            <a:r>
              <a:rPr sz="2400" spc="-15" dirty="0">
                <a:latin typeface="Calibri"/>
                <a:cs typeface="Calibri"/>
              </a:rPr>
              <a:t>l</a:t>
            </a:r>
            <a:r>
              <a:rPr sz="2400" dirty="0">
                <a:latin typeface="Calibri"/>
                <a:cs typeface="Calibri"/>
              </a:rPr>
              <a:t>ic</a:t>
            </a:r>
            <a:r>
              <a:rPr sz="2400" spc="-10" dirty="0">
                <a:latin typeface="Calibri"/>
                <a:cs typeface="Calibri"/>
              </a:rPr>
              <a:t>it</a:t>
            </a:r>
            <a:r>
              <a:rPr sz="2400" spc="-100" dirty="0">
                <a:latin typeface="Times New Roman"/>
                <a:cs typeface="Times New Roman"/>
              </a:rPr>
              <a:t> </a:t>
            </a:r>
            <a:r>
              <a:rPr sz="2400" spc="-25" dirty="0">
                <a:latin typeface="Calibri"/>
                <a:cs typeface="Calibri"/>
              </a:rPr>
              <a:t>o</a:t>
            </a:r>
            <a:r>
              <a:rPr sz="2400" spc="-15" dirty="0">
                <a:latin typeface="Calibri"/>
                <a:cs typeface="Calibri"/>
              </a:rPr>
              <a:t>r</a:t>
            </a:r>
            <a:r>
              <a:rPr sz="2400" spc="-70" dirty="0">
                <a:latin typeface="Times New Roman"/>
                <a:cs typeface="Times New Roman"/>
              </a:rPr>
              <a:t> </a:t>
            </a:r>
            <a:r>
              <a:rPr sz="2400" spc="-65" dirty="0">
                <a:latin typeface="Calibri"/>
                <a:cs typeface="Calibri"/>
              </a:rPr>
              <a:t>e</a:t>
            </a:r>
            <a:r>
              <a:rPr sz="2400" spc="-5" dirty="0">
                <a:latin typeface="Calibri"/>
                <a:cs typeface="Calibri"/>
              </a:rPr>
              <a:t>xp</a:t>
            </a:r>
            <a:r>
              <a:rPr sz="2400" spc="-15" dirty="0">
                <a:latin typeface="Calibri"/>
                <a:cs typeface="Calibri"/>
              </a:rPr>
              <a:t>l</a:t>
            </a:r>
            <a:r>
              <a:rPr sz="2400" dirty="0">
                <a:latin typeface="Calibri"/>
                <a:cs typeface="Calibri"/>
              </a:rPr>
              <a:t>ic</a:t>
            </a:r>
            <a:r>
              <a:rPr sz="2400" spc="-10" dirty="0">
                <a:latin typeface="Calibri"/>
                <a:cs typeface="Calibri"/>
              </a:rPr>
              <a:t>it,</a:t>
            </a:r>
            <a:r>
              <a:rPr sz="2400" spc="-75" dirty="0">
                <a:latin typeface="Times New Roman"/>
                <a:cs typeface="Times New Roman"/>
              </a:rPr>
              <a:t> </a:t>
            </a:r>
            <a:r>
              <a:rPr sz="2400" dirty="0">
                <a:latin typeface="Calibri"/>
                <a:cs typeface="Calibri"/>
              </a:rPr>
              <a:t>and</a:t>
            </a:r>
            <a:r>
              <a:rPr sz="2400" spc="-75" dirty="0">
                <a:latin typeface="Times New Roman"/>
                <a:cs typeface="Times New Roman"/>
              </a:rPr>
              <a:t> </a:t>
            </a:r>
            <a:r>
              <a:rPr sz="2400" spc="-15" dirty="0">
                <a:latin typeface="Calibri"/>
                <a:cs typeface="Calibri"/>
              </a:rPr>
              <a:t>i</a:t>
            </a:r>
            <a:r>
              <a:rPr sz="2400" dirty="0">
                <a:latin typeface="Calibri"/>
                <a:cs typeface="Calibri"/>
              </a:rPr>
              <a:t>f</a:t>
            </a:r>
            <a:r>
              <a:rPr sz="2400" spc="-75" dirty="0">
                <a:latin typeface="Times New Roman"/>
                <a:cs typeface="Times New Roman"/>
              </a:rPr>
              <a:t> </a:t>
            </a:r>
            <a:r>
              <a:rPr sz="2400" dirty="0">
                <a:latin typeface="Calibri"/>
                <a:cs typeface="Calibri"/>
              </a:rPr>
              <a:t>i</a:t>
            </a:r>
            <a:r>
              <a:rPr sz="2400" spc="-10" dirty="0">
                <a:latin typeface="Calibri"/>
                <a:cs typeface="Calibri"/>
              </a:rPr>
              <a:t>t</a:t>
            </a:r>
            <a:r>
              <a:rPr sz="2400" spc="-75" dirty="0">
                <a:latin typeface="Times New Roman"/>
                <a:cs typeface="Times New Roman"/>
              </a:rPr>
              <a:t> </a:t>
            </a:r>
            <a:r>
              <a:rPr sz="2400" spc="-15" dirty="0">
                <a:latin typeface="Calibri"/>
                <a:cs typeface="Calibri"/>
              </a:rPr>
              <a:t>i</a:t>
            </a:r>
            <a:r>
              <a:rPr sz="2400" dirty="0">
                <a:latin typeface="Calibri"/>
                <a:cs typeface="Calibri"/>
              </a:rPr>
              <a:t>s</a:t>
            </a:r>
            <a:r>
              <a:rPr sz="2400" spc="-75" dirty="0">
                <a:latin typeface="Times New Roman"/>
                <a:cs typeface="Times New Roman"/>
              </a:rPr>
              <a:t> </a:t>
            </a:r>
            <a:r>
              <a:rPr sz="2400" spc="-10" dirty="0">
                <a:latin typeface="Calibri"/>
                <a:cs typeface="Calibri"/>
              </a:rPr>
              <a:t>i</a:t>
            </a:r>
            <a:r>
              <a:rPr sz="2400" dirty="0">
                <a:latin typeface="Calibri"/>
                <a:cs typeface="Calibri"/>
              </a:rPr>
              <a:t>mp</a:t>
            </a:r>
            <a:r>
              <a:rPr sz="2400" spc="-5" dirty="0">
                <a:latin typeface="Calibri"/>
                <a:cs typeface="Calibri"/>
              </a:rPr>
              <a:t>l</a:t>
            </a:r>
            <a:r>
              <a:rPr sz="2400" spc="-15" dirty="0">
                <a:latin typeface="Calibri"/>
                <a:cs typeface="Calibri"/>
              </a:rPr>
              <a:t>i</a:t>
            </a:r>
            <a:r>
              <a:rPr sz="2400" dirty="0">
                <a:latin typeface="Calibri"/>
                <a:cs typeface="Calibri"/>
              </a:rPr>
              <a:t>ci</a:t>
            </a:r>
            <a:r>
              <a:rPr sz="2400" spc="-10" dirty="0">
                <a:latin typeface="Calibri"/>
                <a:cs typeface="Calibri"/>
              </a:rPr>
              <a:t>t</a:t>
            </a:r>
            <a:r>
              <a:rPr sz="2400" spc="-10" dirty="0">
                <a:latin typeface="Times New Roman"/>
                <a:cs typeface="Times New Roman"/>
              </a:rPr>
              <a:t> </a:t>
            </a:r>
            <a:r>
              <a:rPr sz="2400" spc="-5" dirty="0">
                <a:latin typeface="Calibri"/>
                <a:cs typeface="Calibri"/>
              </a:rPr>
              <a:t>h</a:t>
            </a:r>
            <a:r>
              <a:rPr sz="2400" spc="-15" dirty="0">
                <a:latin typeface="Calibri"/>
                <a:cs typeface="Calibri"/>
              </a:rPr>
              <a:t>o</a:t>
            </a:r>
            <a:r>
              <a:rPr sz="2400" spc="-25" dirty="0">
                <a:latin typeface="Calibri"/>
                <a:cs typeface="Calibri"/>
              </a:rPr>
              <a:t>w</a:t>
            </a:r>
            <a:r>
              <a:rPr sz="2400" spc="-75" dirty="0">
                <a:latin typeface="Times New Roman"/>
                <a:cs typeface="Times New Roman"/>
              </a:rPr>
              <a:t> </a:t>
            </a:r>
            <a:r>
              <a:rPr sz="2400" spc="-35" dirty="0">
                <a:latin typeface="Calibri"/>
                <a:cs typeface="Calibri"/>
              </a:rPr>
              <a:t>t</a:t>
            </a:r>
            <a:r>
              <a:rPr sz="2400" dirty="0">
                <a:latin typeface="Calibri"/>
                <a:cs typeface="Calibri"/>
              </a:rPr>
              <a:t>o</a:t>
            </a:r>
            <a:r>
              <a:rPr sz="2400" spc="-90" dirty="0">
                <a:latin typeface="Times New Roman"/>
                <a:cs typeface="Times New Roman"/>
              </a:rPr>
              <a:t> </a:t>
            </a:r>
            <a:r>
              <a:rPr sz="2400" spc="-55" dirty="0">
                <a:latin typeface="Calibri"/>
                <a:cs typeface="Calibri"/>
              </a:rPr>
              <a:t>r</a:t>
            </a:r>
            <a:r>
              <a:rPr sz="2400" spc="-15" dirty="0">
                <a:latin typeface="Calibri"/>
                <a:cs typeface="Calibri"/>
              </a:rPr>
              <a:t>ec</a:t>
            </a:r>
            <a:r>
              <a:rPr sz="2400" spc="-20" dirty="0">
                <a:latin typeface="Calibri"/>
                <a:cs typeface="Calibri"/>
              </a:rPr>
              <a:t>l</a:t>
            </a:r>
            <a:r>
              <a:rPr sz="2400" dirty="0">
                <a:latin typeface="Calibri"/>
                <a:cs typeface="Calibri"/>
              </a:rPr>
              <a:t>ai</a:t>
            </a:r>
            <a:r>
              <a:rPr sz="2400" spc="-25" dirty="0">
                <a:latin typeface="Calibri"/>
                <a:cs typeface="Calibri"/>
              </a:rPr>
              <a:t>m</a:t>
            </a:r>
            <a:r>
              <a:rPr sz="2400" spc="-75" dirty="0">
                <a:latin typeface="Times New Roman"/>
                <a:cs typeface="Times New Roman"/>
              </a:rPr>
              <a:t> </a:t>
            </a:r>
            <a:r>
              <a:rPr sz="2400" spc="-15" dirty="0">
                <a:latin typeface="Calibri"/>
                <a:cs typeface="Calibri"/>
              </a:rPr>
              <a:t>the</a:t>
            </a:r>
            <a:r>
              <a:rPr sz="2400" spc="-85" dirty="0">
                <a:latin typeface="Times New Roman"/>
                <a:cs typeface="Times New Roman"/>
              </a:rPr>
              <a:t> </a:t>
            </a:r>
            <a:r>
              <a:rPr sz="2400" spc="-20" dirty="0">
                <a:latin typeface="Calibri"/>
                <a:cs typeface="Calibri"/>
              </a:rPr>
              <a:t>spac</a:t>
            </a:r>
            <a:r>
              <a:rPr sz="2400" spc="-15" dirty="0">
                <a:latin typeface="Calibri"/>
                <a:cs typeface="Calibri"/>
              </a:rPr>
              <a:t>e</a:t>
            </a:r>
            <a:r>
              <a:rPr sz="2400" spc="-85" dirty="0">
                <a:latin typeface="Times New Roman"/>
                <a:cs typeface="Times New Roman"/>
              </a:rPr>
              <a:t> </a:t>
            </a:r>
            <a:r>
              <a:rPr sz="2400" spc="-5" dirty="0">
                <a:latin typeface="Calibri"/>
                <a:cs typeface="Calibri"/>
              </a:rPr>
              <a:t>no</a:t>
            </a:r>
            <a:r>
              <a:rPr sz="2400" dirty="0">
                <a:latin typeface="Calibri"/>
                <a:cs typeface="Calibri"/>
              </a:rPr>
              <a:t>t</a:t>
            </a:r>
            <a:r>
              <a:rPr sz="2400" spc="-70" dirty="0">
                <a:latin typeface="Times New Roman"/>
                <a:cs typeface="Times New Roman"/>
              </a:rPr>
              <a:t> </a:t>
            </a:r>
            <a:r>
              <a:rPr sz="2400" spc="-10" dirty="0">
                <a:latin typeface="Calibri"/>
                <a:cs typeface="Calibri"/>
              </a:rPr>
              <a:t>i</a:t>
            </a:r>
            <a:r>
              <a:rPr sz="2400" dirty="0">
                <a:latin typeface="Calibri"/>
                <a:cs typeface="Calibri"/>
              </a:rPr>
              <a:t>n</a:t>
            </a:r>
            <a:r>
              <a:rPr sz="2400" spc="-75" dirty="0">
                <a:latin typeface="Times New Roman"/>
                <a:cs typeface="Times New Roman"/>
              </a:rPr>
              <a:t> </a:t>
            </a:r>
            <a:r>
              <a:rPr sz="2400" spc="-5" dirty="0">
                <a:latin typeface="Calibri"/>
                <a:cs typeface="Calibri"/>
              </a:rPr>
              <a:t>use.</a:t>
            </a:r>
            <a:endParaRPr sz="2400" dirty="0">
              <a:latin typeface="Calibri"/>
              <a:cs typeface="Calibri"/>
            </a:endParaRPr>
          </a:p>
        </p:txBody>
      </p:sp>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08509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839200" cy="1600200"/>
          </a:xfrm>
        </p:spPr>
        <p:txBody>
          <a:bodyPr rtlCol="0"/>
          <a:lstStyle/>
          <a:p>
            <a:pPr eaLnBrk="1" fontAlgn="auto" hangingPunct="1">
              <a:spcAft>
                <a:spcPts val="0"/>
              </a:spcAft>
              <a:defRPr/>
            </a:pPr>
            <a:endParaRPr lang="en-US" sz="3600" dirty="0" smtClean="0"/>
          </a:p>
          <a:p>
            <a:pPr eaLnBrk="1" hangingPunct="1"/>
            <a:r>
              <a:rPr lang="en-US" sz="3600" dirty="0">
                <a:solidFill>
                  <a:srgbClr val="0000FF"/>
                </a:solidFill>
              </a:rPr>
              <a:t>Support for</a:t>
            </a:r>
          </a:p>
          <a:p>
            <a:pPr eaLnBrk="1" hangingPunct="1"/>
            <a:r>
              <a:rPr lang="en-US" sz="3600" dirty="0">
                <a:solidFill>
                  <a:srgbClr val="0000FF"/>
                </a:solidFill>
              </a:rPr>
              <a:t>Object-Oriented Programming</a:t>
            </a:r>
          </a:p>
        </p:txBody>
      </p:sp>
      <p:sp>
        <p:nvSpPr>
          <p:cNvPr id="3" name="Content Placeholder 1"/>
          <p:cNvSpPr txBox="1">
            <a:spLocks/>
          </p:cNvSpPr>
          <p:nvPr/>
        </p:nvSpPr>
        <p:spPr bwMode="auto">
          <a:xfrm>
            <a:off x="6910388" y="1219200"/>
            <a:ext cx="1852612" cy="357188"/>
          </a:xfrm>
          <a:prstGeom prst="rect">
            <a:avLst/>
          </a:prstGeom>
          <a:solidFill>
            <a:schemeClr val="tx2">
              <a:lumMod val="60000"/>
              <a:lumOff val="40000"/>
            </a:schemeClr>
          </a:solidFill>
          <a:ln>
            <a:noFill/>
          </a:ln>
        </p:spPr>
        <p:txBody>
          <a:bodyPr anchor="b"/>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0"/>
              </a:spcBef>
              <a:defRPr/>
            </a:pPr>
            <a:r>
              <a:rPr lang="en-US" altLang="en-US" sz="1200" dirty="0" smtClean="0"/>
              <a:t>Pilani Campus</a:t>
            </a:r>
          </a:p>
        </p:txBody>
      </p:sp>
    </p:spTree>
    <p:extLst>
      <p:ext uri="{BB962C8B-B14F-4D97-AF65-F5344CB8AC3E}">
        <p14:creationId xmlns:p14="http://schemas.microsoft.com/office/powerpoint/2010/main" val="1372204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242886"/>
            <a:ext cx="6858000" cy="984885"/>
          </a:xfrm>
          <a:prstGeom prst="rect">
            <a:avLst/>
          </a:prstGeom>
        </p:spPr>
        <p:txBody>
          <a:bodyPr vert="horz" wrap="square" lIns="0" tIns="0" rIns="0" bIns="0" rtlCol="0">
            <a:spAutoFit/>
          </a:bodyPr>
          <a:lstStyle/>
          <a:p>
            <a:pPr algn="ctr">
              <a:lnSpc>
                <a:spcPct val="100000"/>
              </a:lnSpc>
            </a:pPr>
            <a:r>
              <a:rPr sz="3200" spc="-5" dirty="0">
                <a:solidFill>
                  <a:srgbClr val="0000FF"/>
                </a:solidFill>
                <a:latin typeface="Calibri"/>
                <a:cs typeface="Calibri"/>
              </a:rPr>
              <a:t>O</a:t>
            </a:r>
            <a:r>
              <a:rPr sz="3200" spc="5" dirty="0">
                <a:solidFill>
                  <a:srgbClr val="0000FF"/>
                </a:solidFill>
                <a:latin typeface="Calibri"/>
                <a:cs typeface="Calibri"/>
              </a:rPr>
              <a:t>b</a:t>
            </a:r>
            <a:r>
              <a:rPr sz="3200" spc="-5" dirty="0">
                <a:solidFill>
                  <a:srgbClr val="0000FF"/>
                </a:solidFill>
                <a:latin typeface="Calibri"/>
                <a:cs typeface="Calibri"/>
              </a:rPr>
              <a:t>jec</a:t>
            </a:r>
            <a:r>
              <a:rPr sz="3200" dirty="0">
                <a:solidFill>
                  <a:srgbClr val="0000FF"/>
                </a:solidFill>
                <a:latin typeface="Calibri"/>
                <a:cs typeface="Calibri"/>
              </a:rPr>
              <a:t>t</a:t>
            </a:r>
            <a:r>
              <a:rPr sz="3200" spc="-105" dirty="0">
                <a:solidFill>
                  <a:srgbClr val="0000FF"/>
                </a:solidFill>
                <a:latin typeface="Times New Roman"/>
                <a:cs typeface="Times New Roman"/>
              </a:rPr>
              <a:t> </a:t>
            </a:r>
            <a:r>
              <a:rPr sz="3200" spc="-5" dirty="0">
                <a:solidFill>
                  <a:srgbClr val="0000FF"/>
                </a:solidFill>
                <a:latin typeface="Calibri"/>
                <a:cs typeface="Calibri"/>
              </a:rPr>
              <a:t>S</a:t>
            </a:r>
            <a:r>
              <a:rPr sz="3200" dirty="0">
                <a:solidFill>
                  <a:srgbClr val="0000FF"/>
                </a:solidFill>
                <a:latin typeface="Calibri"/>
                <a:cs typeface="Calibri"/>
              </a:rPr>
              <a:t>li</a:t>
            </a:r>
            <a:r>
              <a:rPr sz="3200" spc="5" dirty="0">
                <a:solidFill>
                  <a:srgbClr val="0000FF"/>
                </a:solidFill>
                <a:latin typeface="Calibri"/>
                <a:cs typeface="Calibri"/>
              </a:rPr>
              <a:t>c</a:t>
            </a:r>
            <a:r>
              <a:rPr sz="3200" dirty="0">
                <a:solidFill>
                  <a:srgbClr val="0000FF"/>
                </a:solidFill>
                <a:latin typeface="Calibri"/>
                <a:cs typeface="Calibri"/>
              </a:rPr>
              <a:t>i</a:t>
            </a:r>
            <a:r>
              <a:rPr sz="3200" spc="-5" dirty="0">
                <a:solidFill>
                  <a:srgbClr val="0000FF"/>
                </a:solidFill>
                <a:latin typeface="Calibri"/>
                <a:cs typeface="Calibri"/>
              </a:rPr>
              <a:t>ng</a:t>
            </a:r>
            <a:r>
              <a:rPr sz="3200" dirty="0">
                <a:solidFill>
                  <a:srgbClr val="0000FF"/>
                </a:solidFill>
                <a:latin typeface="Calibri"/>
                <a:cs typeface="Calibri"/>
              </a:rPr>
              <a:t>:</a:t>
            </a:r>
            <a:r>
              <a:rPr sz="3200" spc="-80" dirty="0">
                <a:solidFill>
                  <a:srgbClr val="0000FF"/>
                </a:solidFill>
                <a:latin typeface="Times New Roman"/>
                <a:cs typeface="Times New Roman"/>
              </a:rPr>
              <a:t> </a:t>
            </a:r>
            <a:r>
              <a:rPr sz="3200" spc="-240" dirty="0">
                <a:solidFill>
                  <a:srgbClr val="0000FF"/>
                </a:solidFill>
                <a:latin typeface="Calibri"/>
                <a:cs typeface="Calibri"/>
              </a:rPr>
              <a:t>T</a:t>
            </a:r>
            <a:r>
              <a:rPr sz="3200" dirty="0">
                <a:solidFill>
                  <a:srgbClr val="0000FF"/>
                </a:solidFill>
                <a:latin typeface="Calibri"/>
                <a:cs typeface="Calibri"/>
              </a:rPr>
              <a:t>r</a:t>
            </a:r>
            <a:r>
              <a:rPr sz="3200" spc="5" dirty="0">
                <a:solidFill>
                  <a:srgbClr val="0000FF"/>
                </a:solidFill>
                <a:latin typeface="Calibri"/>
                <a:cs typeface="Calibri"/>
              </a:rPr>
              <a:t>u</a:t>
            </a:r>
            <a:r>
              <a:rPr sz="3200" spc="-5" dirty="0">
                <a:solidFill>
                  <a:srgbClr val="0000FF"/>
                </a:solidFill>
                <a:latin typeface="Calibri"/>
                <a:cs typeface="Calibri"/>
              </a:rPr>
              <a:t>n</a:t>
            </a:r>
            <a:r>
              <a:rPr sz="3200" spc="-15" dirty="0">
                <a:solidFill>
                  <a:srgbClr val="0000FF"/>
                </a:solidFill>
                <a:latin typeface="Calibri"/>
                <a:cs typeface="Calibri"/>
              </a:rPr>
              <a:t>c</a:t>
            </a:r>
            <a:r>
              <a:rPr sz="3200" spc="-35" dirty="0">
                <a:solidFill>
                  <a:srgbClr val="0000FF"/>
                </a:solidFill>
                <a:latin typeface="Calibri"/>
                <a:cs typeface="Calibri"/>
              </a:rPr>
              <a:t>a</a:t>
            </a:r>
            <a:r>
              <a:rPr sz="3200" spc="-40" dirty="0">
                <a:solidFill>
                  <a:srgbClr val="0000FF"/>
                </a:solidFill>
                <a:latin typeface="Calibri"/>
                <a:cs typeface="Calibri"/>
              </a:rPr>
              <a:t>t</a:t>
            </a:r>
            <a:r>
              <a:rPr sz="3200" dirty="0">
                <a:solidFill>
                  <a:srgbClr val="0000FF"/>
                </a:solidFill>
                <a:latin typeface="Calibri"/>
                <a:cs typeface="Calibri"/>
              </a:rPr>
              <a:t>ed</a:t>
            </a:r>
            <a:r>
              <a:rPr sz="3200" spc="-135" dirty="0">
                <a:solidFill>
                  <a:srgbClr val="0000FF"/>
                </a:solidFill>
                <a:latin typeface="Times New Roman"/>
                <a:cs typeface="Times New Roman"/>
              </a:rPr>
              <a:t> </a:t>
            </a:r>
            <a:r>
              <a:rPr lang="en-US" sz="3200" spc="-135" dirty="0" smtClean="0">
                <a:solidFill>
                  <a:srgbClr val="0000FF"/>
                </a:solidFill>
                <a:latin typeface="Times New Roman"/>
                <a:cs typeface="Times New Roman"/>
              </a:rPr>
              <a:t>v</a:t>
            </a:r>
            <a:r>
              <a:rPr sz="3200" dirty="0" smtClean="0">
                <a:solidFill>
                  <a:srgbClr val="0000FF"/>
                </a:solidFill>
                <a:latin typeface="Calibri"/>
                <a:cs typeface="Calibri"/>
              </a:rPr>
              <a:t>al</a:t>
            </a:r>
            <a:r>
              <a:rPr sz="3200" spc="5" dirty="0" smtClean="0">
                <a:solidFill>
                  <a:srgbClr val="0000FF"/>
                </a:solidFill>
                <a:latin typeface="Calibri"/>
                <a:cs typeface="Calibri"/>
              </a:rPr>
              <a:t>u</a:t>
            </a:r>
            <a:r>
              <a:rPr sz="3200" dirty="0" smtClean="0">
                <a:solidFill>
                  <a:srgbClr val="0000FF"/>
                </a:solidFill>
                <a:latin typeface="Calibri"/>
                <a:cs typeface="Calibri"/>
              </a:rPr>
              <a:t>es</a:t>
            </a:r>
            <a:r>
              <a:rPr sz="3200" spc="-105" dirty="0" smtClean="0">
                <a:solidFill>
                  <a:srgbClr val="0000FF"/>
                </a:solidFill>
                <a:latin typeface="Times New Roman"/>
                <a:cs typeface="Times New Roman"/>
              </a:rPr>
              <a:t> </a:t>
            </a:r>
            <a:r>
              <a:rPr sz="3200" dirty="0">
                <a:solidFill>
                  <a:srgbClr val="0000FF"/>
                </a:solidFill>
                <a:latin typeface="Calibri"/>
                <a:cs typeface="Calibri"/>
              </a:rPr>
              <a:t>if</a:t>
            </a:r>
            <a:r>
              <a:rPr sz="3200" spc="-90" dirty="0">
                <a:solidFill>
                  <a:srgbClr val="0000FF"/>
                </a:solidFill>
                <a:latin typeface="Times New Roman"/>
                <a:cs typeface="Times New Roman"/>
              </a:rPr>
              <a:t> </a:t>
            </a:r>
            <a:r>
              <a:rPr sz="3200" dirty="0">
                <a:solidFill>
                  <a:srgbClr val="0000FF"/>
                </a:solidFill>
                <a:latin typeface="Calibri"/>
                <a:cs typeface="Calibri"/>
              </a:rPr>
              <a:t>a1</a:t>
            </a:r>
            <a:r>
              <a:rPr sz="3200" spc="-90" dirty="0">
                <a:solidFill>
                  <a:srgbClr val="0000FF"/>
                </a:solidFill>
                <a:latin typeface="Times New Roman"/>
                <a:cs typeface="Times New Roman"/>
              </a:rPr>
              <a:t> </a:t>
            </a:r>
            <a:r>
              <a:rPr sz="3200" dirty="0">
                <a:solidFill>
                  <a:srgbClr val="0000FF"/>
                </a:solidFill>
                <a:latin typeface="Calibri"/>
                <a:cs typeface="Calibri"/>
              </a:rPr>
              <a:t>=</a:t>
            </a:r>
            <a:r>
              <a:rPr sz="3200" spc="-90" dirty="0">
                <a:solidFill>
                  <a:srgbClr val="0000FF"/>
                </a:solidFill>
                <a:latin typeface="Times New Roman"/>
                <a:cs typeface="Times New Roman"/>
              </a:rPr>
              <a:t> </a:t>
            </a:r>
            <a:r>
              <a:rPr sz="3200" spc="-5" dirty="0">
                <a:solidFill>
                  <a:srgbClr val="0000FF"/>
                </a:solidFill>
                <a:latin typeface="Calibri"/>
                <a:cs typeface="Calibri"/>
              </a:rPr>
              <a:t>b1</a:t>
            </a:r>
            <a:endParaRPr sz="3200" dirty="0">
              <a:solidFill>
                <a:srgbClr val="0000FF"/>
              </a:solidFill>
              <a:latin typeface="Calibri"/>
              <a:cs typeface="Calibri"/>
            </a:endParaRPr>
          </a:p>
          <a:p>
            <a:pPr algn="ctr">
              <a:lnSpc>
                <a:spcPct val="100000"/>
              </a:lnSpc>
            </a:pPr>
            <a:r>
              <a:rPr sz="3200" spc="-25" dirty="0">
                <a:solidFill>
                  <a:srgbClr val="0000FF"/>
                </a:solidFill>
                <a:latin typeface="Calibri"/>
                <a:cs typeface="Calibri"/>
              </a:rPr>
              <a:t>whe</a:t>
            </a:r>
            <a:r>
              <a:rPr sz="3200" spc="-55" dirty="0">
                <a:solidFill>
                  <a:srgbClr val="0000FF"/>
                </a:solidFill>
                <a:latin typeface="Calibri"/>
                <a:cs typeface="Calibri"/>
              </a:rPr>
              <a:t>r</a:t>
            </a:r>
            <a:r>
              <a:rPr sz="3200" spc="-20" dirty="0">
                <a:solidFill>
                  <a:srgbClr val="0000FF"/>
                </a:solidFill>
                <a:latin typeface="Calibri"/>
                <a:cs typeface="Calibri"/>
              </a:rPr>
              <a:t>e</a:t>
            </a:r>
            <a:r>
              <a:rPr sz="3200" spc="-110" dirty="0">
                <a:solidFill>
                  <a:srgbClr val="0000FF"/>
                </a:solidFill>
                <a:latin typeface="Times New Roman"/>
                <a:cs typeface="Times New Roman"/>
              </a:rPr>
              <a:t> </a:t>
            </a:r>
            <a:r>
              <a:rPr sz="3200" spc="-20" dirty="0">
                <a:solidFill>
                  <a:srgbClr val="0000FF"/>
                </a:solidFill>
                <a:latin typeface="Calibri"/>
                <a:cs typeface="Calibri"/>
              </a:rPr>
              <a:t>a1</a:t>
            </a:r>
            <a:r>
              <a:rPr sz="3200" spc="-90" dirty="0">
                <a:solidFill>
                  <a:srgbClr val="0000FF"/>
                </a:solidFill>
                <a:latin typeface="Times New Roman"/>
                <a:cs typeface="Times New Roman"/>
              </a:rPr>
              <a:t> </a:t>
            </a:r>
            <a:r>
              <a:rPr sz="3200" dirty="0">
                <a:solidFill>
                  <a:srgbClr val="0000FF"/>
                </a:solidFill>
                <a:latin typeface="Calibri"/>
                <a:cs typeface="Calibri"/>
              </a:rPr>
              <a:t>a</a:t>
            </a:r>
            <a:r>
              <a:rPr sz="3200" spc="5" dirty="0">
                <a:solidFill>
                  <a:srgbClr val="0000FF"/>
                </a:solidFill>
                <a:latin typeface="Calibri"/>
                <a:cs typeface="Calibri"/>
              </a:rPr>
              <a:t>n</a:t>
            </a:r>
            <a:r>
              <a:rPr sz="3200" dirty="0">
                <a:solidFill>
                  <a:srgbClr val="0000FF"/>
                </a:solidFill>
                <a:latin typeface="Calibri"/>
                <a:cs typeface="Calibri"/>
              </a:rPr>
              <a:t>d</a:t>
            </a:r>
            <a:r>
              <a:rPr sz="3200" spc="-105" dirty="0">
                <a:solidFill>
                  <a:srgbClr val="0000FF"/>
                </a:solidFill>
                <a:latin typeface="Times New Roman"/>
                <a:cs typeface="Times New Roman"/>
              </a:rPr>
              <a:t> </a:t>
            </a:r>
            <a:r>
              <a:rPr sz="3200" spc="-5" dirty="0">
                <a:solidFill>
                  <a:srgbClr val="0000FF"/>
                </a:solidFill>
                <a:latin typeface="Calibri"/>
                <a:cs typeface="Calibri"/>
              </a:rPr>
              <a:t>b</a:t>
            </a:r>
            <a:r>
              <a:rPr sz="3200" dirty="0">
                <a:solidFill>
                  <a:srgbClr val="0000FF"/>
                </a:solidFill>
                <a:latin typeface="Calibri"/>
                <a:cs typeface="Calibri"/>
              </a:rPr>
              <a:t>1</a:t>
            </a:r>
            <a:r>
              <a:rPr sz="3200" spc="-85" dirty="0">
                <a:solidFill>
                  <a:srgbClr val="0000FF"/>
                </a:solidFill>
                <a:latin typeface="Times New Roman"/>
                <a:cs typeface="Times New Roman"/>
              </a:rPr>
              <a:t> </a:t>
            </a:r>
            <a:r>
              <a:rPr sz="3200" spc="-20" dirty="0">
                <a:solidFill>
                  <a:srgbClr val="0000FF"/>
                </a:solidFill>
                <a:latin typeface="Calibri"/>
                <a:cs typeface="Calibri"/>
              </a:rPr>
              <a:t>a</a:t>
            </a:r>
            <a:r>
              <a:rPr sz="3200" spc="-50" dirty="0">
                <a:solidFill>
                  <a:srgbClr val="0000FF"/>
                </a:solidFill>
                <a:latin typeface="Calibri"/>
                <a:cs typeface="Calibri"/>
              </a:rPr>
              <a:t>r</a:t>
            </a:r>
            <a:r>
              <a:rPr sz="3200" spc="-20" dirty="0">
                <a:solidFill>
                  <a:srgbClr val="0000FF"/>
                </a:solidFill>
                <a:latin typeface="Calibri"/>
                <a:cs typeface="Calibri"/>
              </a:rPr>
              <a:t>e</a:t>
            </a:r>
            <a:r>
              <a:rPr sz="3200" spc="-100" dirty="0">
                <a:solidFill>
                  <a:srgbClr val="0000FF"/>
                </a:solidFill>
                <a:latin typeface="Times New Roman"/>
                <a:cs typeface="Times New Roman"/>
              </a:rPr>
              <a:t> </a:t>
            </a:r>
            <a:r>
              <a:rPr sz="3200" spc="-5" dirty="0">
                <a:solidFill>
                  <a:srgbClr val="0000FF"/>
                </a:solidFill>
                <a:latin typeface="Calibri"/>
                <a:cs typeface="Calibri"/>
              </a:rPr>
              <a:t>o</a:t>
            </a:r>
            <a:r>
              <a:rPr sz="3200" dirty="0">
                <a:solidFill>
                  <a:srgbClr val="0000FF"/>
                </a:solidFill>
                <a:latin typeface="Calibri"/>
                <a:cs typeface="Calibri"/>
              </a:rPr>
              <a:t>f</a:t>
            </a:r>
            <a:r>
              <a:rPr sz="3200" spc="-75" dirty="0">
                <a:solidFill>
                  <a:srgbClr val="0000FF"/>
                </a:solidFill>
                <a:latin typeface="Times New Roman"/>
                <a:cs typeface="Times New Roman"/>
              </a:rPr>
              <a:t> </a:t>
            </a:r>
            <a:r>
              <a:rPr sz="3200" spc="-20" dirty="0">
                <a:solidFill>
                  <a:srgbClr val="0000FF"/>
                </a:solidFill>
                <a:latin typeface="Calibri"/>
                <a:cs typeface="Calibri"/>
              </a:rPr>
              <a:t>types</a:t>
            </a:r>
            <a:r>
              <a:rPr sz="3200" spc="-90" dirty="0">
                <a:solidFill>
                  <a:srgbClr val="0000FF"/>
                </a:solidFill>
                <a:latin typeface="Times New Roman"/>
                <a:cs typeface="Times New Roman"/>
              </a:rPr>
              <a:t> </a:t>
            </a:r>
            <a:r>
              <a:rPr sz="3200" spc="-25" dirty="0">
                <a:solidFill>
                  <a:srgbClr val="0000FF"/>
                </a:solidFill>
                <a:latin typeface="Calibri"/>
                <a:cs typeface="Calibri"/>
              </a:rPr>
              <a:t>A</a:t>
            </a:r>
            <a:r>
              <a:rPr sz="3200" spc="-85" dirty="0">
                <a:solidFill>
                  <a:srgbClr val="0000FF"/>
                </a:solidFill>
                <a:latin typeface="Times New Roman"/>
                <a:cs typeface="Times New Roman"/>
              </a:rPr>
              <a:t> </a:t>
            </a:r>
            <a:r>
              <a:rPr sz="3200" dirty="0">
                <a:solidFill>
                  <a:srgbClr val="0000FF"/>
                </a:solidFill>
                <a:latin typeface="Calibri"/>
                <a:cs typeface="Calibri"/>
              </a:rPr>
              <a:t>and</a:t>
            </a:r>
            <a:r>
              <a:rPr sz="3200" spc="-80" dirty="0">
                <a:solidFill>
                  <a:srgbClr val="0000FF"/>
                </a:solidFill>
                <a:latin typeface="Times New Roman"/>
                <a:cs typeface="Times New Roman"/>
              </a:rPr>
              <a:t> </a:t>
            </a:r>
            <a:r>
              <a:rPr sz="3200" spc="-20" dirty="0">
                <a:solidFill>
                  <a:srgbClr val="0000FF"/>
                </a:solidFill>
                <a:latin typeface="Calibri"/>
                <a:cs typeface="Calibri"/>
              </a:rPr>
              <a:t>B</a:t>
            </a:r>
            <a:endParaRPr sz="3200" dirty="0">
              <a:solidFill>
                <a:srgbClr val="0000FF"/>
              </a:solidFill>
              <a:latin typeface="Calibri"/>
              <a:cs typeface="Calibri"/>
            </a:endParaRPr>
          </a:p>
        </p:txBody>
      </p:sp>
      <p:sp>
        <p:nvSpPr>
          <p:cNvPr id="3" name="object 3"/>
          <p:cNvSpPr/>
          <p:nvPr/>
        </p:nvSpPr>
        <p:spPr>
          <a:xfrm>
            <a:off x="3762390" y="1982602"/>
            <a:ext cx="4162440" cy="403719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7200" y="2209815"/>
            <a:ext cx="2938019" cy="3590909"/>
          </a:xfrm>
          <a:prstGeom prst="rect">
            <a:avLst/>
          </a:prstGeom>
          <a:blipFill>
            <a:blip r:embed="rId4" cstate="print"/>
            <a:stretch>
              <a:fillRect/>
            </a:stretch>
          </a:blipFill>
        </p:spPr>
        <p:txBody>
          <a:bodyPr wrap="square" lIns="0" tIns="0" rIns="0" bIns="0" rtlCol="0"/>
          <a:lstStyle/>
          <a:p>
            <a:endParaRP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641243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r>
              <a:rPr lang="en-US" smtClean="0"/>
              <a:t>Should all binding of messages to methods be dynamic?</a:t>
            </a:r>
          </a:p>
          <a:p>
            <a:pPr lvl="1" eaLnBrk="1" hangingPunct="1"/>
            <a:r>
              <a:rPr lang="en-US" smtClean="0"/>
              <a:t>If none are, you lose the advantages of dynamic binding</a:t>
            </a:r>
          </a:p>
          <a:p>
            <a:pPr lvl="1" eaLnBrk="1" hangingPunct="1"/>
            <a:r>
              <a:rPr lang="en-US" smtClean="0"/>
              <a:t>If all are, it is inefficient</a:t>
            </a:r>
          </a:p>
          <a:p>
            <a:pPr eaLnBrk="1" hangingPunct="1"/>
            <a:r>
              <a:rPr lang="en-US" smtClean="0"/>
              <a:t>Maybe the design should allow the user to specify</a:t>
            </a:r>
          </a:p>
        </p:txBody>
      </p:sp>
      <p:sp>
        <p:nvSpPr>
          <p:cNvPr id="19460" name="Rectangle 2"/>
          <p:cNvSpPr>
            <a:spLocks noGrp="1" noChangeArrowheads="1"/>
          </p:cNvSpPr>
          <p:nvPr>
            <p:ph type="title" idx="4294967295"/>
          </p:nvPr>
        </p:nvSpPr>
        <p:spPr>
          <a:xfrm>
            <a:off x="0" y="274638"/>
            <a:ext cx="8229600" cy="1143000"/>
          </a:xfrm>
        </p:spPr>
        <p:txBody>
          <a:bodyPr/>
          <a:lstStyle/>
          <a:p>
            <a:pPr eaLnBrk="1" hangingPunct="1"/>
            <a:r>
              <a:rPr lang="en-US" smtClean="0"/>
              <a:t>Dynamic and Static Binding</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742491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r>
              <a:rPr lang="en-US" smtClean="0"/>
              <a:t>If a new class is needed by only one class, there is no reason to define so it can be seen by other classes</a:t>
            </a:r>
          </a:p>
          <a:p>
            <a:pPr lvl="1" eaLnBrk="1" hangingPunct="1"/>
            <a:r>
              <a:rPr lang="en-US" smtClean="0"/>
              <a:t>Can the new class be nested inside the class that uses it?</a:t>
            </a:r>
          </a:p>
          <a:p>
            <a:pPr lvl="1" eaLnBrk="1" hangingPunct="1"/>
            <a:r>
              <a:rPr lang="en-US" smtClean="0"/>
              <a:t>In some cases, the new class is nested inside  a subprogram rather than directly in another class</a:t>
            </a:r>
          </a:p>
          <a:p>
            <a:pPr eaLnBrk="1" hangingPunct="1"/>
            <a:r>
              <a:rPr lang="en-US" smtClean="0"/>
              <a:t>Other issues:</a:t>
            </a:r>
          </a:p>
          <a:p>
            <a:pPr lvl="1" eaLnBrk="1" hangingPunct="1"/>
            <a:r>
              <a:rPr lang="en-US" smtClean="0"/>
              <a:t>Which facilities of the nesting class should be visible to the nested class and vice versa</a:t>
            </a:r>
          </a:p>
          <a:p>
            <a:pPr eaLnBrk="1" hangingPunct="1"/>
            <a:endParaRPr lang="en-US" smtClean="0"/>
          </a:p>
        </p:txBody>
      </p:sp>
      <p:sp>
        <p:nvSpPr>
          <p:cNvPr id="20484" name="Rectangle 2"/>
          <p:cNvSpPr>
            <a:spLocks noGrp="1" noChangeArrowheads="1"/>
          </p:cNvSpPr>
          <p:nvPr>
            <p:ph type="title" idx="4294967295"/>
          </p:nvPr>
        </p:nvSpPr>
        <p:spPr>
          <a:xfrm>
            <a:off x="0" y="274638"/>
            <a:ext cx="8229600" cy="1143000"/>
          </a:xfrm>
        </p:spPr>
        <p:txBody>
          <a:bodyPr/>
          <a:lstStyle/>
          <a:p>
            <a:pPr eaLnBrk="1" hangingPunct="1"/>
            <a:r>
              <a:rPr lang="en-US" smtClean="0"/>
              <a:t>Nested Classes</a:t>
            </a:r>
          </a:p>
        </p:txBody>
      </p:sp>
      <p:sp>
        <p:nvSpPr>
          <p:cNvPr id="9" name="TextBox 8"/>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86493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pPr eaLnBrk="1" hangingPunct="1"/>
            <a:r>
              <a:rPr lang="en-US" smtClean="0"/>
              <a:t>Are objects initialized to values when they are created?</a:t>
            </a:r>
          </a:p>
          <a:p>
            <a:pPr lvl="1" eaLnBrk="1" hangingPunct="1"/>
            <a:r>
              <a:rPr lang="en-US" smtClean="0"/>
              <a:t>Implicit or explicit initialization</a:t>
            </a:r>
          </a:p>
          <a:p>
            <a:pPr lvl="1" eaLnBrk="1" hangingPunct="1">
              <a:buFontTx/>
              <a:buNone/>
            </a:pPr>
            <a:endParaRPr lang="en-US" smtClean="0"/>
          </a:p>
          <a:p>
            <a:pPr eaLnBrk="1" hangingPunct="1"/>
            <a:r>
              <a:rPr lang="en-US" smtClean="0"/>
              <a:t>How are parent class members initialized when a subclass object is created?</a:t>
            </a:r>
          </a:p>
        </p:txBody>
      </p:sp>
      <p:sp>
        <p:nvSpPr>
          <p:cNvPr id="21506" name="Title 1"/>
          <p:cNvSpPr>
            <a:spLocks noGrp="1"/>
          </p:cNvSpPr>
          <p:nvPr>
            <p:ph type="title" idx="4294967295"/>
          </p:nvPr>
        </p:nvSpPr>
        <p:spPr>
          <a:xfrm>
            <a:off x="0" y="274638"/>
            <a:ext cx="8229600" cy="1143000"/>
          </a:xfrm>
        </p:spPr>
        <p:txBody>
          <a:bodyPr/>
          <a:lstStyle/>
          <a:p>
            <a:pPr eaLnBrk="1" hangingPunct="1"/>
            <a:r>
              <a:rPr lang="en-US" smtClean="0"/>
              <a:t>Initialization of Objects</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783770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smtClean="0"/>
              <a:t>General Characteristics:</a:t>
            </a:r>
          </a:p>
          <a:p>
            <a:pPr lvl="1" eaLnBrk="1" hangingPunct="1"/>
            <a:r>
              <a:rPr lang="en-US" dirty="0" smtClean="0"/>
              <a:t>Evolved from C and SIMULA 67</a:t>
            </a:r>
          </a:p>
          <a:p>
            <a:pPr lvl="1" eaLnBrk="1" hangingPunct="1"/>
            <a:r>
              <a:rPr lang="en-US" dirty="0" smtClean="0"/>
              <a:t>Among the most widely used OOP languages</a:t>
            </a:r>
          </a:p>
          <a:p>
            <a:pPr lvl="1" eaLnBrk="1" hangingPunct="1"/>
            <a:r>
              <a:rPr lang="en-US" dirty="0" smtClean="0"/>
              <a:t>Mixed typing system: Imperative and OOP style</a:t>
            </a:r>
          </a:p>
          <a:p>
            <a:pPr lvl="1" eaLnBrk="1" hangingPunct="1"/>
            <a:r>
              <a:rPr lang="en-US" dirty="0" smtClean="0"/>
              <a:t>Constructors and destructors: Destructors are used for explicit de-allocation of memory in heap dynamic objects</a:t>
            </a:r>
          </a:p>
        </p:txBody>
      </p:sp>
      <p:sp>
        <p:nvSpPr>
          <p:cNvPr id="25604" name="Rectangle 2"/>
          <p:cNvSpPr>
            <a:spLocks noGrp="1" noChangeArrowheads="1"/>
          </p:cNvSpPr>
          <p:nvPr>
            <p:ph type="title" idx="4294967295"/>
          </p:nvPr>
        </p:nvSpPr>
        <p:spPr>
          <a:xfrm>
            <a:off x="0" y="274638"/>
            <a:ext cx="8229600" cy="1143000"/>
          </a:xfrm>
        </p:spPr>
        <p:txBody>
          <a:bodyPr/>
          <a:lstStyle/>
          <a:p>
            <a:pPr eaLnBrk="1" hangingPunct="1"/>
            <a:r>
              <a:rPr lang="en-US" smtClean="0"/>
              <a:t>Support for OOP in C++</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829517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marL="533400" indent="-533400" eaLnBrk="1" hangingPunct="1"/>
            <a:r>
              <a:rPr lang="en-US" dirty="0" smtClean="0"/>
              <a:t>Inheritance</a:t>
            </a:r>
          </a:p>
          <a:p>
            <a:pPr marL="914400" lvl="1" indent="-457200" eaLnBrk="1" hangingPunct="1"/>
            <a:r>
              <a:rPr lang="en-US" dirty="0" smtClean="0"/>
              <a:t>A class need not be the subclass of any class</a:t>
            </a:r>
          </a:p>
          <a:p>
            <a:pPr marL="914400" lvl="1" indent="-457200" eaLnBrk="1" hangingPunct="1"/>
            <a:r>
              <a:rPr lang="en-US" dirty="0" smtClean="0"/>
              <a:t>Access controls for members are </a:t>
            </a:r>
          </a:p>
          <a:p>
            <a:pPr marL="1314450" lvl="2" indent="-400050" eaLnBrk="1" hangingPunct="1">
              <a:buFontTx/>
              <a:buChar char="–"/>
            </a:pPr>
            <a:r>
              <a:rPr lang="en-US" dirty="0" smtClean="0"/>
              <a:t>Private (visible only in the class and friends) (</a:t>
            </a:r>
            <a:r>
              <a:rPr lang="en-US" dirty="0" smtClean="0">
                <a:solidFill>
                  <a:srgbClr val="FF0000"/>
                </a:solidFill>
              </a:rPr>
              <a:t>disallows subclasses from being subtypes</a:t>
            </a:r>
            <a:r>
              <a:rPr lang="en-US" dirty="0" smtClean="0"/>
              <a:t>)</a:t>
            </a:r>
          </a:p>
          <a:p>
            <a:pPr marL="1314450" lvl="2" indent="-400050" eaLnBrk="1" hangingPunct="1">
              <a:buFontTx/>
              <a:buChar char="–"/>
            </a:pPr>
            <a:r>
              <a:rPr lang="en-US" dirty="0" smtClean="0"/>
              <a:t>Public (visible in subclasses and clients)</a:t>
            </a:r>
          </a:p>
          <a:p>
            <a:pPr marL="1314450" lvl="2" indent="-400050" eaLnBrk="1" hangingPunct="1">
              <a:buFontTx/>
              <a:buChar char="–"/>
            </a:pPr>
            <a:r>
              <a:rPr lang="en-US" dirty="0" smtClean="0"/>
              <a:t>Protected (visible in the class and in subclasses, but not clients)</a:t>
            </a:r>
          </a:p>
        </p:txBody>
      </p:sp>
      <p:sp>
        <p:nvSpPr>
          <p:cNvPr id="26628" name="Rectangle 2"/>
          <p:cNvSpPr>
            <a:spLocks noGrp="1" noChangeArrowheads="1"/>
          </p:cNvSpPr>
          <p:nvPr>
            <p:ph type="title" idx="4294967295"/>
          </p:nvPr>
        </p:nvSpPr>
        <p:spPr>
          <a:xfrm>
            <a:off x="0" y="274638"/>
            <a:ext cx="8229600" cy="1143000"/>
          </a:xfrm>
        </p:spPr>
        <p:txBody>
          <a:bodyPr/>
          <a:lstStyle/>
          <a:p>
            <a:pPr eaLnBrk="1" hangingPunct="1"/>
            <a:r>
              <a:rPr lang="en-US" sz="3200" smtClean="0"/>
              <a:t>Support for OOP in C++ (continued)</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719756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dirty="0" smtClean="0"/>
              <a:t>    In addition, the </a:t>
            </a:r>
            <a:r>
              <a:rPr lang="en-US" dirty="0" err="1" smtClean="0"/>
              <a:t>subclassing</a:t>
            </a:r>
            <a:r>
              <a:rPr lang="en-US" dirty="0" smtClean="0"/>
              <a:t> process can be declared with access controls (private or public), which define potential changes in access by subclasses</a:t>
            </a:r>
          </a:p>
          <a:p>
            <a:pPr lvl="1" eaLnBrk="1" hangingPunct="1"/>
            <a:r>
              <a:rPr lang="en-US" dirty="0" smtClean="0"/>
              <a:t>Private derivation - inherited public and protected members are private in the subclasses</a:t>
            </a:r>
          </a:p>
          <a:p>
            <a:pPr lvl="1" eaLnBrk="1" hangingPunct="1"/>
            <a:r>
              <a:rPr lang="en-US" dirty="0" smtClean="0"/>
              <a:t>Public derivation - public and protected members are also public and protected in subclasses</a:t>
            </a:r>
          </a:p>
        </p:txBody>
      </p:sp>
      <p:sp>
        <p:nvSpPr>
          <p:cNvPr id="27652" name="Rectangle 2"/>
          <p:cNvSpPr>
            <a:spLocks noGrp="1" noChangeArrowheads="1"/>
          </p:cNvSpPr>
          <p:nvPr>
            <p:ph type="title" idx="4294967295"/>
          </p:nvPr>
        </p:nvSpPr>
        <p:spPr>
          <a:xfrm>
            <a:off x="0" y="274638"/>
            <a:ext cx="8229600" cy="1143000"/>
          </a:xfrm>
        </p:spPr>
        <p:txBody>
          <a:bodyPr/>
          <a:lstStyle/>
          <a:p>
            <a:pPr eaLnBrk="1" hangingPunct="1"/>
            <a:r>
              <a:rPr lang="en-US" sz="3200" smtClean="0"/>
              <a:t>Support for OOP in C++ (continued)</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474611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a:lnSpc>
                <a:spcPct val="90000"/>
              </a:lnSpc>
              <a:spcBef>
                <a:spcPct val="0"/>
              </a:spcBef>
              <a:buFontTx/>
              <a:buNone/>
            </a:pPr>
            <a:r>
              <a:rPr lang="en-US" sz="1600" b="1" dirty="0" smtClean="0">
                <a:latin typeface="Courier New" panose="02070309020205020404" pitchFamily="49" charset="0"/>
              </a:rPr>
              <a:t>class</a:t>
            </a:r>
            <a:r>
              <a:rPr lang="en-US" sz="1600" dirty="0" smtClean="0">
                <a:latin typeface="Courier New" panose="02070309020205020404" pitchFamily="49" charset="0"/>
              </a:rPr>
              <a:t> </a:t>
            </a:r>
            <a:r>
              <a:rPr lang="en-US" sz="1600" dirty="0" err="1" smtClean="0">
                <a:latin typeface="Courier New" panose="02070309020205020404" pitchFamily="49" charset="0"/>
              </a:rPr>
              <a:t>base_class</a:t>
            </a:r>
            <a:r>
              <a:rPr lang="en-US" sz="1600" dirty="0" smtClean="0">
                <a:latin typeface="Courier New" panose="02070309020205020404" pitchFamily="49" charset="0"/>
              </a:rPr>
              <a:t> {</a:t>
            </a:r>
          </a:p>
          <a:p>
            <a:pPr>
              <a:lnSpc>
                <a:spcPct val="90000"/>
              </a:lnSpc>
              <a:spcBef>
                <a:spcPct val="0"/>
              </a:spcBef>
              <a:buFontTx/>
              <a:buNone/>
            </a:pPr>
            <a:r>
              <a:rPr lang="en-US" sz="1600" dirty="0" smtClean="0">
                <a:latin typeface="Courier New" panose="02070309020205020404" pitchFamily="49" charset="0"/>
              </a:rPr>
              <a:t>  </a:t>
            </a:r>
            <a:r>
              <a:rPr lang="en-US" sz="1600" b="1" dirty="0" smtClean="0">
                <a:latin typeface="Courier New" panose="02070309020205020404" pitchFamily="49" charset="0"/>
              </a:rPr>
              <a:t>private</a:t>
            </a:r>
            <a:r>
              <a:rPr lang="en-US" sz="1600" dirty="0" smtClean="0">
                <a:latin typeface="Courier New" panose="02070309020205020404" pitchFamily="49" charset="0"/>
              </a:rPr>
              <a:t>:</a:t>
            </a:r>
          </a:p>
          <a:p>
            <a:pPr>
              <a:lnSpc>
                <a:spcPct val="90000"/>
              </a:lnSpc>
              <a:spcBef>
                <a:spcPct val="0"/>
              </a:spcBef>
              <a:buFontTx/>
              <a:buNone/>
            </a:pPr>
            <a:r>
              <a:rPr lang="en-US" sz="1600" dirty="0" smtClean="0">
                <a:latin typeface="Courier New" panose="02070309020205020404" pitchFamily="49" charset="0"/>
              </a:rPr>
              <a:t>    </a:t>
            </a:r>
            <a:r>
              <a:rPr lang="en-US" sz="1600" b="1" dirty="0" err="1" smtClean="0">
                <a:latin typeface="Courier New" panose="02070309020205020404" pitchFamily="49" charset="0"/>
              </a:rPr>
              <a:t>int</a:t>
            </a:r>
            <a:r>
              <a:rPr lang="en-US" sz="1600" dirty="0" smtClean="0">
                <a:latin typeface="Courier New" panose="02070309020205020404" pitchFamily="49" charset="0"/>
              </a:rPr>
              <a:t> a;</a:t>
            </a:r>
          </a:p>
          <a:p>
            <a:pPr>
              <a:lnSpc>
                <a:spcPct val="90000"/>
              </a:lnSpc>
              <a:spcBef>
                <a:spcPct val="0"/>
              </a:spcBef>
              <a:buFontTx/>
              <a:buNone/>
            </a:pPr>
            <a:r>
              <a:rPr lang="en-US" sz="1600" dirty="0" smtClean="0">
                <a:latin typeface="Courier New" panose="02070309020205020404" pitchFamily="49" charset="0"/>
              </a:rPr>
              <a:t>    </a:t>
            </a:r>
            <a:r>
              <a:rPr lang="en-US" sz="1600" b="1" dirty="0" smtClean="0">
                <a:latin typeface="Courier New" panose="02070309020205020404" pitchFamily="49" charset="0"/>
              </a:rPr>
              <a:t>float</a:t>
            </a:r>
            <a:r>
              <a:rPr lang="en-US" sz="1600" dirty="0" smtClean="0">
                <a:latin typeface="Courier New" panose="02070309020205020404" pitchFamily="49" charset="0"/>
              </a:rPr>
              <a:t> x;</a:t>
            </a:r>
          </a:p>
          <a:p>
            <a:pPr>
              <a:lnSpc>
                <a:spcPct val="90000"/>
              </a:lnSpc>
              <a:spcBef>
                <a:spcPct val="0"/>
              </a:spcBef>
              <a:buFontTx/>
              <a:buNone/>
            </a:pPr>
            <a:r>
              <a:rPr lang="en-US" sz="1600" dirty="0" smtClean="0">
                <a:latin typeface="Courier New" panose="02070309020205020404" pitchFamily="49" charset="0"/>
              </a:rPr>
              <a:t>  </a:t>
            </a:r>
            <a:r>
              <a:rPr lang="en-US" sz="1600" b="1" dirty="0" smtClean="0">
                <a:latin typeface="Courier New" panose="02070309020205020404" pitchFamily="49" charset="0"/>
              </a:rPr>
              <a:t>protected</a:t>
            </a:r>
            <a:r>
              <a:rPr lang="en-US" sz="1600" dirty="0" smtClean="0">
                <a:latin typeface="Courier New" panose="02070309020205020404" pitchFamily="49" charset="0"/>
              </a:rPr>
              <a:t>:</a:t>
            </a:r>
          </a:p>
          <a:p>
            <a:pPr>
              <a:lnSpc>
                <a:spcPct val="90000"/>
              </a:lnSpc>
              <a:spcBef>
                <a:spcPct val="0"/>
              </a:spcBef>
              <a:buFontTx/>
              <a:buNone/>
            </a:pPr>
            <a:r>
              <a:rPr lang="en-US" sz="1600" dirty="0" smtClean="0">
                <a:latin typeface="Courier New" panose="02070309020205020404" pitchFamily="49" charset="0"/>
              </a:rPr>
              <a:t>    </a:t>
            </a:r>
            <a:r>
              <a:rPr lang="en-US" sz="1600" b="1" dirty="0" err="1" smtClean="0">
                <a:latin typeface="Courier New" panose="02070309020205020404" pitchFamily="49" charset="0"/>
              </a:rPr>
              <a:t>int</a:t>
            </a:r>
            <a:r>
              <a:rPr lang="en-US" sz="1600" dirty="0" smtClean="0">
                <a:latin typeface="Courier New" panose="02070309020205020404" pitchFamily="49" charset="0"/>
              </a:rPr>
              <a:t> b;</a:t>
            </a:r>
          </a:p>
          <a:p>
            <a:pPr>
              <a:lnSpc>
                <a:spcPct val="90000"/>
              </a:lnSpc>
              <a:spcBef>
                <a:spcPct val="0"/>
              </a:spcBef>
              <a:buFontTx/>
              <a:buNone/>
            </a:pPr>
            <a:r>
              <a:rPr lang="en-US" sz="1600" dirty="0" smtClean="0">
                <a:latin typeface="Courier New" panose="02070309020205020404" pitchFamily="49" charset="0"/>
              </a:rPr>
              <a:t>    </a:t>
            </a:r>
            <a:r>
              <a:rPr lang="en-US" sz="1600" b="1" dirty="0" smtClean="0">
                <a:latin typeface="Courier New" panose="02070309020205020404" pitchFamily="49" charset="0"/>
              </a:rPr>
              <a:t>float</a:t>
            </a:r>
            <a:r>
              <a:rPr lang="en-US" sz="1600" dirty="0" smtClean="0">
                <a:latin typeface="Courier New" panose="02070309020205020404" pitchFamily="49" charset="0"/>
              </a:rPr>
              <a:t> y;</a:t>
            </a:r>
          </a:p>
          <a:p>
            <a:pPr>
              <a:lnSpc>
                <a:spcPct val="90000"/>
              </a:lnSpc>
              <a:spcBef>
                <a:spcPct val="0"/>
              </a:spcBef>
              <a:buFontTx/>
              <a:buNone/>
            </a:pPr>
            <a:r>
              <a:rPr lang="en-US" sz="1600" dirty="0" smtClean="0">
                <a:latin typeface="Courier New" panose="02070309020205020404" pitchFamily="49" charset="0"/>
              </a:rPr>
              <a:t>  </a:t>
            </a:r>
            <a:r>
              <a:rPr lang="en-US" sz="1600" b="1" dirty="0" smtClean="0">
                <a:latin typeface="Courier New" panose="02070309020205020404" pitchFamily="49" charset="0"/>
              </a:rPr>
              <a:t>public</a:t>
            </a:r>
            <a:r>
              <a:rPr lang="en-US" sz="1600" dirty="0" smtClean="0">
                <a:latin typeface="Courier New" panose="02070309020205020404" pitchFamily="49" charset="0"/>
              </a:rPr>
              <a:t>:</a:t>
            </a:r>
          </a:p>
          <a:p>
            <a:pPr>
              <a:lnSpc>
                <a:spcPct val="90000"/>
              </a:lnSpc>
              <a:spcBef>
                <a:spcPct val="0"/>
              </a:spcBef>
              <a:buFontTx/>
              <a:buNone/>
            </a:pPr>
            <a:r>
              <a:rPr lang="en-US" sz="1600" dirty="0" smtClean="0">
                <a:latin typeface="Courier New" panose="02070309020205020404" pitchFamily="49" charset="0"/>
              </a:rPr>
              <a:t>    </a:t>
            </a:r>
            <a:r>
              <a:rPr lang="en-US" sz="1600" b="1" dirty="0" err="1" smtClean="0">
                <a:latin typeface="Courier New" panose="02070309020205020404" pitchFamily="49" charset="0"/>
              </a:rPr>
              <a:t>int</a:t>
            </a:r>
            <a:r>
              <a:rPr lang="en-US" sz="1600" dirty="0" smtClean="0">
                <a:latin typeface="Courier New" panose="02070309020205020404" pitchFamily="49" charset="0"/>
              </a:rPr>
              <a:t> c;</a:t>
            </a:r>
          </a:p>
          <a:p>
            <a:pPr>
              <a:lnSpc>
                <a:spcPct val="90000"/>
              </a:lnSpc>
              <a:spcBef>
                <a:spcPct val="0"/>
              </a:spcBef>
              <a:buFontTx/>
              <a:buNone/>
            </a:pPr>
            <a:r>
              <a:rPr lang="en-US" sz="1600" dirty="0" smtClean="0">
                <a:latin typeface="Courier New" panose="02070309020205020404" pitchFamily="49" charset="0"/>
              </a:rPr>
              <a:t>    </a:t>
            </a:r>
            <a:r>
              <a:rPr lang="en-US" sz="1600" b="1" dirty="0" smtClean="0">
                <a:latin typeface="Courier New" panose="02070309020205020404" pitchFamily="49" charset="0"/>
              </a:rPr>
              <a:t>float</a:t>
            </a:r>
            <a:r>
              <a:rPr lang="en-US" sz="1600" dirty="0" smtClean="0">
                <a:latin typeface="Courier New" panose="02070309020205020404" pitchFamily="49" charset="0"/>
              </a:rPr>
              <a:t> z;</a:t>
            </a:r>
          </a:p>
          <a:p>
            <a:pPr>
              <a:lnSpc>
                <a:spcPct val="90000"/>
              </a:lnSpc>
              <a:spcBef>
                <a:spcPct val="0"/>
              </a:spcBef>
              <a:buFontTx/>
              <a:buNone/>
            </a:pPr>
            <a:r>
              <a:rPr lang="en-US" sz="1600" dirty="0" smtClean="0">
                <a:latin typeface="Courier New" panose="02070309020205020404" pitchFamily="49" charset="0"/>
              </a:rPr>
              <a:t>};</a:t>
            </a:r>
          </a:p>
          <a:p>
            <a:pPr>
              <a:lnSpc>
                <a:spcPct val="90000"/>
              </a:lnSpc>
              <a:spcBef>
                <a:spcPct val="0"/>
              </a:spcBef>
              <a:buFontTx/>
              <a:buNone/>
            </a:pPr>
            <a:endParaRPr lang="en-US" sz="1600" dirty="0" smtClean="0">
              <a:latin typeface="Courier New" panose="02070309020205020404" pitchFamily="49" charset="0"/>
            </a:endParaRPr>
          </a:p>
          <a:p>
            <a:pPr>
              <a:lnSpc>
                <a:spcPct val="90000"/>
              </a:lnSpc>
              <a:spcBef>
                <a:spcPct val="0"/>
              </a:spcBef>
              <a:buFontTx/>
              <a:buNone/>
            </a:pPr>
            <a:r>
              <a:rPr lang="en-US" sz="1600" b="1" dirty="0" smtClean="0">
                <a:latin typeface="Courier New" panose="02070309020205020404" pitchFamily="49" charset="0"/>
              </a:rPr>
              <a:t>class</a:t>
            </a:r>
            <a:r>
              <a:rPr lang="en-US" sz="1600" dirty="0" smtClean="0">
                <a:latin typeface="Courier New" panose="02070309020205020404" pitchFamily="49" charset="0"/>
              </a:rPr>
              <a:t> subclass_1 : </a:t>
            </a:r>
            <a:r>
              <a:rPr lang="en-US" sz="1600" b="1" dirty="0" smtClean="0">
                <a:latin typeface="Courier New" panose="02070309020205020404" pitchFamily="49" charset="0"/>
              </a:rPr>
              <a:t>public</a:t>
            </a:r>
            <a:r>
              <a:rPr lang="en-US" sz="1600" dirty="0" smtClean="0">
                <a:latin typeface="Courier New" panose="02070309020205020404" pitchFamily="49" charset="0"/>
              </a:rPr>
              <a:t> </a:t>
            </a:r>
            <a:r>
              <a:rPr lang="en-US" sz="1600" dirty="0" err="1" smtClean="0">
                <a:latin typeface="Courier New" panose="02070309020205020404" pitchFamily="49" charset="0"/>
              </a:rPr>
              <a:t>base_class</a:t>
            </a:r>
            <a:r>
              <a:rPr lang="en-US" sz="1600" dirty="0" smtClean="0">
                <a:latin typeface="Courier New" panose="02070309020205020404" pitchFamily="49" charset="0"/>
              </a:rPr>
              <a:t> { </a:t>
            </a:r>
            <a:r>
              <a:rPr lang="en-US" sz="1600" dirty="0" smtClean="0"/>
              <a:t>…</a:t>
            </a:r>
            <a:r>
              <a:rPr lang="en-US" sz="1600" dirty="0" smtClean="0">
                <a:latin typeface="Courier New" panose="02070309020205020404" pitchFamily="49" charset="0"/>
              </a:rPr>
              <a:t> };</a:t>
            </a:r>
          </a:p>
          <a:p>
            <a:pPr>
              <a:lnSpc>
                <a:spcPct val="90000"/>
              </a:lnSpc>
              <a:spcBef>
                <a:spcPct val="0"/>
              </a:spcBef>
              <a:buFontTx/>
              <a:buNone/>
            </a:pPr>
            <a:r>
              <a:rPr lang="en-US" sz="1600" dirty="0" smtClean="0">
                <a:latin typeface="Courier New" panose="02070309020205020404" pitchFamily="49" charset="0"/>
              </a:rPr>
              <a:t>//     In this one, b and y are protected and</a:t>
            </a:r>
          </a:p>
          <a:p>
            <a:pPr>
              <a:lnSpc>
                <a:spcPct val="90000"/>
              </a:lnSpc>
              <a:spcBef>
                <a:spcPct val="0"/>
              </a:spcBef>
              <a:buFontTx/>
              <a:buNone/>
            </a:pPr>
            <a:r>
              <a:rPr lang="en-US" sz="1600" dirty="0" smtClean="0">
                <a:latin typeface="Courier New" panose="02070309020205020404" pitchFamily="49" charset="0"/>
              </a:rPr>
              <a:t>//     c and z are public</a:t>
            </a:r>
          </a:p>
          <a:p>
            <a:pPr>
              <a:lnSpc>
                <a:spcPct val="90000"/>
              </a:lnSpc>
              <a:spcBef>
                <a:spcPct val="0"/>
              </a:spcBef>
              <a:buFontTx/>
              <a:buNone/>
            </a:pPr>
            <a:endParaRPr lang="en-US" sz="1600" dirty="0" smtClean="0">
              <a:latin typeface="Courier New" panose="02070309020205020404" pitchFamily="49" charset="0"/>
            </a:endParaRPr>
          </a:p>
          <a:p>
            <a:pPr>
              <a:lnSpc>
                <a:spcPct val="90000"/>
              </a:lnSpc>
              <a:spcBef>
                <a:spcPct val="0"/>
              </a:spcBef>
              <a:buFontTx/>
              <a:buNone/>
            </a:pPr>
            <a:r>
              <a:rPr lang="en-US" sz="1600" b="1" dirty="0" smtClean="0">
                <a:latin typeface="Courier New" panose="02070309020205020404" pitchFamily="49" charset="0"/>
              </a:rPr>
              <a:t>class</a:t>
            </a:r>
            <a:r>
              <a:rPr lang="en-US" sz="1600" dirty="0" smtClean="0">
                <a:latin typeface="Courier New" panose="02070309020205020404" pitchFamily="49" charset="0"/>
              </a:rPr>
              <a:t> subclass_2 : </a:t>
            </a:r>
            <a:r>
              <a:rPr lang="en-US" sz="1600" b="1" dirty="0" smtClean="0">
                <a:latin typeface="Courier New" panose="02070309020205020404" pitchFamily="49" charset="0"/>
              </a:rPr>
              <a:t>private</a:t>
            </a:r>
            <a:r>
              <a:rPr lang="en-US" sz="1600" dirty="0" smtClean="0">
                <a:latin typeface="Courier New" panose="02070309020205020404" pitchFamily="49" charset="0"/>
              </a:rPr>
              <a:t> </a:t>
            </a:r>
            <a:r>
              <a:rPr lang="en-US" sz="1600" dirty="0" err="1" smtClean="0">
                <a:latin typeface="Courier New" panose="02070309020205020404" pitchFamily="49" charset="0"/>
              </a:rPr>
              <a:t>base_class</a:t>
            </a:r>
            <a:r>
              <a:rPr lang="en-US" sz="1600" dirty="0" smtClean="0">
                <a:latin typeface="Courier New" panose="02070309020205020404" pitchFamily="49" charset="0"/>
              </a:rPr>
              <a:t> { </a:t>
            </a:r>
            <a:r>
              <a:rPr lang="en-US" sz="1600" dirty="0" smtClean="0"/>
              <a:t>…</a:t>
            </a:r>
            <a:r>
              <a:rPr lang="en-US" sz="1600" dirty="0" smtClean="0">
                <a:latin typeface="Courier New" panose="02070309020205020404" pitchFamily="49" charset="0"/>
              </a:rPr>
              <a:t> };</a:t>
            </a:r>
          </a:p>
          <a:p>
            <a:pPr>
              <a:lnSpc>
                <a:spcPct val="90000"/>
              </a:lnSpc>
              <a:spcBef>
                <a:spcPct val="0"/>
              </a:spcBef>
              <a:buFontTx/>
              <a:buNone/>
            </a:pPr>
            <a:r>
              <a:rPr lang="en-US" sz="1600" dirty="0" smtClean="0">
                <a:latin typeface="Courier New" panose="02070309020205020404" pitchFamily="49" charset="0"/>
              </a:rPr>
              <a:t>//    In this one, b, y, c, and z are private,</a:t>
            </a:r>
          </a:p>
          <a:p>
            <a:pPr>
              <a:lnSpc>
                <a:spcPct val="90000"/>
              </a:lnSpc>
              <a:spcBef>
                <a:spcPct val="0"/>
              </a:spcBef>
              <a:buFontTx/>
              <a:buNone/>
            </a:pPr>
            <a:r>
              <a:rPr lang="en-US" sz="1600" dirty="0" smtClean="0">
                <a:latin typeface="Courier New" panose="02070309020205020404" pitchFamily="49" charset="0"/>
              </a:rPr>
              <a:t>//    and no derived class of subclass_2 has access to any</a:t>
            </a:r>
          </a:p>
          <a:p>
            <a:pPr>
              <a:lnSpc>
                <a:spcPct val="90000"/>
              </a:lnSpc>
              <a:spcBef>
                <a:spcPct val="0"/>
              </a:spcBef>
              <a:buFontTx/>
              <a:buNone/>
            </a:pPr>
            <a:r>
              <a:rPr lang="en-US" sz="1600" dirty="0" smtClean="0">
                <a:latin typeface="Courier New" panose="02070309020205020404" pitchFamily="49" charset="0"/>
              </a:rPr>
              <a:t>//    member of </a:t>
            </a:r>
            <a:r>
              <a:rPr lang="en-US" sz="1600" dirty="0" err="1" smtClean="0">
                <a:latin typeface="Courier New" panose="02070309020205020404" pitchFamily="49" charset="0"/>
              </a:rPr>
              <a:t>base_class</a:t>
            </a:r>
            <a:endParaRPr lang="en-US" sz="1600" dirty="0" smtClean="0">
              <a:latin typeface="Courier New" panose="02070309020205020404" pitchFamily="49" charset="0"/>
            </a:endParaRPr>
          </a:p>
          <a:p>
            <a:pPr>
              <a:lnSpc>
                <a:spcPct val="90000"/>
              </a:lnSpc>
              <a:spcBef>
                <a:spcPct val="0"/>
              </a:spcBef>
              <a:buFontTx/>
              <a:buNone/>
            </a:pPr>
            <a:r>
              <a:rPr lang="en-US" sz="1600" dirty="0" smtClean="0">
                <a:latin typeface="Courier New" panose="02070309020205020404" pitchFamily="49" charset="0"/>
              </a:rPr>
              <a:t>// Data members a and x of base class are not accessible in either subclass_1 or subclass_2.</a:t>
            </a:r>
            <a:endParaRPr lang="en-US" sz="3200" dirty="0" smtClean="0">
              <a:latin typeface="Courier New" panose="02070309020205020404" pitchFamily="49" charset="0"/>
            </a:endParaRPr>
          </a:p>
        </p:txBody>
      </p:sp>
      <p:sp>
        <p:nvSpPr>
          <p:cNvPr id="28676" name="Rectangle 2"/>
          <p:cNvSpPr>
            <a:spLocks noGrp="1" noChangeArrowheads="1"/>
          </p:cNvSpPr>
          <p:nvPr>
            <p:ph type="title" idx="4294967295"/>
          </p:nvPr>
        </p:nvSpPr>
        <p:spPr>
          <a:xfrm>
            <a:off x="0" y="274638"/>
            <a:ext cx="8229600" cy="1143000"/>
          </a:xfrm>
        </p:spPr>
        <p:txBody>
          <a:bodyPr/>
          <a:lstStyle/>
          <a:p>
            <a:pPr eaLnBrk="1" hangingPunct="1"/>
            <a:r>
              <a:rPr lang="en-US" smtClean="0"/>
              <a:t>Inheritance Example in C++</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795544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p:txBody>
          <a:bodyPr/>
          <a:lstStyle/>
          <a:p>
            <a:pPr eaLnBrk="1" hangingPunct="1">
              <a:buFont typeface="Arial" panose="020B0604020202020204" pitchFamily="34" charset="0"/>
              <a:buChar char="•"/>
            </a:pPr>
            <a:r>
              <a:rPr lang="en-US" sz="1800" dirty="0" smtClean="0">
                <a:solidFill>
                  <a:srgbClr val="FF0000"/>
                </a:solidFill>
              </a:rPr>
              <a:t>Private derived classes cannot be subtypes</a:t>
            </a:r>
            <a:r>
              <a:rPr lang="en-US" sz="1800" dirty="0" smtClean="0"/>
              <a:t>: If the derived class derives the base class privately, then the public data members of the base class become private in the derived class and therefore cannot be accessed in the objects of the derived class, therefore the objects of base class and derived class will be different and hence derived class will not be a subtype of base class.</a:t>
            </a:r>
          </a:p>
          <a:p>
            <a:pPr eaLnBrk="1" hangingPunct="1">
              <a:buFont typeface="Arial" panose="020B0604020202020204" pitchFamily="34" charset="0"/>
              <a:buChar char="•"/>
            </a:pPr>
            <a:r>
              <a:rPr lang="en-US" dirty="0" smtClean="0"/>
              <a:t>A member that is not accessible in a subclass (because of private derivation) can be declared to be visible there using the scope resolution operator (</a:t>
            </a:r>
            <a:r>
              <a:rPr lang="en-US" b="1" dirty="0" smtClean="0">
                <a:latin typeface="Courier New" panose="02070309020205020404" pitchFamily="49" charset="0"/>
              </a:rPr>
              <a:t>::</a:t>
            </a:r>
            <a:r>
              <a:rPr lang="en-US" dirty="0" smtClean="0"/>
              <a:t>), e.g.,</a:t>
            </a:r>
          </a:p>
          <a:p>
            <a:pPr>
              <a:lnSpc>
                <a:spcPct val="90000"/>
              </a:lnSpc>
              <a:spcBef>
                <a:spcPct val="0"/>
              </a:spcBef>
              <a:buFontTx/>
              <a:buNone/>
            </a:pPr>
            <a:endParaRPr lang="en-US" sz="1400" b="1" dirty="0" smtClean="0">
              <a:latin typeface="Courier New" panose="02070309020205020404" pitchFamily="49" charset="0"/>
            </a:endParaRPr>
          </a:p>
          <a:p>
            <a:pPr lvl="1">
              <a:lnSpc>
                <a:spcPct val="90000"/>
              </a:lnSpc>
              <a:spcBef>
                <a:spcPct val="0"/>
              </a:spcBef>
              <a:buFontTx/>
              <a:buNone/>
            </a:pPr>
            <a:r>
              <a:rPr lang="en-US" sz="1800" b="1" dirty="0" smtClean="0">
                <a:latin typeface="Courier New" panose="02070309020205020404" pitchFamily="49" charset="0"/>
              </a:rPr>
              <a:t>class</a:t>
            </a:r>
            <a:r>
              <a:rPr lang="en-US" sz="1800" dirty="0" smtClean="0">
                <a:latin typeface="Courier New" panose="02070309020205020404" pitchFamily="49" charset="0"/>
              </a:rPr>
              <a:t> subclass_3 : </a:t>
            </a:r>
            <a:r>
              <a:rPr lang="en-US" sz="1800" b="1" dirty="0" smtClean="0">
                <a:latin typeface="Courier New" panose="02070309020205020404" pitchFamily="49" charset="0"/>
              </a:rPr>
              <a:t>private</a:t>
            </a:r>
            <a:r>
              <a:rPr lang="en-US" sz="1800" dirty="0" smtClean="0">
                <a:latin typeface="Courier New" panose="02070309020205020404" pitchFamily="49" charset="0"/>
              </a:rPr>
              <a:t> </a:t>
            </a:r>
            <a:r>
              <a:rPr lang="en-US" sz="1800" dirty="0" err="1" smtClean="0">
                <a:latin typeface="Courier New" panose="02070309020205020404" pitchFamily="49" charset="0"/>
              </a:rPr>
              <a:t>base_class</a:t>
            </a:r>
            <a:r>
              <a:rPr lang="en-US" sz="1800" dirty="0" smtClean="0">
                <a:latin typeface="Courier New" panose="02070309020205020404" pitchFamily="49" charset="0"/>
              </a:rPr>
              <a:t> {</a:t>
            </a:r>
          </a:p>
          <a:p>
            <a:pPr lvl="1">
              <a:lnSpc>
                <a:spcPct val="90000"/>
              </a:lnSpc>
              <a:spcBef>
                <a:spcPct val="0"/>
              </a:spcBef>
              <a:buFontTx/>
              <a:buNone/>
            </a:pPr>
            <a:r>
              <a:rPr lang="en-US" sz="1800" dirty="0" smtClean="0">
                <a:latin typeface="Courier New" panose="02070309020205020404" pitchFamily="49" charset="0"/>
              </a:rPr>
              <a:t>        </a:t>
            </a:r>
            <a:r>
              <a:rPr lang="en-US" sz="1800" dirty="0" err="1" smtClean="0">
                <a:latin typeface="Courier New" panose="02070309020205020404" pitchFamily="49" charset="0"/>
              </a:rPr>
              <a:t>base_class</a:t>
            </a:r>
            <a:r>
              <a:rPr lang="en-US" sz="1800" dirty="0" smtClean="0">
                <a:latin typeface="Courier New" panose="02070309020205020404" pitchFamily="49" charset="0"/>
              </a:rPr>
              <a:t> :: c;</a:t>
            </a:r>
          </a:p>
          <a:p>
            <a:pPr lvl="1">
              <a:lnSpc>
                <a:spcPct val="90000"/>
              </a:lnSpc>
              <a:spcBef>
                <a:spcPct val="0"/>
              </a:spcBef>
              <a:buFontTx/>
              <a:buNone/>
            </a:pPr>
            <a:r>
              <a:rPr lang="en-US" sz="1800" dirty="0" smtClean="0">
                <a:latin typeface="Courier New" panose="02070309020205020404" pitchFamily="49" charset="0"/>
              </a:rPr>
              <a:t> 	      </a:t>
            </a:r>
            <a:r>
              <a:rPr lang="en-US" sz="1800" dirty="0" smtClean="0"/>
              <a:t>…</a:t>
            </a:r>
            <a:endParaRPr lang="en-US" sz="1800" dirty="0" smtClean="0">
              <a:latin typeface="Courier New" panose="02070309020205020404" pitchFamily="49" charset="0"/>
            </a:endParaRPr>
          </a:p>
          <a:p>
            <a:pPr lvl="1">
              <a:lnSpc>
                <a:spcPct val="90000"/>
              </a:lnSpc>
              <a:spcBef>
                <a:spcPct val="0"/>
              </a:spcBef>
              <a:buFontTx/>
              <a:buNone/>
            </a:pPr>
            <a:r>
              <a:rPr lang="en-US" sz="1800" dirty="0" smtClean="0">
                <a:latin typeface="Courier New" panose="02070309020205020404" pitchFamily="49" charset="0"/>
              </a:rPr>
              <a:t>}</a:t>
            </a:r>
            <a:endParaRPr lang="en-US" sz="3600" dirty="0" smtClean="0"/>
          </a:p>
        </p:txBody>
      </p:sp>
      <p:sp>
        <p:nvSpPr>
          <p:cNvPr id="29700" name="Rectangle 2"/>
          <p:cNvSpPr>
            <a:spLocks noGrp="1" noChangeArrowheads="1"/>
          </p:cNvSpPr>
          <p:nvPr>
            <p:ph type="title" idx="4294967295"/>
          </p:nvPr>
        </p:nvSpPr>
        <p:spPr>
          <a:xfrm>
            <a:off x="0" y="274638"/>
            <a:ext cx="8229600" cy="1143000"/>
          </a:xfrm>
        </p:spPr>
        <p:txBody>
          <a:bodyPr/>
          <a:lstStyle/>
          <a:p>
            <a:pPr eaLnBrk="1" hangingPunct="1"/>
            <a:r>
              <a:rPr lang="en-US" smtClean="0"/>
              <a:t>Reexportation in C++</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896608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p:txBody>
          <a:bodyPr/>
          <a:lstStyle/>
          <a:p>
            <a:pPr eaLnBrk="1" hangingPunct="1"/>
            <a:r>
              <a:rPr lang="en-US" dirty="0" smtClean="0"/>
              <a:t>One motivation for using private derivation</a:t>
            </a:r>
          </a:p>
          <a:p>
            <a:pPr lvl="1" eaLnBrk="1" hangingPunct="1"/>
            <a:r>
              <a:rPr lang="en-US" dirty="0" smtClean="0"/>
              <a:t>A class provides members that must be visible, so they are defined to be public members; a derived class adds some new members, but does not want its clients to see the members of the parent class, even though they had to be public in the parent class definition.</a:t>
            </a:r>
          </a:p>
          <a:p>
            <a:pPr lvl="1" eaLnBrk="1" hangingPunct="1"/>
            <a:r>
              <a:rPr lang="en-US" dirty="0" smtClean="0"/>
              <a:t>This is done to prevent unwanted access to base class members (in other words to disallow the derived class to be subtype of base class). </a:t>
            </a:r>
          </a:p>
        </p:txBody>
      </p:sp>
      <p:sp>
        <p:nvSpPr>
          <p:cNvPr id="30724" name="Rectangle 2"/>
          <p:cNvSpPr>
            <a:spLocks noGrp="1" noChangeArrowheads="1"/>
          </p:cNvSpPr>
          <p:nvPr>
            <p:ph type="title" idx="4294967295"/>
          </p:nvPr>
        </p:nvSpPr>
        <p:spPr>
          <a:xfrm>
            <a:off x="0" y="274638"/>
            <a:ext cx="8229600" cy="1143000"/>
          </a:xfrm>
        </p:spPr>
        <p:txBody>
          <a:bodyPr/>
          <a:lstStyle/>
          <a:p>
            <a:pPr eaLnBrk="1" hangingPunct="1"/>
            <a:r>
              <a:rPr lang="en-US" smtClean="0"/>
              <a:t>Reexportation (continued)</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73159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eaLnBrk="1" hangingPunct="1"/>
            <a:r>
              <a:rPr lang="en-US" dirty="0" smtClean="0"/>
              <a:t>Many object-oriented programming (OOP) languages</a:t>
            </a:r>
          </a:p>
          <a:p>
            <a:pPr lvl="1" eaLnBrk="1" hangingPunct="1"/>
            <a:r>
              <a:rPr lang="en-US" dirty="0" smtClean="0"/>
              <a:t>Some support procedural and data-oriented programming (e.g., Ada 95+ and C++)</a:t>
            </a:r>
          </a:p>
          <a:p>
            <a:pPr lvl="1" eaLnBrk="1" hangingPunct="1"/>
            <a:r>
              <a:rPr lang="en-US" dirty="0" smtClean="0"/>
              <a:t>Some support functional program (e.g., CLOS)</a:t>
            </a:r>
          </a:p>
          <a:p>
            <a:pPr lvl="1" eaLnBrk="1" hangingPunct="1"/>
            <a:r>
              <a:rPr lang="en-US" dirty="0" smtClean="0"/>
              <a:t>Newer languages do not support other paradigms but use their imperative structures (e.g., Java and C#)</a:t>
            </a:r>
          </a:p>
          <a:p>
            <a:pPr lvl="1" eaLnBrk="1" hangingPunct="1"/>
            <a:r>
              <a:rPr lang="en-US" dirty="0" smtClean="0"/>
              <a:t>Some are pure OOP language (e.g., Smalltalk &amp; Ruby)</a:t>
            </a:r>
          </a:p>
          <a:p>
            <a:pPr lvl="1" eaLnBrk="1" hangingPunct="1"/>
            <a:endParaRPr lang="en-US" dirty="0" smtClean="0"/>
          </a:p>
          <a:p>
            <a:pPr lvl="1" eaLnBrk="1" hangingPunct="1"/>
            <a:endParaRPr lang="en-US" dirty="0" smtClean="0"/>
          </a:p>
        </p:txBody>
      </p:sp>
      <p:sp>
        <p:nvSpPr>
          <p:cNvPr id="4100" name="Rectangle 2"/>
          <p:cNvSpPr>
            <a:spLocks noGrp="1" noChangeArrowheads="1"/>
          </p:cNvSpPr>
          <p:nvPr>
            <p:ph type="title" idx="4294967295"/>
          </p:nvPr>
        </p:nvSpPr>
        <p:spPr>
          <a:xfrm>
            <a:off x="0" y="274638"/>
            <a:ext cx="8229600" cy="1143000"/>
          </a:xfrm>
        </p:spPr>
        <p:txBody>
          <a:bodyPr/>
          <a:lstStyle/>
          <a:p>
            <a:pPr eaLnBrk="1" hangingPunct="1"/>
            <a:r>
              <a:rPr lang="en-US" smtClean="0"/>
              <a:t>Introduction</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303323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304799" y="1465724"/>
            <a:ext cx="4713805" cy="4096876"/>
          </a:xfrm>
          <a:prstGeom prst="rect">
            <a:avLst/>
          </a:prstGeom>
        </p:spPr>
      </p:pic>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336706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(Contd..) </a:t>
            </a:r>
          </a:p>
          <a:p>
            <a:r>
              <a:rPr lang="en-US" dirty="0"/>
              <a:t>(</a:t>
            </a:r>
            <a:r>
              <a:rPr lang="en-US" dirty="0" smtClean="0"/>
              <a:t>Derived type that is subtype)</a:t>
            </a:r>
            <a:endParaRPr lang="en-US" dirty="0"/>
          </a:p>
        </p:txBody>
      </p:sp>
      <p:pic>
        <p:nvPicPr>
          <p:cNvPr id="4" name="Picture 3"/>
          <p:cNvPicPr>
            <a:picLocks noChangeAspect="1"/>
          </p:cNvPicPr>
          <p:nvPr/>
        </p:nvPicPr>
        <p:blipFill>
          <a:blip r:embed="rId2"/>
          <a:stretch>
            <a:fillRect/>
          </a:stretch>
        </p:blipFill>
        <p:spPr>
          <a:xfrm>
            <a:off x="304800" y="1447800"/>
            <a:ext cx="5029200" cy="4776083"/>
          </a:xfrm>
          <a:prstGeom prst="rect">
            <a:avLst/>
          </a:prstGeom>
        </p:spPr>
      </p:pic>
      <p:sp>
        <p:nvSpPr>
          <p:cNvPr id="5" name="TextBox 4"/>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003555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normAutofit fontScale="92500"/>
          </a:bodyPr>
          <a:lstStyle/>
          <a:p>
            <a:r>
              <a:rPr lang="en-US" dirty="0" smtClean="0"/>
              <a:t>(Contd..)</a:t>
            </a:r>
          </a:p>
          <a:p>
            <a:r>
              <a:rPr lang="en-US" dirty="0" smtClean="0"/>
              <a:t>(Derived type that is not subtype)</a:t>
            </a:r>
            <a:endParaRPr lang="en-US" dirty="0"/>
          </a:p>
        </p:txBody>
      </p:sp>
      <p:pic>
        <p:nvPicPr>
          <p:cNvPr id="4" name="Picture 3"/>
          <p:cNvPicPr>
            <a:picLocks noChangeAspect="1"/>
          </p:cNvPicPr>
          <p:nvPr/>
        </p:nvPicPr>
        <p:blipFill>
          <a:blip r:embed="rId2"/>
          <a:stretch>
            <a:fillRect/>
          </a:stretch>
        </p:blipFill>
        <p:spPr>
          <a:xfrm>
            <a:off x="323294" y="1518251"/>
            <a:ext cx="5315505" cy="4627400"/>
          </a:xfrm>
          <a:prstGeom prst="rect">
            <a:avLst/>
          </a:prstGeom>
        </p:spPr>
      </p:pic>
      <p:sp>
        <p:nvSpPr>
          <p:cNvPr id="5" name="TextBox 4"/>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4129302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r>
              <a:rPr lang="en-US" smtClean="0"/>
              <a:t>Multiple inheritance is supported</a:t>
            </a:r>
          </a:p>
          <a:p>
            <a:pPr lvl="1" eaLnBrk="1" hangingPunct="1"/>
            <a:r>
              <a:rPr lang="en-US" smtClean="0"/>
              <a:t>If there are two inherited members with the same name, they can both be referenced using the scope resolution operator (</a:t>
            </a:r>
            <a:r>
              <a:rPr lang="en-US" sz="2000" smtClean="0">
                <a:latin typeface="Courier New" panose="02070309020205020404" pitchFamily="49" charset="0"/>
                <a:cs typeface="Courier New" panose="02070309020205020404" pitchFamily="49" charset="0"/>
              </a:rPr>
              <a:t>::</a:t>
            </a:r>
            <a:r>
              <a:rPr lang="en-US" smtClean="0"/>
              <a:t>)</a:t>
            </a:r>
          </a:p>
          <a:p>
            <a:pPr lvl="1" eaLnBrk="1" hangingPunct="1">
              <a:buFontTx/>
              <a:buNone/>
            </a:pPr>
            <a:r>
              <a:rPr lang="en-US" sz="2000" b="1" smtClean="0">
                <a:latin typeface="Courier New" panose="02070309020205020404" pitchFamily="49" charset="0"/>
                <a:cs typeface="Courier New" panose="02070309020205020404" pitchFamily="49" charset="0"/>
              </a:rPr>
              <a:t>class</a:t>
            </a:r>
            <a:r>
              <a:rPr lang="en-US" sz="2000" smtClean="0">
                <a:latin typeface="Courier New" panose="02070309020205020404" pitchFamily="49" charset="0"/>
                <a:cs typeface="Courier New" panose="02070309020205020404" pitchFamily="49" charset="0"/>
              </a:rPr>
              <a:t> Thread { ... }</a:t>
            </a:r>
          </a:p>
          <a:p>
            <a:pPr lvl="1" eaLnBrk="1" hangingPunct="1">
              <a:buFontTx/>
              <a:buNone/>
            </a:pPr>
            <a:r>
              <a:rPr lang="en-US" sz="2000" b="1" smtClean="0">
                <a:latin typeface="Courier New" panose="02070309020205020404" pitchFamily="49" charset="0"/>
                <a:cs typeface="Courier New" panose="02070309020205020404" pitchFamily="49" charset="0"/>
              </a:rPr>
              <a:t>class</a:t>
            </a:r>
            <a:r>
              <a:rPr lang="en-US" sz="2000" smtClean="0">
                <a:latin typeface="Courier New" panose="02070309020205020404" pitchFamily="49" charset="0"/>
                <a:cs typeface="Courier New" panose="02070309020205020404" pitchFamily="49" charset="0"/>
              </a:rPr>
              <a:t> Drawing { ... }</a:t>
            </a:r>
          </a:p>
          <a:p>
            <a:pPr lvl="1" eaLnBrk="1" hangingPunct="1">
              <a:buFontTx/>
              <a:buNone/>
            </a:pPr>
            <a:r>
              <a:rPr lang="en-US" sz="2000" b="1" smtClean="0">
                <a:latin typeface="Courier New" panose="02070309020205020404" pitchFamily="49" charset="0"/>
                <a:cs typeface="Courier New" panose="02070309020205020404" pitchFamily="49" charset="0"/>
              </a:rPr>
              <a:t>class</a:t>
            </a:r>
            <a:r>
              <a:rPr lang="en-US" sz="2000" smtClean="0">
                <a:latin typeface="Courier New" panose="02070309020205020404" pitchFamily="49" charset="0"/>
                <a:cs typeface="Courier New" panose="02070309020205020404" pitchFamily="49" charset="0"/>
              </a:rPr>
              <a:t> DrawThread : </a:t>
            </a:r>
            <a:r>
              <a:rPr lang="en-US" sz="2000" b="1" smtClean="0">
                <a:latin typeface="Courier New" panose="02070309020205020404" pitchFamily="49" charset="0"/>
                <a:cs typeface="Courier New" panose="02070309020205020404" pitchFamily="49" charset="0"/>
              </a:rPr>
              <a:t>public</a:t>
            </a:r>
            <a:r>
              <a:rPr lang="en-US" sz="2000" smtClean="0">
                <a:latin typeface="Courier New" panose="02070309020205020404" pitchFamily="49" charset="0"/>
                <a:cs typeface="Courier New" panose="02070309020205020404" pitchFamily="49" charset="0"/>
              </a:rPr>
              <a:t> Thread, </a:t>
            </a:r>
            <a:r>
              <a:rPr lang="en-US" sz="2000" b="1" smtClean="0">
                <a:latin typeface="Courier New" panose="02070309020205020404" pitchFamily="49" charset="0"/>
                <a:cs typeface="Courier New" panose="02070309020205020404" pitchFamily="49" charset="0"/>
              </a:rPr>
              <a:t>public</a:t>
            </a:r>
            <a:r>
              <a:rPr lang="en-US" sz="2000" smtClean="0">
                <a:latin typeface="Courier New" panose="02070309020205020404" pitchFamily="49" charset="0"/>
                <a:cs typeface="Courier New" panose="02070309020205020404" pitchFamily="49" charset="0"/>
              </a:rPr>
              <a:t> Drawing { … }</a:t>
            </a:r>
          </a:p>
        </p:txBody>
      </p:sp>
      <p:sp>
        <p:nvSpPr>
          <p:cNvPr id="31748" name="Rectangle 2"/>
          <p:cNvSpPr>
            <a:spLocks noGrp="1" noChangeArrowheads="1"/>
          </p:cNvSpPr>
          <p:nvPr>
            <p:ph type="title" idx="4294967295"/>
          </p:nvPr>
        </p:nvSpPr>
        <p:spPr>
          <a:xfrm>
            <a:off x="0" y="274638"/>
            <a:ext cx="8229600" cy="1143000"/>
          </a:xfrm>
        </p:spPr>
        <p:txBody>
          <a:bodyPr/>
          <a:lstStyle/>
          <a:p>
            <a:pPr eaLnBrk="1" hangingPunct="1"/>
            <a:r>
              <a:rPr lang="en-US" sz="3200" smtClean="0"/>
              <a:t>Support for OOP in C++ (continued)</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662324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p:txBody>
          <a:bodyPr/>
          <a:lstStyle/>
          <a:p>
            <a:pPr eaLnBrk="1" hangingPunct="1"/>
            <a:r>
              <a:rPr lang="en-US" smtClean="0"/>
              <a:t>Dynamic Binding</a:t>
            </a:r>
          </a:p>
          <a:p>
            <a:pPr lvl="1" eaLnBrk="1" hangingPunct="1"/>
            <a:r>
              <a:rPr lang="en-US" smtClean="0"/>
              <a:t>A method can be defined to be </a:t>
            </a:r>
            <a:r>
              <a:rPr lang="en-US" sz="2000" b="1" smtClean="0">
                <a:latin typeface="Courier New" panose="02070309020205020404" pitchFamily="49" charset="0"/>
              </a:rPr>
              <a:t>virtual</a:t>
            </a:r>
            <a:r>
              <a:rPr lang="en-US" smtClean="0"/>
              <a:t>, which means that they can be called through polymorphic variables and dynamically bound to messages</a:t>
            </a:r>
          </a:p>
          <a:p>
            <a:pPr lvl="1" eaLnBrk="1" hangingPunct="1"/>
            <a:r>
              <a:rPr lang="en-US" smtClean="0"/>
              <a:t>A pure virtual function has no definition at all</a:t>
            </a:r>
          </a:p>
          <a:p>
            <a:pPr lvl="1" eaLnBrk="1" hangingPunct="1"/>
            <a:r>
              <a:rPr lang="en-US" smtClean="0"/>
              <a:t>A class that has at least one pure virtual function is an </a:t>
            </a:r>
            <a:r>
              <a:rPr lang="en-US" i="1" smtClean="0"/>
              <a:t>abstract class</a:t>
            </a:r>
          </a:p>
        </p:txBody>
      </p:sp>
      <p:sp>
        <p:nvSpPr>
          <p:cNvPr id="32772" name="Rectangle 2"/>
          <p:cNvSpPr>
            <a:spLocks noGrp="1" noChangeArrowheads="1"/>
          </p:cNvSpPr>
          <p:nvPr>
            <p:ph type="title" idx="4294967295"/>
          </p:nvPr>
        </p:nvSpPr>
        <p:spPr>
          <a:xfrm>
            <a:off x="0" y="274638"/>
            <a:ext cx="8229600" cy="1143000"/>
          </a:xfrm>
        </p:spPr>
        <p:txBody>
          <a:bodyPr/>
          <a:lstStyle/>
          <a:p>
            <a:pPr eaLnBrk="1" hangingPunct="1"/>
            <a:r>
              <a:rPr lang="en-US" sz="3200" smtClean="0"/>
              <a:t>Support for OOP in C++ (continued)</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778046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lstStyle/>
          <a:p>
            <a:pPr>
              <a:buFontTx/>
              <a:buNone/>
            </a:pPr>
            <a:r>
              <a:rPr lang="en-US" smtClean="0"/>
              <a:t>  </a:t>
            </a:r>
            <a:r>
              <a:rPr lang="en-US" sz="1200" b="1" smtClean="0">
                <a:latin typeface="Courier New" panose="02070309020205020404" pitchFamily="49" charset="0"/>
                <a:cs typeface="Courier New" panose="02070309020205020404" pitchFamily="49" charset="0"/>
              </a:rPr>
              <a:t>class</a:t>
            </a:r>
            <a:r>
              <a:rPr lang="en-US" sz="1200" smtClean="0">
                <a:latin typeface="Courier New" panose="02070309020205020404" pitchFamily="49" charset="0"/>
                <a:cs typeface="Courier New" panose="02070309020205020404" pitchFamily="49" charset="0"/>
              </a:rPr>
              <a:t> Shape {</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public</a:t>
            </a:r>
            <a:r>
              <a:rPr lang="en-US" sz="1200" smtClean="0">
                <a:latin typeface="Courier New" panose="02070309020205020404" pitchFamily="49" charset="0"/>
                <a:cs typeface="Courier New" panose="02070309020205020404" pitchFamily="49" charset="0"/>
              </a:rPr>
              <a:t>:</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virtual void </a:t>
            </a:r>
            <a:r>
              <a:rPr lang="en-US" sz="1200" smtClean="0">
                <a:latin typeface="Courier New" panose="02070309020205020404" pitchFamily="49" charset="0"/>
                <a:cs typeface="Courier New" panose="02070309020205020404" pitchFamily="49" charset="0"/>
              </a:rPr>
              <a:t>draw() = 0;</a:t>
            </a:r>
          </a:p>
          <a:p>
            <a:pPr>
              <a:buFontTx/>
              <a:buNone/>
            </a:pPr>
            <a:r>
              <a:rPr lang="en-US" sz="1200" smtClean="0">
                <a:latin typeface="Courier New" panose="02070309020205020404" pitchFamily="49" charset="0"/>
                <a:cs typeface="Courier New" panose="02070309020205020404" pitchFamily="49" charset="0"/>
              </a:rPr>
              <a:t>      ...</a:t>
            </a:r>
          </a:p>
          <a:p>
            <a:pPr>
              <a:buFontTx/>
              <a:buNone/>
            </a:pPr>
            <a:r>
              <a:rPr lang="en-US" sz="1200" smtClean="0">
                <a:latin typeface="Courier New" panose="02070309020205020404" pitchFamily="49" charset="0"/>
                <a:cs typeface="Courier New" panose="02070309020205020404" pitchFamily="49" charset="0"/>
              </a:rPr>
              <a:t>  };</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class</a:t>
            </a:r>
            <a:r>
              <a:rPr lang="en-US" sz="1200" smtClean="0">
                <a:latin typeface="Courier New" panose="02070309020205020404" pitchFamily="49" charset="0"/>
                <a:cs typeface="Courier New" panose="02070309020205020404" pitchFamily="49" charset="0"/>
              </a:rPr>
              <a:t> Circle : </a:t>
            </a:r>
            <a:r>
              <a:rPr lang="en-US" sz="1200" b="1" smtClean="0">
                <a:latin typeface="Courier New" panose="02070309020205020404" pitchFamily="49" charset="0"/>
                <a:cs typeface="Courier New" panose="02070309020205020404" pitchFamily="49" charset="0"/>
              </a:rPr>
              <a:t>public</a:t>
            </a:r>
            <a:r>
              <a:rPr lang="en-US" sz="1200" smtClean="0">
                <a:latin typeface="Courier New" panose="02070309020205020404" pitchFamily="49" charset="0"/>
                <a:cs typeface="Courier New" panose="02070309020205020404" pitchFamily="49" charset="0"/>
              </a:rPr>
              <a:t> Shape {</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public</a:t>
            </a:r>
            <a:r>
              <a:rPr lang="en-US" sz="1200" smtClean="0">
                <a:latin typeface="Courier New" panose="02070309020205020404" pitchFamily="49" charset="0"/>
                <a:cs typeface="Courier New" panose="02070309020205020404" pitchFamily="49" charset="0"/>
              </a:rPr>
              <a:t>:</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void</a:t>
            </a:r>
            <a:r>
              <a:rPr lang="en-US" sz="1200" smtClean="0">
                <a:latin typeface="Courier New" panose="02070309020205020404" pitchFamily="49" charset="0"/>
                <a:cs typeface="Courier New" panose="02070309020205020404" pitchFamily="49" charset="0"/>
              </a:rPr>
              <a:t> draw() { ... }</a:t>
            </a:r>
          </a:p>
          <a:p>
            <a:pPr>
              <a:buFontTx/>
              <a:buNone/>
            </a:pPr>
            <a:r>
              <a:rPr lang="en-US" sz="1200" smtClean="0">
                <a:latin typeface="Courier New" panose="02070309020205020404" pitchFamily="49" charset="0"/>
                <a:cs typeface="Courier New" panose="02070309020205020404" pitchFamily="49" charset="0"/>
              </a:rPr>
              <a:t>    ...</a:t>
            </a:r>
          </a:p>
          <a:p>
            <a:pPr>
              <a:buFontTx/>
              <a:buNone/>
            </a:pPr>
            <a:r>
              <a:rPr lang="en-US" sz="1200" smtClean="0">
                <a:latin typeface="Courier New" panose="02070309020205020404" pitchFamily="49" charset="0"/>
                <a:cs typeface="Courier New" panose="02070309020205020404" pitchFamily="49" charset="0"/>
              </a:rPr>
              <a:t>  };</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class</a:t>
            </a:r>
            <a:r>
              <a:rPr lang="en-US" sz="1200" smtClean="0">
                <a:latin typeface="Courier New" panose="02070309020205020404" pitchFamily="49" charset="0"/>
                <a:cs typeface="Courier New" panose="02070309020205020404" pitchFamily="49" charset="0"/>
              </a:rPr>
              <a:t> Rectangle : </a:t>
            </a:r>
            <a:r>
              <a:rPr lang="en-US" sz="1200" b="1" smtClean="0">
                <a:latin typeface="Courier New" panose="02070309020205020404" pitchFamily="49" charset="0"/>
                <a:cs typeface="Courier New" panose="02070309020205020404" pitchFamily="49" charset="0"/>
              </a:rPr>
              <a:t>public</a:t>
            </a:r>
            <a:r>
              <a:rPr lang="en-US" sz="1200" smtClean="0">
                <a:latin typeface="Courier New" panose="02070309020205020404" pitchFamily="49" charset="0"/>
                <a:cs typeface="Courier New" panose="02070309020205020404" pitchFamily="49" charset="0"/>
              </a:rPr>
              <a:t> Shape {</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public</a:t>
            </a:r>
            <a:r>
              <a:rPr lang="en-US" sz="1200" smtClean="0">
                <a:latin typeface="Courier New" panose="02070309020205020404" pitchFamily="49" charset="0"/>
                <a:cs typeface="Courier New" panose="02070309020205020404" pitchFamily="49" charset="0"/>
              </a:rPr>
              <a:t>:</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void</a:t>
            </a:r>
            <a:r>
              <a:rPr lang="en-US" sz="1200" smtClean="0">
                <a:latin typeface="Courier New" panose="02070309020205020404" pitchFamily="49" charset="0"/>
                <a:cs typeface="Courier New" panose="02070309020205020404" pitchFamily="49" charset="0"/>
              </a:rPr>
              <a:t> draw() { ... }</a:t>
            </a:r>
          </a:p>
          <a:p>
            <a:pPr>
              <a:buFontTx/>
              <a:buNone/>
            </a:pPr>
            <a:r>
              <a:rPr lang="en-US" sz="1200" smtClean="0">
                <a:latin typeface="Courier New" panose="02070309020205020404" pitchFamily="49" charset="0"/>
                <a:cs typeface="Courier New" panose="02070309020205020404" pitchFamily="49" charset="0"/>
              </a:rPr>
              <a:t>    ...</a:t>
            </a:r>
          </a:p>
          <a:p>
            <a:pPr>
              <a:buFontTx/>
              <a:buNone/>
            </a:pPr>
            <a:r>
              <a:rPr lang="en-US" sz="1200" smtClean="0">
                <a:latin typeface="Courier New" panose="02070309020205020404" pitchFamily="49" charset="0"/>
                <a:cs typeface="Courier New" panose="02070309020205020404" pitchFamily="49" charset="0"/>
              </a:rPr>
              <a:t>  };</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class</a:t>
            </a:r>
            <a:r>
              <a:rPr lang="en-US" sz="1200" smtClean="0">
                <a:latin typeface="Courier New" panose="02070309020205020404" pitchFamily="49" charset="0"/>
                <a:cs typeface="Courier New" panose="02070309020205020404" pitchFamily="49" charset="0"/>
              </a:rPr>
              <a:t> Square : </a:t>
            </a:r>
            <a:r>
              <a:rPr lang="en-US" sz="1200" b="1" smtClean="0">
                <a:latin typeface="Courier New" panose="02070309020205020404" pitchFamily="49" charset="0"/>
                <a:cs typeface="Courier New" panose="02070309020205020404" pitchFamily="49" charset="0"/>
              </a:rPr>
              <a:t>public</a:t>
            </a:r>
            <a:r>
              <a:rPr lang="en-US" sz="1200" smtClean="0">
                <a:latin typeface="Courier New" panose="02070309020205020404" pitchFamily="49" charset="0"/>
                <a:cs typeface="Courier New" panose="02070309020205020404" pitchFamily="49" charset="0"/>
              </a:rPr>
              <a:t> Rectangle {</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public</a:t>
            </a:r>
            <a:r>
              <a:rPr lang="en-US" sz="1200" smtClean="0">
                <a:latin typeface="Courier New" panose="02070309020205020404" pitchFamily="49" charset="0"/>
                <a:cs typeface="Courier New" panose="02070309020205020404" pitchFamily="49" charset="0"/>
              </a:rPr>
              <a:t>:</a:t>
            </a:r>
          </a:p>
          <a:p>
            <a:pPr>
              <a:buFontTx/>
              <a:buNone/>
            </a:pP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void</a:t>
            </a:r>
            <a:r>
              <a:rPr lang="en-US" sz="1200" smtClean="0">
                <a:latin typeface="Courier New" panose="02070309020205020404" pitchFamily="49" charset="0"/>
                <a:cs typeface="Courier New" panose="02070309020205020404" pitchFamily="49" charset="0"/>
              </a:rPr>
              <a:t> draw() { ... }</a:t>
            </a:r>
          </a:p>
          <a:p>
            <a:pPr>
              <a:buFontTx/>
              <a:buNone/>
            </a:pPr>
            <a:r>
              <a:rPr lang="en-US" sz="1200" smtClean="0">
                <a:latin typeface="Courier New" panose="02070309020205020404" pitchFamily="49" charset="0"/>
                <a:cs typeface="Courier New" panose="02070309020205020404" pitchFamily="49" charset="0"/>
              </a:rPr>
              <a:t>    ...</a:t>
            </a:r>
          </a:p>
          <a:p>
            <a:pPr>
              <a:buFontTx/>
              <a:buNone/>
            </a:pPr>
            <a:r>
              <a:rPr lang="en-US" sz="1200" smtClean="0">
                <a:latin typeface="Courier New" panose="02070309020205020404" pitchFamily="49" charset="0"/>
                <a:cs typeface="Courier New" panose="02070309020205020404" pitchFamily="49" charset="0"/>
              </a:rPr>
              <a:t>  };</a:t>
            </a:r>
          </a:p>
        </p:txBody>
      </p:sp>
      <p:sp>
        <p:nvSpPr>
          <p:cNvPr id="33794" name="Title 1"/>
          <p:cNvSpPr>
            <a:spLocks noGrp="1"/>
          </p:cNvSpPr>
          <p:nvPr>
            <p:ph type="title" idx="4294967295"/>
          </p:nvPr>
        </p:nvSpPr>
        <p:spPr>
          <a:xfrm>
            <a:off x="0" y="274638"/>
            <a:ext cx="8229600" cy="1143000"/>
          </a:xfrm>
        </p:spPr>
        <p:txBody>
          <a:bodyPr/>
          <a:lstStyle/>
          <a:p>
            <a:r>
              <a:rPr lang="en-US" sz="3200" smtClean="0"/>
              <a:t>Support for OOP in C++ (continued)</a:t>
            </a:r>
            <a:endParaRPr lang="en-US" smtClean="0"/>
          </a:p>
        </p:txBody>
      </p:sp>
      <p:sp>
        <p:nvSpPr>
          <p:cNvPr id="33798" name="TextBox 5"/>
          <p:cNvSpPr txBox="1">
            <a:spLocks noChangeArrowheads="1"/>
          </p:cNvSpPr>
          <p:nvPr/>
        </p:nvSpPr>
        <p:spPr bwMode="auto">
          <a:xfrm>
            <a:off x="4495800" y="1447800"/>
            <a:ext cx="449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400">
                <a:latin typeface="Courier New" panose="02070309020205020404" pitchFamily="49" charset="0"/>
                <a:cs typeface="Courier New" panose="02070309020205020404" pitchFamily="49" charset="0"/>
              </a:rPr>
              <a:t>Square* sq = </a:t>
            </a:r>
            <a:r>
              <a:rPr lang="en-US" sz="1400" b="1">
                <a:latin typeface="Courier New" panose="02070309020205020404" pitchFamily="49" charset="0"/>
                <a:cs typeface="Courier New" panose="02070309020205020404" pitchFamily="49" charset="0"/>
              </a:rPr>
              <a:t>new</a:t>
            </a:r>
            <a:r>
              <a:rPr lang="en-US" sz="1400">
                <a:latin typeface="Courier New" panose="02070309020205020404" pitchFamily="49" charset="0"/>
                <a:cs typeface="Courier New" panose="02070309020205020404" pitchFamily="49" charset="0"/>
              </a:rPr>
              <a:t> Square;</a:t>
            </a:r>
          </a:p>
          <a:p>
            <a:r>
              <a:rPr lang="en-US" sz="1400">
                <a:latin typeface="Courier New" panose="02070309020205020404" pitchFamily="49" charset="0"/>
                <a:cs typeface="Courier New" panose="02070309020205020404" pitchFamily="49" charset="0"/>
              </a:rPr>
              <a:t>Rectangle* rect = </a:t>
            </a:r>
            <a:r>
              <a:rPr lang="en-US" sz="1400" b="1">
                <a:latin typeface="Courier New" panose="02070309020205020404" pitchFamily="49" charset="0"/>
                <a:cs typeface="Courier New" panose="02070309020205020404" pitchFamily="49" charset="0"/>
              </a:rPr>
              <a:t>new</a:t>
            </a:r>
            <a:r>
              <a:rPr lang="en-US" sz="1400">
                <a:latin typeface="Courier New" panose="02070309020205020404" pitchFamily="49" charset="0"/>
                <a:cs typeface="Courier New" panose="02070309020205020404" pitchFamily="49" charset="0"/>
              </a:rPr>
              <a:t> Rectangle;</a:t>
            </a:r>
          </a:p>
          <a:p>
            <a:r>
              <a:rPr lang="en-US" sz="1400">
                <a:latin typeface="Courier New" panose="02070309020205020404" pitchFamily="49" charset="0"/>
                <a:cs typeface="Courier New" panose="02070309020205020404" pitchFamily="49" charset="0"/>
              </a:rPr>
              <a:t>Shape* ptr_shape;</a:t>
            </a:r>
          </a:p>
          <a:p>
            <a:r>
              <a:rPr lang="en-US" sz="1400">
                <a:latin typeface="Courier New" panose="02070309020205020404" pitchFamily="49" charset="0"/>
                <a:cs typeface="Courier New" panose="02070309020205020404" pitchFamily="49" charset="0"/>
              </a:rPr>
              <a:t>ptr_shape = sq;  // points to a Square</a:t>
            </a:r>
          </a:p>
          <a:p>
            <a:r>
              <a:rPr lang="en-US" sz="1400">
                <a:latin typeface="Courier New" panose="02070309020205020404" pitchFamily="49" charset="0"/>
                <a:cs typeface="Courier New" panose="02070309020205020404" pitchFamily="49" charset="0"/>
              </a:rPr>
              <a:t>ptr_shape -&gt;draw();  // Dynamically</a:t>
            </a:r>
          </a:p>
          <a:p>
            <a:r>
              <a:rPr lang="en-US" sz="1400">
                <a:latin typeface="Courier New" panose="02070309020205020404" pitchFamily="49" charset="0"/>
                <a:cs typeface="Courier New" panose="02070309020205020404" pitchFamily="49" charset="0"/>
              </a:rPr>
              <a:t>              // bound to draw in Square</a:t>
            </a:r>
          </a:p>
          <a:p>
            <a:r>
              <a:rPr lang="en-US" sz="1400">
                <a:latin typeface="Courier New" panose="02070309020205020404" pitchFamily="49" charset="0"/>
                <a:cs typeface="Courier New" panose="02070309020205020404" pitchFamily="49" charset="0"/>
              </a:rPr>
              <a:t>rect-&gt;draw();  // Statically bound to </a:t>
            </a:r>
          </a:p>
          <a:p>
            <a:r>
              <a:rPr lang="en-US" sz="1400">
                <a:latin typeface="Courier New" panose="02070309020205020404" pitchFamily="49" charset="0"/>
                <a:cs typeface="Courier New" panose="02070309020205020404" pitchFamily="49" charset="0"/>
              </a:rPr>
              <a:t>              // draw in Rectangle</a:t>
            </a:r>
          </a:p>
        </p:txBody>
      </p:sp>
      <p:sp>
        <p:nvSpPr>
          <p:cNvPr id="8" name="TextBox 7"/>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746974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Dynamic Binding</a:t>
            </a:r>
            <a:endParaRPr lang="en-US" dirty="0"/>
          </a:p>
        </p:txBody>
      </p:sp>
      <p:pic>
        <p:nvPicPr>
          <p:cNvPr id="4" name="Picture 3"/>
          <p:cNvPicPr>
            <a:picLocks noChangeAspect="1"/>
          </p:cNvPicPr>
          <p:nvPr/>
        </p:nvPicPr>
        <p:blipFill>
          <a:blip r:embed="rId2"/>
          <a:stretch>
            <a:fillRect/>
          </a:stretch>
        </p:blipFill>
        <p:spPr>
          <a:xfrm>
            <a:off x="1447800" y="1371600"/>
            <a:ext cx="4528924" cy="5181600"/>
          </a:xfrm>
          <a:prstGeom prst="rect">
            <a:avLst/>
          </a:prstGeom>
        </p:spPr>
      </p:pic>
      <p:sp>
        <p:nvSpPr>
          <p:cNvPr id="5" name="TextBox 4"/>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488385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r>
              <a:rPr lang="en-US" dirty="0" smtClean="0"/>
              <a:t>If objects are allocated from the stack, it is quite different</a:t>
            </a:r>
          </a:p>
          <a:p>
            <a:pPr>
              <a:buFontTx/>
              <a:buNone/>
            </a:pPr>
            <a:endParaRPr lang="en-US" dirty="0" smtClean="0"/>
          </a:p>
          <a:p>
            <a:pPr>
              <a:buFontTx/>
              <a:buNone/>
            </a:pPr>
            <a:r>
              <a:rPr lang="en-US" sz="1600" dirty="0" smtClean="0">
                <a:latin typeface="Courier New" panose="02070309020205020404" pitchFamily="49" charset="0"/>
                <a:cs typeface="Courier New" panose="02070309020205020404" pitchFamily="49" charset="0"/>
              </a:rPr>
              <a:t>  Square </a:t>
            </a:r>
            <a:r>
              <a:rPr lang="en-US" sz="1600" dirty="0" err="1" smtClean="0">
                <a:latin typeface="Courier New" panose="02070309020205020404" pitchFamily="49" charset="0"/>
                <a:cs typeface="Courier New" panose="02070309020205020404" pitchFamily="49" charset="0"/>
              </a:rPr>
              <a:t>sq</a:t>
            </a:r>
            <a:r>
              <a:rPr lang="en-US" sz="1600" dirty="0" smtClean="0">
                <a:latin typeface="Courier New" panose="02070309020205020404" pitchFamily="49" charset="0"/>
                <a:cs typeface="Courier New" panose="02070309020205020404" pitchFamily="49" charset="0"/>
              </a:rPr>
              <a:t>;    // Allocates a Square object from the stack</a:t>
            </a:r>
          </a:p>
          <a:p>
            <a:pPr>
              <a:buFontTx/>
              <a:buNone/>
            </a:pPr>
            <a:r>
              <a:rPr lang="en-US" sz="1600" dirty="0" smtClean="0">
                <a:latin typeface="Courier New" panose="02070309020205020404" pitchFamily="49" charset="0"/>
                <a:cs typeface="Courier New" panose="02070309020205020404" pitchFamily="49" charset="0"/>
              </a:rPr>
              <a:t>  Rectangle </a:t>
            </a:r>
            <a:r>
              <a:rPr lang="en-US" sz="1600" dirty="0" err="1" smtClean="0">
                <a:latin typeface="Courier New" panose="02070309020205020404" pitchFamily="49" charset="0"/>
                <a:cs typeface="Courier New" panose="02070309020205020404" pitchFamily="49" charset="0"/>
              </a:rPr>
              <a:t>rect</a:t>
            </a:r>
            <a:r>
              <a:rPr lang="en-US" sz="1600" dirty="0" smtClean="0">
                <a:latin typeface="Courier New" panose="02070309020205020404" pitchFamily="49" charset="0"/>
                <a:cs typeface="Courier New" panose="02070309020205020404" pitchFamily="49" charset="0"/>
              </a:rPr>
              <a:t>;  // Allocates a Rectangle object from the stack</a:t>
            </a:r>
          </a:p>
          <a:p>
            <a:pPr>
              <a:buFontTx/>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rect</a:t>
            </a:r>
            <a:r>
              <a:rPr lang="en-US" sz="1600" dirty="0" smtClean="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sq</a:t>
            </a:r>
            <a:r>
              <a:rPr lang="en-US" sz="1600" dirty="0" smtClean="0">
                <a:latin typeface="Courier New" panose="02070309020205020404" pitchFamily="49" charset="0"/>
                <a:cs typeface="Courier New" panose="02070309020205020404" pitchFamily="49" charset="0"/>
              </a:rPr>
              <a:t>;   // Copies the data member values from </a:t>
            </a:r>
            <a:r>
              <a:rPr lang="en-US" sz="1600" dirty="0" err="1" smtClean="0">
                <a:latin typeface="Courier New" panose="02070309020205020404" pitchFamily="49" charset="0"/>
                <a:cs typeface="Courier New" panose="02070309020205020404" pitchFamily="49" charset="0"/>
              </a:rPr>
              <a:t>sq</a:t>
            </a:r>
            <a:r>
              <a:rPr lang="en-US" sz="1600" dirty="0" smtClean="0">
                <a:latin typeface="Courier New" panose="02070309020205020404" pitchFamily="49" charset="0"/>
                <a:cs typeface="Courier New" panose="02070309020205020404" pitchFamily="49" charset="0"/>
              </a:rPr>
              <a:t> object</a:t>
            </a:r>
          </a:p>
          <a:p>
            <a:pPr marL="2343150" indent="-2343150">
              <a:buFontTx/>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rect.draw</a:t>
            </a:r>
            <a:r>
              <a:rPr lang="en-US" sz="1600" dirty="0" smtClean="0">
                <a:latin typeface="Courier New" panose="02070309020205020404" pitchFamily="49" charset="0"/>
                <a:cs typeface="Courier New" panose="02070309020205020404" pitchFamily="49" charset="0"/>
              </a:rPr>
              <a:t>();  // Calls the draw from Rectangle, </a:t>
            </a:r>
            <a:r>
              <a:rPr lang="en-US" sz="1600" dirty="0" err="1" smtClean="0">
                <a:latin typeface="Courier New" panose="02070309020205020404" pitchFamily="49" charset="0"/>
                <a:cs typeface="Courier New" panose="02070309020205020404" pitchFamily="49" charset="0"/>
              </a:rPr>
              <a:t>rect</a:t>
            </a:r>
            <a:r>
              <a:rPr lang="en-US" sz="1600" dirty="0" smtClean="0">
                <a:latin typeface="Courier New" panose="02070309020205020404" pitchFamily="49" charset="0"/>
                <a:cs typeface="Courier New" panose="02070309020205020404" pitchFamily="49" charset="0"/>
              </a:rPr>
              <a:t> still references the Rectangle object</a:t>
            </a:r>
          </a:p>
        </p:txBody>
      </p:sp>
      <p:sp>
        <p:nvSpPr>
          <p:cNvPr id="34818" name="Title 1"/>
          <p:cNvSpPr>
            <a:spLocks noGrp="1"/>
          </p:cNvSpPr>
          <p:nvPr>
            <p:ph type="title" idx="4294967295"/>
          </p:nvPr>
        </p:nvSpPr>
        <p:spPr>
          <a:xfrm>
            <a:off x="0" y="274638"/>
            <a:ext cx="8229600" cy="1143000"/>
          </a:xfrm>
        </p:spPr>
        <p:txBody>
          <a:bodyPr/>
          <a:lstStyle/>
          <a:p>
            <a:r>
              <a:rPr lang="en-US" sz="3200" smtClean="0"/>
              <a:t>Support for OOP in C++ (continued)</a:t>
            </a:r>
            <a:endParaRPr lang="en-US" smtClean="0"/>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10767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p:txBody>
          <a:bodyPr/>
          <a:lstStyle/>
          <a:p>
            <a:pPr eaLnBrk="1" hangingPunct="1">
              <a:lnSpc>
                <a:spcPct val="90000"/>
              </a:lnSpc>
            </a:pPr>
            <a:r>
              <a:rPr lang="en-US" dirty="0" smtClean="0"/>
              <a:t>Evaluation</a:t>
            </a:r>
          </a:p>
          <a:p>
            <a:pPr lvl="1" eaLnBrk="1" hangingPunct="1">
              <a:lnSpc>
                <a:spcPct val="90000"/>
              </a:lnSpc>
            </a:pPr>
            <a:r>
              <a:rPr lang="en-US" dirty="0" smtClean="0"/>
              <a:t>C++ provides extensive access controls (unlike Smalltalk)</a:t>
            </a:r>
          </a:p>
          <a:p>
            <a:pPr lvl="1" eaLnBrk="1" hangingPunct="1">
              <a:lnSpc>
                <a:spcPct val="90000"/>
              </a:lnSpc>
            </a:pPr>
            <a:r>
              <a:rPr lang="en-US" dirty="0" smtClean="0"/>
              <a:t>C++ provides multiple inheritance</a:t>
            </a:r>
          </a:p>
          <a:p>
            <a:pPr lvl="1" eaLnBrk="1" hangingPunct="1">
              <a:lnSpc>
                <a:spcPct val="90000"/>
              </a:lnSpc>
            </a:pPr>
            <a:r>
              <a:rPr lang="en-US" dirty="0" smtClean="0"/>
              <a:t>In C++, the programmer must decide at design time which methods will be statically bound and which must be dynamically bound</a:t>
            </a:r>
          </a:p>
          <a:p>
            <a:pPr lvl="2" eaLnBrk="1" hangingPunct="1">
              <a:lnSpc>
                <a:spcPct val="90000"/>
              </a:lnSpc>
            </a:pPr>
            <a:r>
              <a:rPr lang="en-US" sz="1400" dirty="0" smtClean="0"/>
              <a:t>Static binding is faster!</a:t>
            </a:r>
          </a:p>
          <a:p>
            <a:pPr lvl="2" eaLnBrk="1" hangingPunct="1">
              <a:lnSpc>
                <a:spcPct val="90000"/>
              </a:lnSpc>
            </a:pPr>
            <a:r>
              <a:rPr lang="en-US" sz="1400" dirty="0" smtClean="0"/>
              <a:t>Dynamic binding of C++ is faster than Smalltalk because in C++, binding a virtual member function call in C++ to a function definition has a fixed cost regardless of the distance in the inheritance hierarchy the method definition appears.</a:t>
            </a:r>
          </a:p>
          <a:p>
            <a:pPr lvl="1" eaLnBrk="1" hangingPunct="1">
              <a:lnSpc>
                <a:spcPct val="90000"/>
              </a:lnSpc>
            </a:pPr>
            <a:r>
              <a:rPr lang="en-US" dirty="0" smtClean="0"/>
              <a:t>Smalltalk type checking is dynamic: all code is generic (flexible, but somewhat unsafe)</a:t>
            </a:r>
          </a:p>
          <a:p>
            <a:pPr lvl="1" eaLnBrk="1" hangingPunct="1">
              <a:lnSpc>
                <a:spcPct val="90000"/>
              </a:lnSpc>
            </a:pPr>
            <a:r>
              <a:rPr lang="en-US" dirty="0" smtClean="0"/>
              <a:t>Because of interpretation and dynamic binding, Smalltalk is ~10 times slower than C++</a:t>
            </a:r>
          </a:p>
        </p:txBody>
      </p:sp>
      <p:sp>
        <p:nvSpPr>
          <p:cNvPr id="35844" name="Rectangle 2"/>
          <p:cNvSpPr>
            <a:spLocks noGrp="1" noChangeArrowheads="1"/>
          </p:cNvSpPr>
          <p:nvPr>
            <p:ph type="title" idx="4294967295"/>
          </p:nvPr>
        </p:nvSpPr>
        <p:spPr>
          <a:xfrm>
            <a:off x="0" y="274638"/>
            <a:ext cx="8229600" cy="1143000"/>
          </a:xfrm>
        </p:spPr>
        <p:txBody>
          <a:bodyPr/>
          <a:lstStyle/>
          <a:p>
            <a:pPr eaLnBrk="1" hangingPunct="1"/>
            <a:r>
              <a:rPr lang="en-US" sz="3200" smtClean="0"/>
              <a:t>Support for OOP in C++ (continued)</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901039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idx="1"/>
          </p:nvPr>
        </p:nvSpPr>
        <p:spPr/>
        <p:txBody>
          <a:bodyPr/>
          <a:lstStyle/>
          <a:p>
            <a:pPr eaLnBrk="1" hangingPunct="1"/>
            <a:r>
              <a:rPr lang="en-US" sz="2400" dirty="0" smtClean="0"/>
              <a:t>Because of its close relationship to C++, focus is on the differences from that language</a:t>
            </a:r>
          </a:p>
          <a:p>
            <a:pPr eaLnBrk="1" hangingPunct="1"/>
            <a:r>
              <a:rPr lang="en-US" sz="2400" dirty="0" smtClean="0"/>
              <a:t>General Characteristics</a:t>
            </a:r>
          </a:p>
          <a:p>
            <a:pPr lvl="1" eaLnBrk="1" hangingPunct="1"/>
            <a:r>
              <a:rPr lang="en-US" dirty="0" smtClean="0"/>
              <a:t>All data are </a:t>
            </a:r>
            <a:r>
              <a:rPr lang="en-US" dirty="0" smtClean="0">
                <a:solidFill>
                  <a:srgbClr val="FF0000"/>
                </a:solidFill>
              </a:rPr>
              <a:t>objects</a:t>
            </a:r>
            <a:r>
              <a:rPr lang="en-US" dirty="0" smtClean="0"/>
              <a:t> except the primitive types (Boolean, character, etc.)</a:t>
            </a:r>
          </a:p>
          <a:p>
            <a:pPr lvl="1" eaLnBrk="1" hangingPunct="1"/>
            <a:r>
              <a:rPr lang="en-US" dirty="0" smtClean="0"/>
              <a:t>All primitive types are converted to an object of the </a:t>
            </a:r>
            <a:r>
              <a:rPr lang="en-US" dirty="0" smtClean="0">
                <a:solidFill>
                  <a:srgbClr val="FF0000"/>
                </a:solidFill>
              </a:rPr>
              <a:t>wrapper class </a:t>
            </a:r>
            <a:r>
              <a:rPr lang="en-US" dirty="0" smtClean="0"/>
              <a:t>of the primitive value’s type that store one data value. This process is called as boxing.</a:t>
            </a:r>
          </a:p>
          <a:p>
            <a:pPr lvl="1" eaLnBrk="1" hangingPunct="1"/>
            <a:r>
              <a:rPr lang="en-US" dirty="0" smtClean="0"/>
              <a:t>All Java classes must be subclass of the root class </a:t>
            </a:r>
            <a:r>
              <a:rPr lang="en-US" dirty="0" smtClean="0">
                <a:solidFill>
                  <a:srgbClr val="FF0000"/>
                </a:solidFill>
              </a:rPr>
              <a:t>Object</a:t>
            </a:r>
            <a:r>
              <a:rPr lang="en-US" dirty="0" smtClean="0"/>
              <a:t> or some descendant of Object.</a:t>
            </a:r>
          </a:p>
          <a:p>
            <a:pPr lvl="1" eaLnBrk="1" hangingPunct="1"/>
            <a:r>
              <a:rPr lang="en-US" dirty="0" smtClean="0"/>
              <a:t>All objects are </a:t>
            </a:r>
            <a:r>
              <a:rPr lang="en-US" dirty="0" smtClean="0">
                <a:solidFill>
                  <a:srgbClr val="FF0000"/>
                </a:solidFill>
              </a:rPr>
              <a:t>heap-dynamic</a:t>
            </a:r>
            <a:r>
              <a:rPr lang="en-US" dirty="0" smtClean="0"/>
              <a:t>, allocated with </a:t>
            </a:r>
            <a:r>
              <a:rPr lang="en-US" b="1" dirty="0" smtClean="0">
                <a:latin typeface="Courier New" panose="02070309020205020404" pitchFamily="49" charset="0"/>
              </a:rPr>
              <a:t>new </a:t>
            </a:r>
            <a:r>
              <a:rPr lang="en-US" dirty="0" smtClean="0"/>
              <a:t>operator but there is no explicit de-allocation operator. Garbage collection is used for storage reclamation. </a:t>
            </a:r>
          </a:p>
          <a:p>
            <a:pPr marL="746125" lvl="1" indent="0" eaLnBrk="1" hangingPunct="1">
              <a:buNone/>
            </a:pPr>
            <a:r>
              <a:rPr lang="en-US" dirty="0" smtClean="0"/>
              <a:t>If an object has access to other resources than heap memory like file or lock on a shared resource, these cannot be reclaimed by garbage collector.</a:t>
            </a:r>
            <a:endParaRPr lang="en-US" dirty="0"/>
          </a:p>
          <a:p>
            <a:pPr lvl="1" eaLnBrk="1" hangingPunct="1"/>
            <a:r>
              <a:rPr lang="en-US" dirty="0" smtClean="0"/>
              <a:t>A </a:t>
            </a:r>
            <a:r>
              <a:rPr lang="en-US" b="1" dirty="0" smtClean="0">
                <a:solidFill>
                  <a:srgbClr val="FF0000"/>
                </a:solidFill>
                <a:latin typeface="Courier New" panose="02070309020205020404" pitchFamily="49" charset="0"/>
                <a:cs typeface="Courier New" panose="02070309020205020404" pitchFamily="49" charset="0"/>
              </a:rPr>
              <a:t>finalize</a:t>
            </a:r>
            <a:r>
              <a:rPr lang="en-US" dirty="0" smtClean="0"/>
              <a:t> method (similar to C++ destructor function) is implicitly called when the garbage collector is about to reclaim the storage occupied by the object.</a:t>
            </a:r>
          </a:p>
        </p:txBody>
      </p:sp>
      <p:sp>
        <p:nvSpPr>
          <p:cNvPr id="36868" name="Rectangle 2"/>
          <p:cNvSpPr>
            <a:spLocks noGrp="1" noChangeArrowheads="1"/>
          </p:cNvSpPr>
          <p:nvPr>
            <p:ph type="title" idx="4294967295"/>
          </p:nvPr>
        </p:nvSpPr>
        <p:spPr>
          <a:xfrm>
            <a:off x="0" y="274638"/>
            <a:ext cx="8229600" cy="1143000"/>
          </a:xfrm>
        </p:spPr>
        <p:txBody>
          <a:bodyPr/>
          <a:lstStyle/>
          <a:p>
            <a:pPr eaLnBrk="1" hangingPunct="1"/>
            <a:r>
              <a:rPr lang="en-US" smtClean="0"/>
              <a:t>Support for OOP in Java</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45729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74638"/>
            <a:ext cx="8229600" cy="1143000"/>
          </a:xfrm>
          <a:prstGeom prst="rect">
            <a:avLst/>
          </a:prstGeom>
        </p:spPr>
        <p:txBody>
          <a:bodyPr vert="horz" wrap="square" lIns="0" tIns="282702" rIns="0" bIns="0" rtlCol="0">
            <a:spAutoFit/>
          </a:bodyPr>
          <a:lstStyle/>
          <a:p>
            <a:pPr marL="593090">
              <a:lnSpc>
                <a:spcPct val="100000"/>
              </a:lnSpc>
            </a:pPr>
            <a:r>
              <a:rPr spc="-5" dirty="0"/>
              <a:t>Objec</a:t>
            </a:r>
            <a:r>
              <a:rPr dirty="0"/>
              <a:t>t</a:t>
            </a:r>
            <a:r>
              <a:rPr spc="-125" dirty="0">
                <a:latin typeface="Times New Roman"/>
                <a:cs typeface="Times New Roman"/>
              </a:rPr>
              <a:t> </a:t>
            </a:r>
            <a:r>
              <a:rPr spc="-5" dirty="0"/>
              <a:t>Or</a:t>
            </a:r>
            <a:r>
              <a:rPr dirty="0"/>
              <a:t>ie</a:t>
            </a:r>
            <a:r>
              <a:rPr spc="-45" dirty="0"/>
              <a:t>n</a:t>
            </a:r>
            <a:r>
              <a:rPr spc="-50" dirty="0"/>
              <a:t>t</a:t>
            </a:r>
            <a:r>
              <a:rPr dirty="0"/>
              <a:t>ed</a:t>
            </a:r>
            <a:r>
              <a:rPr spc="-130" dirty="0">
                <a:latin typeface="Times New Roman"/>
                <a:cs typeface="Times New Roman"/>
              </a:rPr>
              <a:t> </a:t>
            </a:r>
            <a:r>
              <a:rPr dirty="0"/>
              <a:t>P</a:t>
            </a:r>
            <a:r>
              <a:rPr spc="-70" dirty="0"/>
              <a:t>r</a:t>
            </a:r>
            <a:r>
              <a:rPr spc="-5" dirty="0"/>
              <a:t>og</a:t>
            </a:r>
            <a:r>
              <a:rPr spc="-75" dirty="0"/>
              <a:t>r</a:t>
            </a:r>
            <a:r>
              <a:rPr dirty="0"/>
              <a:t>amm</a:t>
            </a:r>
            <a:r>
              <a:rPr spc="-10" dirty="0"/>
              <a:t>i</a:t>
            </a:r>
            <a:r>
              <a:rPr spc="-5" dirty="0"/>
              <a:t>ng</a:t>
            </a:r>
          </a:p>
        </p:txBody>
      </p:sp>
      <p:sp>
        <p:nvSpPr>
          <p:cNvPr id="3" name="object 3"/>
          <p:cNvSpPr txBox="1"/>
          <p:nvPr/>
        </p:nvSpPr>
        <p:spPr>
          <a:xfrm>
            <a:off x="381000" y="1676400"/>
            <a:ext cx="8455660" cy="861774"/>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2800" spc="-5" dirty="0">
                <a:latin typeface="Calibri"/>
                <a:cs typeface="Calibri"/>
              </a:rPr>
              <a:t>OO</a:t>
            </a:r>
            <a:r>
              <a:rPr sz="2800" dirty="0">
                <a:latin typeface="Calibri"/>
                <a:cs typeface="Calibri"/>
              </a:rPr>
              <a:t>P</a:t>
            </a:r>
            <a:r>
              <a:rPr sz="2800" spc="-85" dirty="0">
                <a:latin typeface="Times New Roman"/>
                <a:cs typeface="Times New Roman"/>
              </a:rPr>
              <a:t> </a:t>
            </a:r>
            <a:r>
              <a:rPr sz="2800" dirty="0">
                <a:latin typeface="Calibri"/>
                <a:cs typeface="Calibri"/>
              </a:rPr>
              <a:t>is</a:t>
            </a:r>
            <a:r>
              <a:rPr sz="2800" spc="-90" dirty="0">
                <a:latin typeface="Times New Roman"/>
                <a:cs typeface="Times New Roman"/>
              </a:rPr>
              <a:t> </a:t>
            </a:r>
            <a:r>
              <a:rPr sz="2800" dirty="0">
                <a:latin typeface="Calibri"/>
                <a:cs typeface="Calibri"/>
              </a:rPr>
              <a:t>an</a:t>
            </a:r>
            <a:r>
              <a:rPr sz="2800" spc="-65" dirty="0">
                <a:latin typeface="Times New Roman"/>
                <a:cs typeface="Times New Roman"/>
              </a:rPr>
              <a:t> </a:t>
            </a:r>
            <a:r>
              <a:rPr sz="2800" dirty="0">
                <a:latin typeface="Calibri"/>
                <a:cs typeface="Calibri"/>
              </a:rPr>
              <a:t>app</a:t>
            </a:r>
            <a:r>
              <a:rPr sz="2800" spc="-5" dirty="0">
                <a:latin typeface="Calibri"/>
                <a:cs typeface="Calibri"/>
              </a:rPr>
              <a:t>l</a:t>
            </a:r>
            <a:r>
              <a:rPr sz="2800" spc="-15" dirty="0">
                <a:latin typeface="Calibri"/>
                <a:cs typeface="Calibri"/>
              </a:rPr>
              <a:t>i</a:t>
            </a:r>
            <a:r>
              <a:rPr sz="2800" spc="-25" dirty="0">
                <a:latin typeface="Calibri"/>
                <a:cs typeface="Calibri"/>
              </a:rPr>
              <a:t>ca</a:t>
            </a:r>
            <a:r>
              <a:rPr sz="2800" dirty="0">
                <a:latin typeface="Calibri"/>
                <a:cs typeface="Calibri"/>
              </a:rPr>
              <a:t>t</a:t>
            </a:r>
            <a:r>
              <a:rPr sz="2800" spc="-10" dirty="0">
                <a:latin typeface="Calibri"/>
                <a:cs typeface="Calibri"/>
              </a:rPr>
              <a:t>i</a:t>
            </a:r>
            <a:r>
              <a:rPr sz="2800" spc="-5" dirty="0">
                <a:latin typeface="Calibri"/>
                <a:cs typeface="Calibri"/>
              </a:rPr>
              <a:t>o</a:t>
            </a:r>
            <a:r>
              <a:rPr sz="2800" dirty="0">
                <a:latin typeface="Calibri"/>
                <a:cs typeface="Calibri"/>
              </a:rPr>
              <a:t>n</a:t>
            </a:r>
            <a:r>
              <a:rPr sz="2800" spc="-50" dirty="0">
                <a:latin typeface="Times New Roman"/>
                <a:cs typeface="Times New Roman"/>
              </a:rPr>
              <a:t> </a:t>
            </a:r>
            <a:r>
              <a:rPr sz="2800" spc="-5" dirty="0">
                <a:latin typeface="Calibri"/>
                <a:cs typeface="Calibri"/>
              </a:rPr>
              <a:t>o</a:t>
            </a:r>
            <a:r>
              <a:rPr sz="2800" dirty="0">
                <a:latin typeface="Calibri"/>
                <a:cs typeface="Calibri"/>
              </a:rPr>
              <a:t>f</a:t>
            </a:r>
            <a:r>
              <a:rPr sz="2800" spc="-65" dirty="0">
                <a:latin typeface="Times New Roman"/>
                <a:cs typeface="Times New Roman"/>
              </a:rPr>
              <a:t> </a:t>
            </a:r>
            <a:r>
              <a:rPr sz="2800" b="1" dirty="0">
                <a:solidFill>
                  <a:srgbClr val="0000FF"/>
                </a:solidFill>
                <a:latin typeface="Calibri"/>
                <a:cs typeface="Calibri"/>
              </a:rPr>
              <a:t>principle</a:t>
            </a:r>
            <a:r>
              <a:rPr sz="2800" b="1" spc="-120" dirty="0">
                <a:solidFill>
                  <a:srgbClr val="0000FF"/>
                </a:solidFill>
                <a:latin typeface="Times New Roman"/>
                <a:cs typeface="Times New Roman"/>
              </a:rPr>
              <a:t> </a:t>
            </a:r>
            <a:r>
              <a:rPr sz="2800" b="1" dirty="0" smtClean="0">
                <a:solidFill>
                  <a:srgbClr val="0000FF"/>
                </a:solidFill>
                <a:latin typeface="Calibri"/>
                <a:cs typeface="Calibri"/>
              </a:rPr>
              <a:t>of</a:t>
            </a:r>
            <a:r>
              <a:rPr lang="en-US" sz="2800" b="1" dirty="0" smtClean="0">
                <a:solidFill>
                  <a:srgbClr val="0000FF"/>
                </a:solidFill>
                <a:latin typeface="Calibri"/>
                <a:cs typeface="Calibri"/>
              </a:rPr>
              <a:t> </a:t>
            </a:r>
            <a:r>
              <a:rPr sz="2800" b="1" dirty="0" smtClean="0">
                <a:solidFill>
                  <a:srgbClr val="0000FF"/>
                </a:solidFill>
                <a:latin typeface="Calibri"/>
                <a:cs typeface="Calibri"/>
              </a:rPr>
              <a:t>a</a:t>
            </a:r>
            <a:r>
              <a:rPr sz="2800" b="1" spc="-20" dirty="0" smtClean="0">
                <a:solidFill>
                  <a:srgbClr val="0000FF"/>
                </a:solidFill>
                <a:latin typeface="Calibri"/>
                <a:cs typeface="Calibri"/>
              </a:rPr>
              <a:t>b</a:t>
            </a:r>
            <a:r>
              <a:rPr sz="2800" b="1" spc="-35" dirty="0" smtClean="0">
                <a:solidFill>
                  <a:srgbClr val="0000FF"/>
                </a:solidFill>
                <a:latin typeface="Calibri"/>
                <a:cs typeface="Calibri"/>
              </a:rPr>
              <a:t>s</a:t>
            </a:r>
            <a:r>
              <a:rPr sz="2800" b="1" dirty="0" smtClean="0">
                <a:solidFill>
                  <a:srgbClr val="0000FF"/>
                </a:solidFill>
                <a:latin typeface="Calibri"/>
                <a:cs typeface="Calibri"/>
              </a:rPr>
              <a:t>t</a:t>
            </a:r>
            <a:r>
              <a:rPr sz="2800" b="1" spc="-70" dirty="0" smtClean="0">
                <a:solidFill>
                  <a:srgbClr val="0000FF"/>
                </a:solidFill>
                <a:latin typeface="Calibri"/>
                <a:cs typeface="Calibri"/>
              </a:rPr>
              <a:t>r</a:t>
            </a:r>
            <a:r>
              <a:rPr sz="2800" b="1" dirty="0" smtClean="0">
                <a:solidFill>
                  <a:srgbClr val="0000FF"/>
                </a:solidFill>
                <a:latin typeface="Calibri"/>
                <a:cs typeface="Calibri"/>
              </a:rPr>
              <a:t>acti</a:t>
            </a:r>
            <a:r>
              <a:rPr sz="2800" b="1" spc="-15" dirty="0" smtClean="0">
                <a:solidFill>
                  <a:srgbClr val="0000FF"/>
                </a:solidFill>
                <a:latin typeface="Calibri"/>
                <a:cs typeface="Calibri"/>
              </a:rPr>
              <a:t>o</a:t>
            </a:r>
            <a:r>
              <a:rPr sz="2800" b="1" dirty="0" smtClean="0">
                <a:solidFill>
                  <a:srgbClr val="0000FF"/>
                </a:solidFill>
                <a:latin typeface="Calibri"/>
                <a:cs typeface="Calibri"/>
              </a:rPr>
              <a:t>n</a:t>
            </a:r>
            <a:r>
              <a:rPr sz="2800" b="1" spc="-130" dirty="0" smtClean="0">
                <a:solidFill>
                  <a:srgbClr val="0000FF"/>
                </a:solidFill>
                <a:latin typeface="Times New Roman"/>
                <a:cs typeface="Times New Roman"/>
              </a:rPr>
              <a:t> </a:t>
            </a:r>
            <a:r>
              <a:rPr sz="2800" spc="-45" dirty="0">
                <a:latin typeface="Calibri"/>
                <a:cs typeface="Calibri"/>
              </a:rPr>
              <a:t>t</a:t>
            </a:r>
            <a:r>
              <a:rPr sz="2800" dirty="0">
                <a:latin typeface="Calibri"/>
                <a:cs typeface="Calibri"/>
              </a:rPr>
              <a:t>o</a:t>
            </a:r>
            <a:r>
              <a:rPr sz="2800" spc="-80" dirty="0">
                <a:latin typeface="Times New Roman"/>
                <a:cs typeface="Times New Roman"/>
              </a:rPr>
              <a:t> </a:t>
            </a:r>
            <a:r>
              <a:rPr sz="2800" dirty="0">
                <a:latin typeface="Calibri"/>
                <a:cs typeface="Calibri"/>
              </a:rPr>
              <a:t>the</a:t>
            </a:r>
            <a:r>
              <a:rPr sz="2800" spc="-80" dirty="0">
                <a:latin typeface="Times New Roman"/>
                <a:cs typeface="Times New Roman"/>
              </a:rPr>
              <a:t> </a:t>
            </a:r>
            <a:r>
              <a:rPr sz="2800" dirty="0">
                <a:latin typeface="Calibri"/>
                <a:cs typeface="Calibri"/>
              </a:rPr>
              <a:t>A</a:t>
            </a:r>
            <a:r>
              <a:rPr sz="2800" spc="-20" dirty="0">
                <a:latin typeface="Calibri"/>
                <a:cs typeface="Calibri"/>
              </a:rPr>
              <a:t>b</a:t>
            </a:r>
            <a:r>
              <a:rPr sz="2800" spc="-45" dirty="0">
                <a:latin typeface="Calibri"/>
                <a:cs typeface="Calibri"/>
              </a:rPr>
              <a:t>s</a:t>
            </a:r>
            <a:r>
              <a:rPr sz="2800" dirty="0">
                <a:latin typeface="Calibri"/>
                <a:cs typeface="Calibri"/>
              </a:rPr>
              <a:t>t</a:t>
            </a:r>
            <a:r>
              <a:rPr sz="2800" spc="-70" dirty="0">
                <a:latin typeface="Calibri"/>
                <a:cs typeface="Calibri"/>
              </a:rPr>
              <a:t>r</a:t>
            </a:r>
            <a:r>
              <a:rPr sz="2800" dirty="0">
                <a:latin typeface="Calibri"/>
                <a:cs typeface="Calibri"/>
              </a:rPr>
              <a:t>act</a:t>
            </a:r>
            <a:r>
              <a:rPr sz="2800" spc="-65" dirty="0">
                <a:latin typeface="Times New Roman"/>
                <a:cs typeface="Times New Roman"/>
              </a:rPr>
              <a:t> </a:t>
            </a:r>
            <a:r>
              <a:rPr sz="2800" spc="-5" dirty="0">
                <a:latin typeface="Calibri"/>
                <a:cs typeface="Calibri"/>
              </a:rPr>
              <a:t>D</a:t>
            </a:r>
            <a:r>
              <a:rPr sz="2800" spc="-30" dirty="0">
                <a:latin typeface="Calibri"/>
                <a:cs typeface="Calibri"/>
              </a:rPr>
              <a:t>a</a:t>
            </a:r>
            <a:r>
              <a:rPr sz="2800" spc="-45" dirty="0">
                <a:latin typeface="Calibri"/>
                <a:cs typeface="Calibri"/>
              </a:rPr>
              <a:t>t</a:t>
            </a:r>
            <a:r>
              <a:rPr sz="2800" dirty="0">
                <a:latin typeface="Calibri"/>
                <a:cs typeface="Calibri"/>
              </a:rPr>
              <a:t>a</a:t>
            </a:r>
            <a:r>
              <a:rPr sz="2800" spc="-80" dirty="0">
                <a:latin typeface="Times New Roman"/>
                <a:cs typeface="Times New Roman"/>
              </a:rPr>
              <a:t> </a:t>
            </a:r>
            <a:r>
              <a:rPr sz="2800" spc="-140" dirty="0">
                <a:latin typeface="Calibri"/>
                <a:cs typeface="Calibri"/>
              </a:rPr>
              <a:t>T</a:t>
            </a:r>
            <a:r>
              <a:rPr sz="2800" dirty="0">
                <a:latin typeface="Calibri"/>
                <a:cs typeface="Calibri"/>
              </a:rPr>
              <a:t>ype</a:t>
            </a:r>
            <a:r>
              <a:rPr sz="2800" spc="-15" dirty="0">
                <a:latin typeface="Calibri"/>
                <a:cs typeface="Calibri"/>
              </a:rPr>
              <a:t>s</a:t>
            </a:r>
            <a:r>
              <a:rPr sz="2800" dirty="0" smtClean="0">
                <a:latin typeface="Calibri"/>
                <a:cs typeface="Calibri"/>
              </a:rPr>
              <a:t>.</a:t>
            </a:r>
            <a:endParaRPr sz="2800" dirty="0">
              <a:latin typeface="Calibri"/>
              <a:cs typeface="Calibri"/>
            </a:endParaRPr>
          </a:p>
        </p:txBody>
      </p:sp>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000566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idx="1"/>
          </p:nvPr>
        </p:nvSpPr>
        <p:spPr>
          <a:xfrm>
            <a:off x="304800" y="1493837"/>
            <a:ext cx="8229600" cy="4983163"/>
          </a:xfrm>
        </p:spPr>
        <p:txBody>
          <a:bodyPr/>
          <a:lstStyle/>
          <a:p>
            <a:pPr eaLnBrk="1" hangingPunct="1"/>
            <a:r>
              <a:rPr lang="en-US" dirty="0" smtClean="0"/>
              <a:t>Inheritance</a:t>
            </a:r>
          </a:p>
          <a:p>
            <a:pPr lvl="1" eaLnBrk="1" hangingPunct="1"/>
            <a:r>
              <a:rPr lang="en-US" sz="1400" dirty="0" smtClean="0"/>
              <a:t>Use of final class to indicate that the class cannot be derived (final method means that the method cannot be overridden in a subclass).</a:t>
            </a:r>
          </a:p>
          <a:p>
            <a:pPr lvl="1" eaLnBrk="1" hangingPunct="1"/>
            <a:r>
              <a:rPr lang="en-US" sz="1400" dirty="0" smtClean="0"/>
              <a:t>Java does not support private and protected derivations of C++.</a:t>
            </a:r>
          </a:p>
          <a:p>
            <a:pPr lvl="1" eaLnBrk="1" hangingPunct="1"/>
            <a:r>
              <a:rPr lang="en-US" sz="1400" dirty="0" smtClean="0"/>
              <a:t>Single inheritance supported only, but there is an abstract class that provides some of the benefits of multiple inheritance (</a:t>
            </a:r>
            <a:r>
              <a:rPr lang="en-US" sz="1400" b="1" dirty="0" smtClean="0">
                <a:latin typeface="Courier New" panose="02070309020205020404" pitchFamily="49" charset="0"/>
              </a:rPr>
              <a:t>interface</a:t>
            </a:r>
            <a:r>
              <a:rPr lang="en-US" sz="1400" dirty="0" smtClean="0"/>
              <a:t>)</a:t>
            </a:r>
          </a:p>
          <a:p>
            <a:pPr lvl="1" eaLnBrk="1" hangingPunct="1"/>
            <a:r>
              <a:rPr lang="en-US" sz="1400" dirty="0" smtClean="0"/>
              <a:t>An interface can include only method declarations and named constants.</a:t>
            </a:r>
          </a:p>
          <a:p>
            <a:pPr lvl="1" eaLnBrk="1" hangingPunct="1"/>
            <a:r>
              <a:rPr lang="en-US" sz="1400" dirty="0" smtClean="0"/>
              <a:t>A class implements the interface and it can implement any no. of interfaces. </a:t>
            </a:r>
          </a:p>
          <a:p>
            <a:pPr lvl="1" eaLnBrk="1" hangingPunct="1"/>
            <a:r>
              <a:rPr lang="en-US" sz="1400" dirty="0" smtClean="0"/>
              <a:t>To implement an interface, the class should define all the methods in the interface.</a:t>
            </a:r>
          </a:p>
          <a:p>
            <a:pPr lvl="1" eaLnBrk="1" hangingPunct="1"/>
            <a:r>
              <a:rPr lang="en-US" sz="1400" dirty="0" smtClean="0"/>
              <a:t>Interfaces provide polymorphism as they can be treated as types: formal parameter: interface and actual parameter: class that implements that interface.     </a:t>
            </a:r>
          </a:p>
          <a:p>
            <a:pPr lvl="1" eaLnBrk="1" hangingPunct="1"/>
            <a:r>
              <a:rPr lang="en-US" sz="1400" dirty="0" smtClean="0"/>
              <a:t>Interface is not a replacement for multiple inheritance as it lacks code reuse. </a:t>
            </a:r>
          </a:p>
          <a:p>
            <a:pPr lvl="1" eaLnBrk="1" hangingPunct="1"/>
            <a:r>
              <a:rPr lang="en-US" sz="1400" dirty="0" smtClean="0"/>
              <a:t>e.g., </a:t>
            </a:r>
          </a:p>
          <a:p>
            <a:pPr lvl="1" eaLnBrk="1" hangingPunct="1">
              <a:buFontTx/>
              <a:buNone/>
            </a:pP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public interface </a:t>
            </a:r>
            <a:r>
              <a:rPr lang="en-US" sz="1400" dirty="0" smtClean="0">
                <a:latin typeface="Courier New" panose="02070309020205020404" pitchFamily="49" charset="0"/>
                <a:cs typeface="Courier New" panose="02070309020205020404" pitchFamily="49" charset="0"/>
              </a:rPr>
              <a:t>Comparable &lt;T&gt; {</a:t>
            </a:r>
          </a:p>
          <a:p>
            <a:pPr lvl="1" eaLnBrk="1" hangingPunct="1">
              <a:buFontTx/>
              <a:buNone/>
            </a:pP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public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comparedTo</a:t>
            </a:r>
            <a:r>
              <a:rPr lang="en-US" sz="1400" dirty="0" smtClean="0">
                <a:latin typeface="Courier New" panose="02070309020205020404" pitchFamily="49" charset="0"/>
                <a:cs typeface="Courier New" panose="02070309020205020404" pitchFamily="49" charset="0"/>
              </a:rPr>
              <a:t> (T b);</a:t>
            </a:r>
          </a:p>
          <a:p>
            <a:pPr lvl="1" eaLnBrk="1" hangingPunct="1">
              <a:buFontTx/>
              <a:buNone/>
            </a:pPr>
            <a:r>
              <a:rPr lang="en-US" sz="1400" dirty="0" smtClean="0">
                <a:latin typeface="Courier New" panose="02070309020205020404" pitchFamily="49" charset="0"/>
                <a:cs typeface="Courier New" panose="02070309020205020404" pitchFamily="49" charset="0"/>
              </a:rPr>
              <a:t>	}</a:t>
            </a:r>
          </a:p>
          <a:p>
            <a:pPr lvl="1" eaLnBrk="1" hangingPunct="1"/>
            <a:endParaRPr lang="en-US" dirty="0" smtClean="0"/>
          </a:p>
        </p:txBody>
      </p:sp>
      <p:sp>
        <p:nvSpPr>
          <p:cNvPr id="37892" name="Rectangle 2"/>
          <p:cNvSpPr>
            <a:spLocks noGrp="1" noChangeArrowheads="1"/>
          </p:cNvSpPr>
          <p:nvPr>
            <p:ph type="title" idx="4294967295"/>
          </p:nvPr>
        </p:nvSpPr>
        <p:spPr>
          <a:xfrm>
            <a:off x="0" y="274638"/>
            <a:ext cx="8229600" cy="1143000"/>
          </a:xfrm>
        </p:spPr>
        <p:txBody>
          <a:bodyPr>
            <a:normAutofit fontScale="90000"/>
          </a:bodyPr>
          <a:lstStyle/>
          <a:p>
            <a:pPr eaLnBrk="1" hangingPunct="1"/>
            <a:r>
              <a:rPr lang="en-US" smtClean="0"/>
              <a:t>Support for OOP in Java (continued)</a:t>
            </a:r>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162973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p:txBody>
          <a:bodyPr/>
          <a:lstStyle/>
          <a:p>
            <a:pPr eaLnBrk="1" hangingPunct="1"/>
            <a:r>
              <a:rPr lang="en-US" dirty="0" smtClean="0"/>
              <a:t>Dynamic Binding</a:t>
            </a:r>
          </a:p>
          <a:p>
            <a:pPr lvl="1" eaLnBrk="1" hangingPunct="1"/>
            <a:r>
              <a:rPr lang="en-US" dirty="0" smtClean="0"/>
              <a:t>In Java, all messages are dynamically bound to methods, unless the method is </a:t>
            </a:r>
            <a:r>
              <a:rPr lang="en-US" sz="2000" b="1" dirty="0" smtClean="0">
                <a:latin typeface="Courier New" panose="02070309020205020404" pitchFamily="49" charset="0"/>
              </a:rPr>
              <a:t>final</a:t>
            </a:r>
            <a:r>
              <a:rPr lang="en-US" dirty="0" smtClean="0"/>
              <a:t> (i.e., it cannot be </a:t>
            </a:r>
            <a:r>
              <a:rPr lang="en-US" dirty="0" err="1" smtClean="0"/>
              <a:t>overriden</a:t>
            </a:r>
            <a:r>
              <a:rPr lang="en-US" dirty="0" smtClean="0"/>
              <a:t>, therefore dynamic binding serves no purpose).</a:t>
            </a:r>
          </a:p>
          <a:p>
            <a:pPr lvl="1" eaLnBrk="1" hangingPunct="1"/>
            <a:r>
              <a:rPr lang="en-US" dirty="0" smtClean="0"/>
              <a:t>Static binding is also used if the methods is </a:t>
            </a:r>
            <a:r>
              <a:rPr lang="en-US" sz="2000" b="1" dirty="0" smtClean="0">
                <a:latin typeface="Courier New" panose="02070309020205020404" pitchFamily="49" charset="0"/>
                <a:cs typeface="Courier New" panose="02070309020205020404" pitchFamily="49" charset="0"/>
              </a:rPr>
              <a:t>static</a:t>
            </a:r>
            <a:r>
              <a:rPr lang="en-US" dirty="0" smtClean="0"/>
              <a:t> or </a:t>
            </a:r>
            <a:r>
              <a:rPr lang="en-US" sz="2000" b="1" dirty="0" smtClean="0">
                <a:latin typeface="Courier New" panose="02070309020205020404" pitchFamily="49" charset="0"/>
                <a:cs typeface="Courier New" panose="02070309020205020404" pitchFamily="49" charset="0"/>
              </a:rPr>
              <a:t>private</a:t>
            </a:r>
            <a:r>
              <a:rPr lang="en-US" dirty="0" smtClean="0"/>
              <a:t> both of which disallow overriding.</a:t>
            </a:r>
          </a:p>
        </p:txBody>
      </p:sp>
      <p:sp>
        <p:nvSpPr>
          <p:cNvPr id="38916" name="Rectangle 2"/>
          <p:cNvSpPr>
            <a:spLocks noGrp="1" noChangeArrowheads="1"/>
          </p:cNvSpPr>
          <p:nvPr>
            <p:ph type="title" idx="4294967295"/>
          </p:nvPr>
        </p:nvSpPr>
        <p:spPr>
          <a:xfrm>
            <a:off x="0" y="274638"/>
            <a:ext cx="8229600" cy="1143000"/>
          </a:xfrm>
        </p:spPr>
        <p:txBody>
          <a:bodyPr>
            <a:normAutofit fontScale="90000"/>
          </a:bodyPr>
          <a:lstStyle/>
          <a:p>
            <a:pPr eaLnBrk="1" hangingPunct="1"/>
            <a:r>
              <a:rPr lang="en-US" smtClean="0"/>
              <a:t>Support for OOP in Java (continued)</a:t>
            </a:r>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111691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idx="1"/>
          </p:nvPr>
        </p:nvSpPr>
        <p:spPr/>
        <p:txBody>
          <a:bodyPr/>
          <a:lstStyle/>
          <a:p>
            <a:pPr eaLnBrk="1" hangingPunct="1"/>
            <a:r>
              <a:rPr lang="en-US" dirty="0" smtClean="0"/>
              <a:t>Evaluation</a:t>
            </a:r>
          </a:p>
          <a:p>
            <a:pPr lvl="1" eaLnBrk="1" hangingPunct="1"/>
            <a:r>
              <a:rPr lang="en-US" dirty="0" smtClean="0"/>
              <a:t>Design decisions to support OOP are similar to C++</a:t>
            </a:r>
          </a:p>
          <a:p>
            <a:pPr lvl="1" eaLnBrk="1" hangingPunct="1"/>
            <a:r>
              <a:rPr lang="en-US" dirty="0" smtClean="0"/>
              <a:t>No parentless classes</a:t>
            </a:r>
          </a:p>
          <a:p>
            <a:pPr lvl="1" eaLnBrk="1" hangingPunct="1"/>
            <a:r>
              <a:rPr lang="en-US" dirty="0" smtClean="0"/>
              <a:t>Dynamic binding is used as “normal” way to bind method calls to method definitions</a:t>
            </a:r>
          </a:p>
          <a:p>
            <a:pPr lvl="1" eaLnBrk="1" hangingPunct="1"/>
            <a:r>
              <a:rPr lang="en-US" dirty="0" smtClean="0"/>
              <a:t>Uses interfaces to provide a simple form of support for multiple inheritance</a:t>
            </a:r>
          </a:p>
        </p:txBody>
      </p:sp>
      <p:sp>
        <p:nvSpPr>
          <p:cNvPr id="39940" name="Rectangle 2"/>
          <p:cNvSpPr>
            <a:spLocks noGrp="1" noChangeArrowheads="1"/>
          </p:cNvSpPr>
          <p:nvPr>
            <p:ph type="title" idx="4294967295"/>
          </p:nvPr>
        </p:nvSpPr>
        <p:spPr>
          <a:xfrm>
            <a:off x="0" y="274638"/>
            <a:ext cx="8229600" cy="1143000"/>
          </a:xfrm>
        </p:spPr>
        <p:txBody>
          <a:bodyPr>
            <a:normAutofit fontScale="90000"/>
          </a:bodyPr>
          <a:lstStyle/>
          <a:p>
            <a:pPr eaLnBrk="1" hangingPunct="1"/>
            <a:r>
              <a:rPr lang="en-US" smtClean="0"/>
              <a:t>Support for OOP in Java (continued)</a:t>
            </a:r>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166146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p:txBody>
          <a:bodyPr/>
          <a:lstStyle/>
          <a:p>
            <a:pPr eaLnBrk="1" hangingPunct="1"/>
            <a:r>
              <a:rPr lang="en-US" smtClean="0"/>
              <a:t>Two interesting and challenging parts</a:t>
            </a:r>
          </a:p>
          <a:p>
            <a:pPr lvl="1" eaLnBrk="1" hangingPunct="1"/>
            <a:r>
              <a:rPr lang="en-US" smtClean="0"/>
              <a:t>Storage structures for instance variables</a:t>
            </a:r>
          </a:p>
          <a:p>
            <a:pPr lvl="1" eaLnBrk="1" hangingPunct="1"/>
            <a:r>
              <a:rPr lang="en-US" smtClean="0"/>
              <a:t>Dynamic binding of messages to methods</a:t>
            </a:r>
          </a:p>
        </p:txBody>
      </p:sp>
      <p:sp>
        <p:nvSpPr>
          <p:cNvPr id="52228" name="Rectangle 2"/>
          <p:cNvSpPr>
            <a:spLocks noGrp="1" noChangeArrowheads="1"/>
          </p:cNvSpPr>
          <p:nvPr>
            <p:ph type="title" idx="4294967295"/>
          </p:nvPr>
        </p:nvSpPr>
        <p:spPr>
          <a:xfrm>
            <a:off x="0" y="274638"/>
            <a:ext cx="8229600" cy="1143000"/>
          </a:xfrm>
        </p:spPr>
        <p:txBody>
          <a:bodyPr/>
          <a:lstStyle/>
          <a:p>
            <a:pPr eaLnBrk="1" hangingPunct="1"/>
            <a:r>
              <a:rPr lang="en-US" smtClean="0"/>
              <a:t>Implementing OO Constructs</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668388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idx="1"/>
          </p:nvPr>
        </p:nvSpPr>
        <p:spPr/>
        <p:txBody>
          <a:bodyPr/>
          <a:lstStyle/>
          <a:p>
            <a:pPr eaLnBrk="1" hangingPunct="1">
              <a:buFont typeface="Arial" panose="020B0604020202020204" pitchFamily="34" charset="0"/>
              <a:buChar char="•"/>
            </a:pPr>
            <a:r>
              <a:rPr lang="en-US" dirty="0" smtClean="0"/>
              <a:t>Class instance records (CIRs) store the storage structure of the instance variables of a class i.e. state of an object</a:t>
            </a:r>
          </a:p>
          <a:p>
            <a:pPr lvl="1" eaLnBrk="1" hangingPunct="1"/>
            <a:r>
              <a:rPr lang="en-US" dirty="0" smtClean="0"/>
              <a:t>Static (built at compile time)</a:t>
            </a:r>
          </a:p>
          <a:p>
            <a:pPr eaLnBrk="1" hangingPunct="1">
              <a:buFont typeface="Arial" panose="020B0604020202020204" pitchFamily="34" charset="0"/>
              <a:buChar char="•"/>
            </a:pPr>
            <a:r>
              <a:rPr lang="en-US" dirty="0" smtClean="0"/>
              <a:t>If a class has a parent, the subclass instance variables are added to the parent CIR</a:t>
            </a:r>
          </a:p>
          <a:p>
            <a:pPr eaLnBrk="1" hangingPunct="1">
              <a:buFont typeface="Arial" panose="020B0604020202020204" pitchFamily="34" charset="0"/>
              <a:buChar char="•"/>
            </a:pPr>
            <a:r>
              <a:rPr lang="en-US" dirty="0" smtClean="0"/>
              <a:t>Because CIR is static, access to all instance variables is done using constant offsets from the beginning of the CIR instance as it is in records</a:t>
            </a:r>
          </a:p>
          <a:p>
            <a:pPr lvl="1" eaLnBrk="1" hangingPunct="1"/>
            <a:r>
              <a:rPr lang="en-US" dirty="0" smtClean="0"/>
              <a:t>Efficient</a:t>
            </a:r>
          </a:p>
          <a:p>
            <a:pPr eaLnBrk="1" hangingPunct="1"/>
            <a:endParaRPr lang="en-US" dirty="0" smtClean="0"/>
          </a:p>
        </p:txBody>
      </p:sp>
      <p:sp>
        <p:nvSpPr>
          <p:cNvPr id="53252" name="Rectangle 2"/>
          <p:cNvSpPr>
            <a:spLocks noGrp="1" noChangeArrowheads="1"/>
          </p:cNvSpPr>
          <p:nvPr>
            <p:ph type="title" idx="4294967295"/>
          </p:nvPr>
        </p:nvSpPr>
        <p:spPr>
          <a:xfrm>
            <a:off x="0" y="274638"/>
            <a:ext cx="8229600" cy="1143000"/>
          </a:xfrm>
        </p:spPr>
        <p:txBody>
          <a:bodyPr/>
          <a:lstStyle/>
          <a:p>
            <a:pPr eaLnBrk="1" hangingPunct="1"/>
            <a:r>
              <a:rPr lang="en-US" smtClean="0"/>
              <a:t>Instance Data Storage</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768811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idx="1"/>
          </p:nvPr>
        </p:nvSpPr>
        <p:spPr/>
        <p:txBody>
          <a:bodyPr/>
          <a:lstStyle/>
          <a:p>
            <a:pPr eaLnBrk="1" hangingPunct="1">
              <a:lnSpc>
                <a:spcPct val="90000"/>
              </a:lnSpc>
            </a:pPr>
            <a:r>
              <a:rPr lang="en-US" dirty="0" smtClean="0"/>
              <a:t>    Methods in a class that are statically bound need not be involved in the CIR; methods that will be dynamically bound must have entries in the CIR</a:t>
            </a:r>
          </a:p>
          <a:p>
            <a:pPr lvl="1" eaLnBrk="1" hangingPunct="1">
              <a:lnSpc>
                <a:spcPct val="90000"/>
              </a:lnSpc>
            </a:pPr>
            <a:r>
              <a:rPr lang="en-US" dirty="0" smtClean="0"/>
              <a:t>Calls to dynamically bound methods can be connected to the corresponding code through a pointer in the CIR</a:t>
            </a:r>
          </a:p>
          <a:p>
            <a:pPr lvl="1" eaLnBrk="1" hangingPunct="1">
              <a:lnSpc>
                <a:spcPct val="90000"/>
              </a:lnSpc>
            </a:pPr>
            <a:r>
              <a:rPr lang="en-US" dirty="0" smtClean="0"/>
              <a:t>The storage structure is sometimes called </a:t>
            </a:r>
            <a:r>
              <a:rPr lang="en-US" i="1" dirty="0" smtClean="0"/>
              <a:t>virtual method tables</a:t>
            </a:r>
            <a:r>
              <a:rPr lang="en-US" dirty="0" smtClean="0"/>
              <a:t>  (</a:t>
            </a:r>
            <a:r>
              <a:rPr lang="en-US" dirty="0" err="1" smtClean="0"/>
              <a:t>vtable</a:t>
            </a:r>
            <a:r>
              <a:rPr lang="en-US" dirty="0" smtClean="0"/>
              <a:t>)</a:t>
            </a:r>
          </a:p>
          <a:p>
            <a:pPr lvl="1" eaLnBrk="1" hangingPunct="1">
              <a:lnSpc>
                <a:spcPct val="90000"/>
              </a:lnSpc>
            </a:pPr>
            <a:r>
              <a:rPr lang="en-US" dirty="0" smtClean="0"/>
              <a:t>Method calls can be represented as offsets from the beginning of the </a:t>
            </a:r>
            <a:r>
              <a:rPr lang="en-US" dirty="0" err="1" smtClean="0"/>
              <a:t>vtable</a:t>
            </a:r>
            <a:endParaRPr lang="en-US" dirty="0" smtClean="0"/>
          </a:p>
          <a:p>
            <a:pPr lvl="1" eaLnBrk="1" hangingPunct="1">
              <a:lnSpc>
                <a:spcPct val="90000"/>
              </a:lnSpc>
            </a:pPr>
            <a:r>
              <a:rPr lang="en-US" dirty="0" smtClean="0"/>
              <a:t>Polymorphic variables of a base class always reference the CIR of the correct type object thereby binding to the correct version of the dynamically bound method.</a:t>
            </a:r>
          </a:p>
        </p:txBody>
      </p:sp>
      <p:sp>
        <p:nvSpPr>
          <p:cNvPr id="54276" name="Rectangle 2"/>
          <p:cNvSpPr>
            <a:spLocks noGrp="1" noChangeArrowheads="1"/>
          </p:cNvSpPr>
          <p:nvPr>
            <p:ph type="title" idx="4294967295"/>
          </p:nvPr>
        </p:nvSpPr>
        <p:spPr>
          <a:xfrm>
            <a:off x="0" y="274638"/>
            <a:ext cx="8229600" cy="1143000"/>
          </a:xfrm>
        </p:spPr>
        <p:txBody>
          <a:bodyPr/>
          <a:lstStyle/>
          <a:p>
            <a:pPr eaLnBrk="1" hangingPunct="1"/>
            <a:r>
              <a:rPr lang="en-US" dirty="0" smtClean="0"/>
              <a:t>Dynamic Binding of Methods Calls</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830861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normAutofit/>
          </a:bodyPr>
          <a:lstStyle/>
          <a:p>
            <a:r>
              <a:rPr lang="en-US" sz="3200" dirty="0"/>
              <a:t>Dynamic Binding of Methods Calls</a:t>
            </a:r>
          </a:p>
        </p:txBody>
      </p:sp>
      <p:pic>
        <p:nvPicPr>
          <p:cNvPr id="4" name="Picture 3"/>
          <p:cNvPicPr>
            <a:picLocks noChangeAspect="1"/>
          </p:cNvPicPr>
          <p:nvPr/>
        </p:nvPicPr>
        <p:blipFill>
          <a:blip r:embed="rId2"/>
          <a:stretch>
            <a:fillRect/>
          </a:stretch>
        </p:blipFill>
        <p:spPr>
          <a:xfrm>
            <a:off x="308499" y="1371600"/>
            <a:ext cx="3589332" cy="1371600"/>
          </a:xfrm>
          <a:prstGeom prst="rect">
            <a:avLst/>
          </a:prstGeom>
        </p:spPr>
      </p:pic>
      <p:pic>
        <p:nvPicPr>
          <p:cNvPr id="5" name="Picture 4"/>
          <p:cNvPicPr>
            <a:picLocks noChangeAspect="1"/>
          </p:cNvPicPr>
          <p:nvPr/>
        </p:nvPicPr>
        <p:blipFill>
          <a:blip r:embed="rId3"/>
          <a:stretch>
            <a:fillRect/>
          </a:stretch>
        </p:blipFill>
        <p:spPr>
          <a:xfrm>
            <a:off x="315157" y="2750598"/>
            <a:ext cx="3687020" cy="1364202"/>
          </a:xfrm>
          <a:prstGeom prst="rect">
            <a:avLst/>
          </a:prstGeom>
        </p:spPr>
      </p:pic>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4002650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CIR with single inheritance</a:t>
            </a:r>
            <a:endParaRPr lang="en-US" dirty="0"/>
          </a:p>
        </p:txBody>
      </p:sp>
      <p:pic>
        <p:nvPicPr>
          <p:cNvPr id="4" name="Picture 3"/>
          <p:cNvPicPr>
            <a:picLocks noChangeAspect="1"/>
          </p:cNvPicPr>
          <p:nvPr/>
        </p:nvPicPr>
        <p:blipFill>
          <a:blip r:embed="rId2"/>
          <a:stretch>
            <a:fillRect/>
          </a:stretch>
        </p:blipFill>
        <p:spPr>
          <a:xfrm>
            <a:off x="381000" y="1493836"/>
            <a:ext cx="7937210" cy="4221163"/>
          </a:xfrm>
          <a:prstGeom prst="rect">
            <a:avLst/>
          </a:prstGeom>
        </p:spPr>
      </p:pic>
      <p:sp>
        <p:nvSpPr>
          <p:cNvPr id="5" name="TextBox 4"/>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8273966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Multiple inheritance</a:t>
            </a:r>
            <a:endParaRPr lang="en-US" dirty="0"/>
          </a:p>
        </p:txBody>
      </p:sp>
      <p:pic>
        <p:nvPicPr>
          <p:cNvPr id="4" name="Picture 3"/>
          <p:cNvPicPr>
            <a:picLocks noChangeAspect="1"/>
          </p:cNvPicPr>
          <p:nvPr/>
        </p:nvPicPr>
        <p:blipFill>
          <a:blip r:embed="rId2"/>
          <a:stretch>
            <a:fillRect/>
          </a:stretch>
        </p:blipFill>
        <p:spPr>
          <a:xfrm>
            <a:off x="304799" y="1493837"/>
            <a:ext cx="3608565" cy="1554163"/>
          </a:xfrm>
          <a:prstGeom prst="rect">
            <a:avLst/>
          </a:prstGeom>
        </p:spPr>
      </p:pic>
      <p:pic>
        <p:nvPicPr>
          <p:cNvPr id="5" name="Picture 4"/>
          <p:cNvPicPr>
            <a:picLocks noChangeAspect="1"/>
          </p:cNvPicPr>
          <p:nvPr/>
        </p:nvPicPr>
        <p:blipFill>
          <a:blip r:embed="rId3"/>
          <a:stretch>
            <a:fillRect/>
          </a:stretch>
        </p:blipFill>
        <p:spPr>
          <a:xfrm>
            <a:off x="304798" y="3171584"/>
            <a:ext cx="3673749" cy="2314816"/>
          </a:xfrm>
          <a:prstGeom prst="rect">
            <a:avLst/>
          </a:prstGeom>
        </p:spPr>
      </p:pic>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68461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CIR with multiple inheritance</a:t>
            </a:r>
            <a:endParaRPr lang="en-US" dirty="0"/>
          </a:p>
        </p:txBody>
      </p:sp>
      <p:pic>
        <p:nvPicPr>
          <p:cNvPr id="4" name="Picture 3"/>
          <p:cNvPicPr>
            <a:picLocks noChangeAspect="1"/>
          </p:cNvPicPr>
          <p:nvPr/>
        </p:nvPicPr>
        <p:blipFill>
          <a:blip r:embed="rId2"/>
          <a:stretch>
            <a:fillRect/>
          </a:stretch>
        </p:blipFill>
        <p:spPr>
          <a:xfrm>
            <a:off x="304800" y="1457605"/>
            <a:ext cx="8229600" cy="3230563"/>
          </a:xfrm>
          <a:prstGeom prst="rect">
            <a:avLst/>
          </a:prstGeom>
        </p:spPr>
      </p:pic>
      <p:sp>
        <p:nvSpPr>
          <p:cNvPr id="5" name="TextBox 4"/>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32822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44191" y="614192"/>
            <a:ext cx="1056005" cy="560070"/>
          </a:xfrm>
          <a:prstGeom prst="rect">
            <a:avLst/>
          </a:prstGeom>
        </p:spPr>
        <p:txBody>
          <a:bodyPr vert="horz" wrap="square" lIns="0" tIns="0" rIns="0" bIns="0" rtlCol="0">
            <a:spAutoFit/>
          </a:bodyPr>
          <a:lstStyle/>
          <a:p>
            <a:pPr marL="12700">
              <a:lnSpc>
                <a:spcPct val="100000"/>
              </a:lnSpc>
            </a:pPr>
            <a:r>
              <a:rPr sz="4400" dirty="0">
                <a:latin typeface="Calibri"/>
                <a:cs typeface="Calibri"/>
              </a:rPr>
              <a:t>OOP</a:t>
            </a:r>
            <a:endParaRPr sz="4400">
              <a:latin typeface="Calibri"/>
              <a:cs typeface="Calibri"/>
            </a:endParaRPr>
          </a:p>
        </p:txBody>
      </p:sp>
      <p:sp>
        <p:nvSpPr>
          <p:cNvPr id="3" name="object 3"/>
          <p:cNvSpPr txBox="1"/>
          <p:nvPr/>
        </p:nvSpPr>
        <p:spPr>
          <a:xfrm>
            <a:off x="535940" y="1611759"/>
            <a:ext cx="8074660" cy="2419124"/>
          </a:xfrm>
          <a:prstGeom prst="rect">
            <a:avLst/>
          </a:prstGeom>
        </p:spPr>
        <p:txBody>
          <a:bodyPr vert="horz" wrap="square" lIns="0" tIns="0" rIns="0" bIns="0" rtlCol="0">
            <a:spAutoFit/>
          </a:bodyPr>
          <a:lstStyle/>
          <a:p>
            <a:pPr marL="346075" indent="-346075">
              <a:lnSpc>
                <a:spcPct val="100000"/>
              </a:lnSpc>
              <a:buFont typeface="Arial" panose="020B0604020202020204" pitchFamily="34" charset="0"/>
              <a:buChar char="•"/>
            </a:pPr>
            <a:r>
              <a:rPr sz="2400" spc="-5" dirty="0">
                <a:latin typeface="+mn-lt"/>
                <a:cs typeface="Calibri"/>
              </a:rPr>
              <a:t>Th</a:t>
            </a:r>
            <a:r>
              <a:rPr sz="2400" dirty="0">
                <a:latin typeface="+mn-lt"/>
                <a:cs typeface="Calibri"/>
              </a:rPr>
              <a:t>e</a:t>
            </a:r>
            <a:r>
              <a:rPr sz="2400" spc="-95" dirty="0">
                <a:latin typeface="+mn-lt"/>
                <a:cs typeface="Times New Roman"/>
              </a:rPr>
              <a:t> </a:t>
            </a:r>
            <a:r>
              <a:rPr sz="2400" spc="-5" dirty="0">
                <a:latin typeface="+mn-lt"/>
                <a:cs typeface="Calibri"/>
              </a:rPr>
              <a:t>f</a:t>
            </a:r>
            <a:r>
              <a:rPr sz="2400" spc="-10" dirty="0">
                <a:latin typeface="+mn-lt"/>
                <a:cs typeface="Calibri"/>
              </a:rPr>
              <a:t>i</a:t>
            </a:r>
            <a:r>
              <a:rPr sz="2400" spc="-65" dirty="0">
                <a:latin typeface="+mn-lt"/>
                <a:cs typeface="Calibri"/>
              </a:rPr>
              <a:t>r</a:t>
            </a:r>
            <a:r>
              <a:rPr sz="2400" spc="-35" dirty="0">
                <a:latin typeface="+mn-lt"/>
                <a:cs typeface="Calibri"/>
              </a:rPr>
              <a:t>s</a:t>
            </a:r>
            <a:r>
              <a:rPr sz="2400" spc="-10" dirty="0">
                <a:latin typeface="+mn-lt"/>
                <a:cs typeface="Calibri"/>
              </a:rPr>
              <a:t>t</a:t>
            </a:r>
            <a:r>
              <a:rPr sz="2400" spc="-70" dirty="0">
                <a:latin typeface="+mn-lt"/>
                <a:cs typeface="Times New Roman"/>
              </a:rPr>
              <a:t> </a:t>
            </a:r>
            <a:r>
              <a:rPr sz="2400" dirty="0">
                <a:latin typeface="+mn-lt"/>
                <a:cs typeface="Calibri"/>
              </a:rPr>
              <a:t>langua</a:t>
            </a:r>
            <a:r>
              <a:rPr sz="2400" spc="-25" dirty="0">
                <a:latin typeface="+mn-lt"/>
                <a:cs typeface="Calibri"/>
              </a:rPr>
              <a:t>g</a:t>
            </a:r>
            <a:r>
              <a:rPr sz="2400" spc="-15" dirty="0">
                <a:latin typeface="+mn-lt"/>
                <a:cs typeface="Calibri"/>
              </a:rPr>
              <a:t>e</a:t>
            </a:r>
            <a:r>
              <a:rPr sz="2400" spc="-85" dirty="0">
                <a:latin typeface="+mn-lt"/>
                <a:cs typeface="Times New Roman"/>
              </a:rPr>
              <a:t> </a:t>
            </a:r>
            <a:r>
              <a:rPr sz="2400" spc="-5" dirty="0">
                <a:latin typeface="+mn-lt"/>
                <a:cs typeface="Calibri"/>
              </a:rPr>
              <a:t>p</a:t>
            </a:r>
            <a:r>
              <a:rPr sz="2400" spc="-55" dirty="0">
                <a:latin typeface="+mn-lt"/>
                <a:cs typeface="Calibri"/>
              </a:rPr>
              <a:t>r</a:t>
            </a:r>
            <a:r>
              <a:rPr sz="2400" spc="-10" dirty="0">
                <a:latin typeface="+mn-lt"/>
                <a:cs typeface="Calibri"/>
              </a:rPr>
              <a:t>o</a:t>
            </a:r>
            <a:r>
              <a:rPr sz="2400" dirty="0">
                <a:latin typeface="+mn-lt"/>
                <a:cs typeface="Calibri"/>
              </a:rPr>
              <a:t>vi</a:t>
            </a:r>
            <a:r>
              <a:rPr sz="2400" spc="-15" dirty="0">
                <a:latin typeface="+mn-lt"/>
                <a:cs typeface="Calibri"/>
              </a:rPr>
              <a:t>d</a:t>
            </a:r>
            <a:r>
              <a:rPr sz="2400" dirty="0">
                <a:latin typeface="+mn-lt"/>
                <a:cs typeface="Calibri"/>
              </a:rPr>
              <a:t>i</a:t>
            </a:r>
            <a:r>
              <a:rPr sz="2400" spc="-5" dirty="0">
                <a:latin typeface="+mn-lt"/>
                <a:cs typeface="Calibri"/>
              </a:rPr>
              <a:t>n</a:t>
            </a:r>
            <a:r>
              <a:rPr sz="2400" dirty="0">
                <a:latin typeface="+mn-lt"/>
                <a:cs typeface="Calibri"/>
              </a:rPr>
              <a:t>g</a:t>
            </a:r>
            <a:r>
              <a:rPr sz="2400" spc="-70" dirty="0">
                <a:latin typeface="+mn-lt"/>
                <a:cs typeface="Times New Roman"/>
              </a:rPr>
              <a:t> </a:t>
            </a:r>
            <a:r>
              <a:rPr sz="2400" spc="-5" dirty="0">
                <a:latin typeface="+mn-lt"/>
                <a:cs typeface="Calibri"/>
              </a:rPr>
              <a:t>suppor</a:t>
            </a:r>
            <a:r>
              <a:rPr sz="2400" dirty="0">
                <a:latin typeface="+mn-lt"/>
                <a:cs typeface="Calibri"/>
              </a:rPr>
              <a:t>t</a:t>
            </a:r>
            <a:r>
              <a:rPr sz="2400" spc="-75" dirty="0">
                <a:latin typeface="+mn-lt"/>
                <a:cs typeface="Times New Roman"/>
              </a:rPr>
              <a:t> </a:t>
            </a:r>
            <a:r>
              <a:rPr sz="2400" spc="-65" dirty="0">
                <a:latin typeface="+mn-lt"/>
                <a:cs typeface="Calibri"/>
              </a:rPr>
              <a:t>f</a:t>
            </a:r>
            <a:r>
              <a:rPr sz="2400" spc="-25" dirty="0">
                <a:latin typeface="+mn-lt"/>
                <a:cs typeface="Calibri"/>
              </a:rPr>
              <a:t>o</a:t>
            </a:r>
            <a:r>
              <a:rPr sz="2400" spc="-15" dirty="0">
                <a:latin typeface="+mn-lt"/>
                <a:cs typeface="Calibri"/>
              </a:rPr>
              <a:t>r</a:t>
            </a:r>
            <a:r>
              <a:rPr sz="2400" spc="-70" dirty="0">
                <a:latin typeface="+mn-lt"/>
                <a:cs typeface="Times New Roman"/>
              </a:rPr>
              <a:t> </a:t>
            </a:r>
            <a:r>
              <a:rPr sz="2400" spc="-5" dirty="0" smtClean="0">
                <a:latin typeface="+mn-lt"/>
                <a:cs typeface="Calibri"/>
              </a:rPr>
              <a:t>d</a:t>
            </a:r>
            <a:r>
              <a:rPr sz="2400" spc="-20" dirty="0" smtClean="0">
                <a:latin typeface="+mn-lt"/>
                <a:cs typeface="Calibri"/>
              </a:rPr>
              <a:t>a</a:t>
            </a:r>
            <a:r>
              <a:rPr sz="2400" spc="-45" dirty="0" smtClean="0">
                <a:latin typeface="+mn-lt"/>
                <a:cs typeface="Calibri"/>
              </a:rPr>
              <a:t>t</a:t>
            </a:r>
            <a:r>
              <a:rPr sz="2400" dirty="0" smtClean="0">
                <a:latin typeface="+mn-lt"/>
                <a:cs typeface="Calibri"/>
              </a:rPr>
              <a:t>a</a:t>
            </a:r>
            <a:r>
              <a:rPr lang="en-US" sz="2400" dirty="0" smtClean="0">
                <a:latin typeface="+mn-lt"/>
                <a:cs typeface="Calibri"/>
              </a:rPr>
              <a:t> </a:t>
            </a:r>
            <a:r>
              <a:rPr lang="en-IN" sz="2400" dirty="0">
                <a:latin typeface="+mn-lt"/>
                <a:cs typeface="Calibri"/>
              </a:rPr>
              <a:t>a</a:t>
            </a:r>
            <a:r>
              <a:rPr lang="en-IN" sz="2400" spc="-20" dirty="0">
                <a:latin typeface="+mn-lt"/>
                <a:cs typeface="Calibri"/>
              </a:rPr>
              <a:t>b</a:t>
            </a:r>
            <a:r>
              <a:rPr lang="en-IN" sz="2400" spc="-35" dirty="0">
                <a:latin typeface="+mn-lt"/>
                <a:cs typeface="Calibri"/>
              </a:rPr>
              <a:t>s</a:t>
            </a:r>
            <a:r>
              <a:rPr lang="en-IN" sz="2400" dirty="0">
                <a:latin typeface="+mn-lt"/>
                <a:cs typeface="Calibri"/>
              </a:rPr>
              <a:t>t</a:t>
            </a:r>
            <a:r>
              <a:rPr lang="en-IN" sz="2400" spc="-65" dirty="0">
                <a:latin typeface="+mn-lt"/>
                <a:cs typeface="Calibri"/>
              </a:rPr>
              <a:t>r</a:t>
            </a:r>
            <a:r>
              <a:rPr lang="en-IN" sz="2400" dirty="0">
                <a:latin typeface="+mn-lt"/>
                <a:cs typeface="Calibri"/>
              </a:rPr>
              <a:t>acti</a:t>
            </a:r>
            <a:r>
              <a:rPr lang="en-IN" sz="2400" spc="-5" dirty="0">
                <a:latin typeface="+mn-lt"/>
                <a:cs typeface="Calibri"/>
              </a:rPr>
              <a:t>o</a:t>
            </a:r>
            <a:r>
              <a:rPr lang="en-IN" sz="2400" dirty="0">
                <a:latin typeface="+mn-lt"/>
                <a:cs typeface="Calibri"/>
              </a:rPr>
              <a:t>n</a:t>
            </a:r>
            <a:r>
              <a:rPr lang="en-IN" sz="2400" spc="-105" dirty="0">
                <a:latin typeface="+mn-lt"/>
                <a:cs typeface="Times New Roman"/>
              </a:rPr>
              <a:t> </a:t>
            </a:r>
            <a:r>
              <a:rPr lang="en-IN" sz="2400" spc="-40" dirty="0">
                <a:latin typeface="+mn-lt"/>
                <a:cs typeface="Calibri"/>
              </a:rPr>
              <a:t>w</a:t>
            </a:r>
            <a:r>
              <a:rPr lang="en-IN" sz="2400" dirty="0">
                <a:latin typeface="+mn-lt"/>
                <a:cs typeface="Calibri"/>
              </a:rPr>
              <a:t>as</a:t>
            </a:r>
            <a:r>
              <a:rPr lang="en-IN" sz="2400" spc="-75" dirty="0">
                <a:latin typeface="+mn-lt"/>
                <a:cs typeface="Times New Roman"/>
              </a:rPr>
              <a:t> </a:t>
            </a:r>
            <a:r>
              <a:rPr lang="en-IN" sz="2400" dirty="0">
                <a:latin typeface="+mn-lt"/>
                <a:cs typeface="Times New Roman"/>
              </a:rPr>
              <a:t>SIMULA</a:t>
            </a:r>
            <a:r>
              <a:rPr lang="en-IN" sz="2400" spc="-185" dirty="0">
                <a:latin typeface="+mn-lt"/>
                <a:cs typeface="Times New Roman"/>
              </a:rPr>
              <a:t> </a:t>
            </a:r>
            <a:r>
              <a:rPr lang="en-IN" sz="2400" dirty="0">
                <a:latin typeface="+mn-lt"/>
                <a:cs typeface="Times New Roman"/>
              </a:rPr>
              <a:t>67.</a:t>
            </a:r>
          </a:p>
          <a:p>
            <a:pPr marL="346075" marR="228600" indent="-346075">
              <a:lnSpc>
                <a:spcPts val="2880"/>
              </a:lnSpc>
              <a:spcBef>
                <a:spcPts val="705"/>
              </a:spcBef>
              <a:buFont typeface="Arial"/>
              <a:buChar char="•"/>
              <a:tabLst>
                <a:tab pos="356235" algn="l"/>
              </a:tabLst>
            </a:pPr>
            <a:r>
              <a:rPr lang="en-IN" sz="2400" dirty="0">
                <a:latin typeface="+mn-lt"/>
                <a:cs typeface="Times New Roman"/>
              </a:rPr>
              <a:t>Benefi</a:t>
            </a:r>
            <a:r>
              <a:rPr lang="en-IN" sz="2400" spc="-15" dirty="0">
                <a:latin typeface="+mn-lt"/>
                <a:cs typeface="Times New Roman"/>
              </a:rPr>
              <a:t>t</a:t>
            </a:r>
            <a:r>
              <a:rPr lang="en-IN" sz="2400" dirty="0">
                <a:latin typeface="+mn-lt"/>
                <a:cs typeface="Times New Roman"/>
              </a:rPr>
              <a:t>s</a:t>
            </a:r>
            <a:r>
              <a:rPr lang="en-IN" sz="2400" spc="10" dirty="0">
                <a:latin typeface="+mn-lt"/>
                <a:cs typeface="Times New Roman"/>
              </a:rPr>
              <a:t> </a:t>
            </a:r>
            <a:r>
              <a:rPr lang="en-IN" sz="2400" dirty="0">
                <a:latin typeface="+mn-lt"/>
                <a:cs typeface="Times New Roman"/>
              </a:rPr>
              <a:t>of data</a:t>
            </a:r>
            <a:r>
              <a:rPr lang="en-IN" sz="2400" spc="10" dirty="0">
                <a:latin typeface="+mn-lt"/>
                <a:cs typeface="Times New Roman"/>
              </a:rPr>
              <a:t> </a:t>
            </a:r>
            <a:r>
              <a:rPr lang="en-IN" sz="2400" dirty="0">
                <a:latin typeface="+mn-lt"/>
                <a:cs typeface="Times New Roman"/>
              </a:rPr>
              <a:t>abst</a:t>
            </a:r>
            <a:r>
              <a:rPr lang="en-IN" sz="2400" spc="-15" dirty="0">
                <a:latin typeface="+mn-lt"/>
                <a:cs typeface="Times New Roman"/>
              </a:rPr>
              <a:t>r</a:t>
            </a:r>
            <a:r>
              <a:rPr lang="en-IN" sz="2400" dirty="0">
                <a:latin typeface="+mn-lt"/>
                <a:cs typeface="Times New Roman"/>
              </a:rPr>
              <a:t>act</a:t>
            </a:r>
            <a:r>
              <a:rPr lang="en-IN" sz="2400" spc="-15" dirty="0">
                <a:latin typeface="+mn-lt"/>
                <a:cs typeface="Times New Roman"/>
              </a:rPr>
              <a:t>i</a:t>
            </a:r>
            <a:r>
              <a:rPr lang="en-IN" sz="2400" dirty="0">
                <a:latin typeface="+mn-lt"/>
                <a:cs typeface="Times New Roman"/>
              </a:rPr>
              <a:t>on</a:t>
            </a:r>
            <a:r>
              <a:rPr lang="en-IN" sz="2400" spc="35" dirty="0">
                <a:latin typeface="+mn-lt"/>
                <a:cs typeface="Times New Roman"/>
              </a:rPr>
              <a:t> </a:t>
            </a:r>
            <a:r>
              <a:rPr lang="en-IN" sz="2400" dirty="0">
                <a:latin typeface="+mn-lt"/>
                <a:cs typeface="Times New Roman"/>
              </a:rPr>
              <a:t>were</a:t>
            </a:r>
            <a:r>
              <a:rPr lang="en-IN" sz="2400" spc="5" dirty="0">
                <a:latin typeface="+mn-lt"/>
                <a:cs typeface="Times New Roman"/>
              </a:rPr>
              <a:t> </a:t>
            </a:r>
            <a:r>
              <a:rPr lang="en-IN" sz="2400" dirty="0">
                <a:latin typeface="+mn-lt"/>
                <a:cs typeface="Times New Roman"/>
              </a:rPr>
              <a:t>not</a:t>
            </a:r>
            <a:r>
              <a:rPr lang="en-IN" sz="2400" spc="5" dirty="0">
                <a:latin typeface="+mn-lt"/>
                <a:cs typeface="Times New Roman"/>
              </a:rPr>
              <a:t> </a:t>
            </a:r>
            <a:r>
              <a:rPr lang="en-IN" sz="2400" dirty="0">
                <a:latin typeface="+mn-lt"/>
                <a:cs typeface="Times New Roman"/>
              </a:rPr>
              <a:t>recogn</a:t>
            </a:r>
            <a:r>
              <a:rPr lang="en-IN" sz="2400" spc="-10" dirty="0">
                <a:latin typeface="+mn-lt"/>
                <a:cs typeface="Times New Roman"/>
              </a:rPr>
              <a:t>i</a:t>
            </a:r>
            <a:r>
              <a:rPr lang="en-IN" sz="2400" dirty="0">
                <a:latin typeface="+mn-lt"/>
                <a:cs typeface="Times New Roman"/>
              </a:rPr>
              <a:t>zed unt</a:t>
            </a:r>
            <a:r>
              <a:rPr lang="en-IN" sz="2400" spc="-15" dirty="0">
                <a:latin typeface="+mn-lt"/>
                <a:cs typeface="Times New Roman"/>
              </a:rPr>
              <a:t>i</a:t>
            </a:r>
            <a:r>
              <a:rPr lang="en-IN" sz="2400" dirty="0">
                <a:latin typeface="+mn-lt"/>
                <a:cs typeface="Times New Roman"/>
              </a:rPr>
              <a:t>l</a:t>
            </a:r>
            <a:r>
              <a:rPr lang="en-IN" sz="2400" spc="5" dirty="0">
                <a:latin typeface="+mn-lt"/>
                <a:cs typeface="Times New Roman"/>
              </a:rPr>
              <a:t> </a:t>
            </a:r>
            <a:r>
              <a:rPr lang="en-IN" sz="2400" dirty="0">
                <a:latin typeface="+mn-lt"/>
                <a:cs typeface="Times New Roman"/>
              </a:rPr>
              <a:t>ear</a:t>
            </a:r>
            <a:r>
              <a:rPr lang="en-IN" sz="2400" spc="-10" dirty="0">
                <a:latin typeface="+mn-lt"/>
                <a:cs typeface="Times New Roman"/>
              </a:rPr>
              <a:t>l</a:t>
            </a:r>
            <a:r>
              <a:rPr lang="en-IN" sz="2400" dirty="0">
                <a:latin typeface="+mn-lt"/>
                <a:cs typeface="Times New Roman"/>
              </a:rPr>
              <a:t>y</a:t>
            </a:r>
            <a:r>
              <a:rPr lang="en-IN" sz="2400" spc="15" dirty="0">
                <a:latin typeface="+mn-lt"/>
                <a:cs typeface="Times New Roman"/>
              </a:rPr>
              <a:t> </a:t>
            </a:r>
            <a:r>
              <a:rPr lang="en-IN" sz="2400" dirty="0">
                <a:latin typeface="+mn-lt"/>
                <a:cs typeface="Times New Roman"/>
              </a:rPr>
              <a:t>1970s.</a:t>
            </a:r>
          </a:p>
          <a:p>
            <a:pPr marL="346075" marR="5080" indent="-346075">
              <a:lnSpc>
                <a:spcPct val="80000"/>
              </a:lnSpc>
              <a:spcBef>
                <a:spcPts val="745"/>
              </a:spcBef>
              <a:buFont typeface="Arial"/>
              <a:buChar char="•"/>
              <a:tabLst>
                <a:tab pos="356235" algn="l"/>
              </a:tabLst>
            </a:pPr>
            <a:r>
              <a:rPr lang="en-IN" sz="2400" dirty="0">
                <a:latin typeface="+mn-lt"/>
                <a:cs typeface="Times New Roman"/>
              </a:rPr>
              <a:t>Sma</a:t>
            </a:r>
            <a:r>
              <a:rPr lang="en-IN" sz="2400" spc="-15" dirty="0">
                <a:latin typeface="+mn-lt"/>
                <a:cs typeface="Times New Roman"/>
              </a:rPr>
              <a:t>l</a:t>
            </a:r>
            <a:r>
              <a:rPr lang="en-IN" sz="2400" dirty="0">
                <a:latin typeface="+mn-lt"/>
                <a:cs typeface="Times New Roman"/>
              </a:rPr>
              <a:t>l</a:t>
            </a:r>
            <a:r>
              <a:rPr lang="en-IN" sz="2400" spc="-15" dirty="0">
                <a:latin typeface="+mn-lt"/>
                <a:cs typeface="Times New Roman"/>
              </a:rPr>
              <a:t>t</a:t>
            </a:r>
            <a:r>
              <a:rPr lang="en-IN" sz="2400" dirty="0">
                <a:latin typeface="+mn-lt"/>
                <a:cs typeface="Times New Roman"/>
              </a:rPr>
              <a:t>alk</a:t>
            </a:r>
            <a:r>
              <a:rPr lang="en-IN" sz="2400" spc="30" dirty="0">
                <a:latin typeface="+mn-lt"/>
                <a:cs typeface="Times New Roman"/>
              </a:rPr>
              <a:t> </a:t>
            </a:r>
            <a:r>
              <a:rPr lang="en-IN" sz="2400" dirty="0">
                <a:latin typeface="+mn-lt"/>
                <a:cs typeface="Times New Roman"/>
              </a:rPr>
              <a:t>was ano</a:t>
            </a:r>
            <a:r>
              <a:rPr lang="en-IN" sz="2400" spc="-10" dirty="0">
                <a:latin typeface="+mn-lt"/>
                <a:cs typeface="Times New Roman"/>
              </a:rPr>
              <a:t>t</a:t>
            </a:r>
            <a:r>
              <a:rPr lang="en-IN" sz="2400" dirty="0">
                <a:latin typeface="+mn-lt"/>
                <a:cs typeface="Times New Roman"/>
              </a:rPr>
              <a:t>her</a:t>
            </a:r>
            <a:r>
              <a:rPr lang="en-IN" sz="2400" spc="20" dirty="0">
                <a:latin typeface="+mn-lt"/>
                <a:cs typeface="Times New Roman"/>
              </a:rPr>
              <a:t> </a:t>
            </a:r>
            <a:r>
              <a:rPr lang="en-IN" sz="2400" dirty="0">
                <a:latin typeface="+mn-lt"/>
                <a:cs typeface="Times New Roman"/>
              </a:rPr>
              <a:t>purely</a:t>
            </a:r>
            <a:r>
              <a:rPr lang="en-IN" sz="2400" spc="5" dirty="0">
                <a:latin typeface="+mn-lt"/>
                <a:cs typeface="Times New Roman"/>
              </a:rPr>
              <a:t> </a:t>
            </a:r>
            <a:r>
              <a:rPr lang="en-IN" sz="2400" dirty="0">
                <a:latin typeface="+mn-lt"/>
                <a:cs typeface="Times New Roman"/>
              </a:rPr>
              <a:t>object</a:t>
            </a:r>
            <a:r>
              <a:rPr lang="en-IN" sz="2400" spc="15" dirty="0">
                <a:latin typeface="+mn-lt"/>
                <a:cs typeface="Times New Roman"/>
              </a:rPr>
              <a:t> </a:t>
            </a:r>
            <a:r>
              <a:rPr lang="en-IN" sz="2400" dirty="0">
                <a:latin typeface="+mn-lt"/>
                <a:cs typeface="Times New Roman"/>
              </a:rPr>
              <a:t>or</a:t>
            </a:r>
            <a:r>
              <a:rPr lang="en-IN" sz="2400" spc="-10" dirty="0">
                <a:latin typeface="+mn-lt"/>
                <a:cs typeface="Times New Roman"/>
              </a:rPr>
              <a:t>i</a:t>
            </a:r>
            <a:r>
              <a:rPr lang="en-IN" sz="2400" dirty="0">
                <a:latin typeface="+mn-lt"/>
                <a:cs typeface="Times New Roman"/>
              </a:rPr>
              <a:t>ented lan</a:t>
            </a:r>
            <a:r>
              <a:rPr lang="en-IN" sz="2400" spc="-10" dirty="0">
                <a:latin typeface="+mn-lt"/>
                <a:cs typeface="Times New Roman"/>
              </a:rPr>
              <a:t>g</a:t>
            </a:r>
            <a:r>
              <a:rPr lang="en-IN" sz="2400" dirty="0">
                <a:latin typeface="+mn-lt"/>
                <a:cs typeface="Times New Roman"/>
              </a:rPr>
              <a:t>uage. </a:t>
            </a:r>
          </a:p>
          <a:p>
            <a:pPr marL="355600" indent="-342900">
              <a:lnSpc>
                <a:spcPct val="100000"/>
              </a:lnSpc>
              <a:buFont typeface="Arial"/>
              <a:buChar char="•"/>
              <a:tabLst>
                <a:tab pos="356235" algn="l"/>
              </a:tabLst>
            </a:pPr>
            <a:endParaRPr sz="3000" dirty="0">
              <a:latin typeface="Calibri"/>
              <a:cs typeface="Calibri"/>
            </a:endParaRP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575933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algn="just" eaLnBrk="1" hangingPunct="1">
              <a:lnSpc>
                <a:spcPct val="80000"/>
              </a:lnSpc>
              <a:buFont typeface="Arial" panose="020B0604020202020204" pitchFamily="34" charset="0"/>
              <a:buChar char="•"/>
            </a:pPr>
            <a:r>
              <a:rPr lang="en-US" sz="2000" dirty="0" smtClean="0"/>
              <a:t>OO programming involves three fundamental concepts: ADTs, inheritance, dynamic binding</a:t>
            </a:r>
          </a:p>
          <a:p>
            <a:pPr algn="just" eaLnBrk="1" hangingPunct="1">
              <a:lnSpc>
                <a:spcPct val="80000"/>
              </a:lnSpc>
              <a:buFont typeface="Arial" panose="020B0604020202020204" pitchFamily="34" charset="0"/>
              <a:buChar char="•"/>
            </a:pPr>
            <a:r>
              <a:rPr lang="en-US" sz="2000" dirty="0" smtClean="0"/>
              <a:t>Major design issues: exclusivity of objects, subclasses and subtypes, type checking and polymorphism, single and multiple inheritance, dynamic binding, explicit and implicit de-allocation of objects, and nested classes</a:t>
            </a:r>
          </a:p>
        </p:txBody>
      </p:sp>
      <p:sp>
        <p:nvSpPr>
          <p:cNvPr id="55300" name="Rectangle 2"/>
          <p:cNvSpPr>
            <a:spLocks noGrp="1" noChangeArrowheads="1"/>
          </p:cNvSpPr>
          <p:nvPr>
            <p:ph type="title" idx="4294967295"/>
          </p:nvPr>
        </p:nvSpPr>
        <p:spPr>
          <a:xfrm>
            <a:off x="0" y="274638"/>
            <a:ext cx="8229600" cy="1143000"/>
          </a:xfrm>
        </p:spPr>
        <p:txBody>
          <a:bodyPr/>
          <a:lstStyle/>
          <a:p>
            <a:pPr eaLnBrk="1" hangingPunct="1"/>
            <a:r>
              <a:rPr lang="en-US" smtClean="0"/>
              <a:t>Summary</a:t>
            </a:r>
          </a:p>
        </p:txBody>
      </p:sp>
      <p:sp>
        <p:nvSpPr>
          <p:cNvPr id="7" name="TextBox 6"/>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50333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0"/>
            <a:ext cx="8229600" cy="1143000"/>
          </a:xfrm>
          <a:prstGeom prst="rect">
            <a:avLst/>
          </a:prstGeom>
        </p:spPr>
        <p:txBody>
          <a:bodyPr vert="horz" wrap="square" lIns="0" tIns="282702" rIns="0" bIns="0" rtlCol="0">
            <a:spAutoFit/>
          </a:bodyPr>
          <a:lstStyle/>
          <a:p>
            <a:pPr marL="224154">
              <a:lnSpc>
                <a:spcPct val="100000"/>
              </a:lnSpc>
            </a:pPr>
            <a:r>
              <a:rPr spc="-5" dirty="0"/>
              <a:t>Cha</a:t>
            </a:r>
            <a:r>
              <a:rPr spc="-80" dirty="0"/>
              <a:t>r</a:t>
            </a:r>
            <a:r>
              <a:rPr dirty="0"/>
              <a:t>ac</a:t>
            </a:r>
            <a:r>
              <a:rPr spc="-55" dirty="0"/>
              <a:t>t</a:t>
            </a:r>
            <a:r>
              <a:rPr dirty="0"/>
              <a:t>eri</a:t>
            </a:r>
            <a:r>
              <a:rPr spc="-50" dirty="0"/>
              <a:t>s</a:t>
            </a:r>
            <a:r>
              <a:rPr dirty="0"/>
              <a:t>tics</a:t>
            </a:r>
            <a:r>
              <a:rPr spc="-135" dirty="0">
                <a:latin typeface="Times New Roman"/>
                <a:cs typeface="Times New Roman"/>
              </a:rPr>
              <a:t> </a:t>
            </a:r>
            <a:r>
              <a:rPr spc="-5" dirty="0"/>
              <a:t>o</a:t>
            </a:r>
            <a:r>
              <a:rPr dirty="0"/>
              <a:t>f</a:t>
            </a:r>
            <a:r>
              <a:rPr spc="-105" dirty="0">
                <a:latin typeface="Times New Roman"/>
                <a:cs typeface="Times New Roman"/>
              </a:rPr>
              <a:t> </a:t>
            </a:r>
            <a:r>
              <a:rPr spc="-5" dirty="0"/>
              <a:t>OO</a:t>
            </a:r>
            <a:r>
              <a:rPr dirty="0"/>
              <a:t>P</a:t>
            </a:r>
            <a:r>
              <a:rPr spc="-105" dirty="0">
                <a:latin typeface="Times New Roman"/>
                <a:cs typeface="Times New Roman"/>
              </a:rPr>
              <a:t> </a:t>
            </a:r>
            <a:r>
              <a:rPr spc="-5" dirty="0"/>
              <a:t>Langua</a:t>
            </a:r>
            <a:r>
              <a:rPr spc="-30" dirty="0"/>
              <a:t>g</a:t>
            </a:r>
            <a:r>
              <a:rPr dirty="0"/>
              <a:t>es</a:t>
            </a:r>
          </a:p>
        </p:txBody>
      </p:sp>
      <p:sp>
        <p:nvSpPr>
          <p:cNvPr id="3" name="object 3"/>
          <p:cNvSpPr txBox="1"/>
          <p:nvPr/>
        </p:nvSpPr>
        <p:spPr>
          <a:xfrm>
            <a:off x="535940" y="1697446"/>
            <a:ext cx="3634104" cy="1602740"/>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200" dirty="0">
                <a:latin typeface="Calibri"/>
                <a:cs typeface="Calibri"/>
              </a:rPr>
              <a:t>A</a:t>
            </a:r>
            <a:r>
              <a:rPr sz="3200" spc="-25" dirty="0">
                <a:latin typeface="Calibri"/>
                <a:cs typeface="Calibri"/>
              </a:rPr>
              <a:t>b</a:t>
            </a:r>
            <a:r>
              <a:rPr sz="3200" spc="-45" dirty="0">
                <a:latin typeface="Calibri"/>
                <a:cs typeface="Calibri"/>
              </a:rPr>
              <a:t>s</a:t>
            </a:r>
            <a:r>
              <a:rPr sz="3200" dirty="0">
                <a:latin typeface="Calibri"/>
                <a:cs typeface="Calibri"/>
              </a:rPr>
              <a:t>t</a:t>
            </a:r>
            <a:r>
              <a:rPr sz="3200" spc="-70" dirty="0">
                <a:latin typeface="Calibri"/>
                <a:cs typeface="Calibri"/>
              </a:rPr>
              <a:t>r</a:t>
            </a:r>
            <a:r>
              <a:rPr sz="3200" dirty="0">
                <a:latin typeface="Calibri"/>
                <a:cs typeface="Calibri"/>
              </a:rPr>
              <a:t>act</a:t>
            </a:r>
            <a:r>
              <a:rPr sz="3200" spc="-80" dirty="0">
                <a:latin typeface="Times New Roman"/>
                <a:cs typeface="Times New Roman"/>
              </a:rPr>
              <a:t> </a:t>
            </a:r>
            <a:r>
              <a:rPr sz="3200" spc="-15" dirty="0">
                <a:latin typeface="Calibri"/>
                <a:cs typeface="Calibri"/>
              </a:rPr>
              <a:t>D</a:t>
            </a:r>
            <a:r>
              <a:rPr sz="3200" spc="-25"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spc="-140" dirty="0">
                <a:latin typeface="Calibri"/>
                <a:cs typeface="Calibri"/>
              </a:rPr>
              <a:t>T</a:t>
            </a:r>
            <a:r>
              <a:rPr sz="3200" dirty="0">
                <a:latin typeface="Calibri"/>
                <a:cs typeface="Calibri"/>
              </a:rPr>
              <a:t>ypes</a:t>
            </a:r>
            <a:endParaRPr sz="3200">
              <a:latin typeface="Calibri"/>
              <a:cs typeface="Calibri"/>
            </a:endParaRPr>
          </a:p>
          <a:p>
            <a:pPr marL="355600" indent="-342900">
              <a:lnSpc>
                <a:spcPct val="100000"/>
              </a:lnSpc>
              <a:spcBef>
                <a:spcPts val="770"/>
              </a:spcBef>
              <a:buFont typeface="Arial"/>
              <a:buChar char="•"/>
              <a:tabLst>
                <a:tab pos="356235" algn="l"/>
              </a:tabLst>
            </a:pPr>
            <a:r>
              <a:rPr sz="3200" dirty="0">
                <a:latin typeface="Calibri"/>
                <a:cs typeface="Calibri"/>
              </a:rPr>
              <a:t>In</a:t>
            </a:r>
            <a:r>
              <a:rPr sz="3200" spc="-15" dirty="0">
                <a:latin typeface="Calibri"/>
                <a:cs typeface="Calibri"/>
              </a:rPr>
              <a:t>h</a:t>
            </a:r>
            <a:r>
              <a:rPr sz="3200" dirty="0">
                <a:latin typeface="Calibri"/>
                <a:cs typeface="Calibri"/>
              </a:rPr>
              <a:t>eri</a:t>
            </a:r>
            <a:r>
              <a:rPr sz="3200" spc="-55" dirty="0">
                <a:latin typeface="Calibri"/>
                <a:cs typeface="Calibri"/>
              </a:rPr>
              <a:t>t</a:t>
            </a:r>
            <a:r>
              <a:rPr sz="3200" dirty="0">
                <a:latin typeface="Calibri"/>
                <a:cs typeface="Calibri"/>
              </a:rPr>
              <a:t>ance</a:t>
            </a:r>
            <a:endParaRPr sz="3200">
              <a:latin typeface="Calibri"/>
              <a:cs typeface="Calibri"/>
            </a:endParaRPr>
          </a:p>
          <a:p>
            <a:pPr marL="355600" indent="-342900">
              <a:lnSpc>
                <a:spcPct val="100000"/>
              </a:lnSpc>
              <a:spcBef>
                <a:spcPts val="765"/>
              </a:spcBef>
              <a:buFont typeface="Arial"/>
              <a:buChar char="•"/>
              <a:tabLst>
                <a:tab pos="356235" algn="l"/>
              </a:tabLst>
            </a:pPr>
            <a:r>
              <a:rPr sz="3200" spc="-5" dirty="0">
                <a:latin typeface="Calibri"/>
                <a:cs typeface="Calibri"/>
              </a:rPr>
              <a:t>Dynam</a:t>
            </a:r>
            <a:r>
              <a:rPr sz="3200" spc="5" dirty="0">
                <a:latin typeface="Calibri"/>
                <a:cs typeface="Calibri"/>
              </a:rPr>
              <a:t>i</a:t>
            </a:r>
            <a:r>
              <a:rPr sz="3200" dirty="0">
                <a:latin typeface="Calibri"/>
                <a:cs typeface="Calibri"/>
              </a:rPr>
              <a:t>c</a:t>
            </a:r>
            <a:r>
              <a:rPr sz="3200" spc="-80" dirty="0">
                <a:latin typeface="Times New Roman"/>
                <a:cs typeface="Times New Roman"/>
              </a:rPr>
              <a:t> </a:t>
            </a:r>
            <a:r>
              <a:rPr sz="3200" dirty="0">
                <a:latin typeface="Calibri"/>
                <a:cs typeface="Calibri"/>
              </a:rPr>
              <a:t>Bi</a:t>
            </a:r>
            <a:r>
              <a:rPr sz="3200" spc="-15" dirty="0">
                <a:latin typeface="Calibri"/>
                <a:cs typeface="Calibri"/>
              </a:rPr>
              <a:t>n</a:t>
            </a:r>
            <a:r>
              <a:rPr sz="3200" spc="-5" dirty="0">
                <a:latin typeface="Calibri"/>
                <a:cs typeface="Calibri"/>
              </a:rPr>
              <a:t>d</a:t>
            </a:r>
            <a:r>
              <a:rPr sz="3200" dirty="0">
                <a:latin typeface="Calibri"/>
                <a:cs typeface="Calibri"/>
              </a:rPr>
              <a:t>i</a:t>
            </a:r>
            <a:r>
              <a:rPr sz="3200" spc="-5" dirty="0">
                <a:latin typeface="Calibri"/>
                <a:cs typeface="Calibri"/>
              </a:rPr>
              <a:t>ng</a:t>
            </a:r>
            <a:endParaRPr sz="3200">
              <a:latin typeface="Calibri"/>
              <a:cs typeface="Calibri"/>
            </a:endParaRPr>
          </a:p>
        </p:txBody>
      </p:sp>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97220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599916"/>
            <a:ext cx="6705600" cy="492443"/>
          </a:xfrm>
          <a:prstGeom prst="rect">
            <a:avLst/>
          </a:prstGeom>
        </p:spPr>
        <p:txBody>
          <a:bodyPr vert="horz" wrap="square" lIns="0" tIns="0" rIns="0" bIns="0" rtlCol="0">
            <a:spAutoFit/>
          </a:bodyPr>
          <a:lstStyle/>
          <a:p>
            <a:pPr marL="7620" algn="ctr">
              <a:lnSpc>
                <a:spcPct val="100000"/>
              </a:lnSpc>
            </a:pPr>
            <a:r>
              <a:rPr sz="3200" spc="-20" dirty="0"/>
              <a:t>Issues</a:t>
            </a:r>
            <a:r>
              <a:rPr sz="3200" spc="-100" dirty="0">
                <a:latin typeface="Times New Roman"/>
                <a:cs typeface="Times New Roman"/>
              </a:rPr>
              <a:t> </a:t>
            </a:r>
            <a:r>
              <a:rPr sz="3200" dirty="0"/>
              <a:t>in</a:t>
            </a:r>
            <a:r>
              <a:rPr sz="3200" spc="-100" dirty="0">
                <a:latin typeface="Times New Roman"/>
                <a:cs typeface="Times New Roman"/>
              </a:rPr>
              <a:t> </a:t>
            </a:r>
            <a:r>
              <a:rPr sz="3200" spc="-30" dirty="0"/>
              <a:t>p</a:t>
            </a:r>
            <a:r>
              <a:rPr sz="3200" spc="-70" dirty="0"/>
              <a:t>r</a:t>
            </a:r>
            <a:r>
              <a:rPr sz="3200" spc="-25" dirty="0"/>
              <a:t>og</a:t>
            </a:r>
            <a:r>
              <a:rPr sz="3200" spc="-90" dirty="0"/>
              <a:t>r</a:t>
            </a:r>
            <a:r>
              <a:rPr sz="3200" spc="-25" dirty="0"/>
              <a:t>ammi</a:t>
            </a:r>
            <a:r>
              <a:rPr sz="3200" spc="-30" dirty="0"/>
              <a:t>n</a:t>
            </a:r>
            <a:r>
              <a:rPr sz="3200" spc="-20" dirty="0"/>
              <a:t>g</a:t>
            </a:r>
            <a:r>
              <a:rPr sz="3200" spc="-70" dirty="0">
                <a:latin typeface="Times New Roman"/>
                <a:cs typeface="Times New Roman"/>
              </a:rPr>
              <a:t> </a:t>
            </a:r>
            <a:r>
              <a:rPr sz="3200" spc="-20" dirty="0"/>
              <a:t>wi</a:t>
            </a:r>
            <a:r>
              <a:rPr sz="3200" dirty="0"/>
              <a:t>th</a:t>
            </a:r>
            <a:r>
              <a:rPr sz="3200" spc="-100" dirty="0">
                <a:latin typeface="Times New Roman"/>
                <a:cs typeface="Times New Roman"/>
              </a:rPr>
              <a:t> </a:t>
            </a:r>
            <a:r>
              <a:rPr sz="3200" spc="-25" dirty="0" smtClean="0"/>
              <a:t>A</a:t>
            </a:r>
            <a:r>
              <a:rPr sz="3200" spc="-70" dirty="0" smtClean="0"/>
              <a:t>D</a:t>
            </a:r>
            <a:r>
              <a:rPr sz="3200" spc="-305" dirty="0" smtClean="0"/>
              <a:t>T</a:t>
            </a:r>
            <a:r>
              <a:rPr sz="3200" spc="-20" dirty="0" smtClean="0"/>
              <a:t>s</a:t>
            </a:r>
            <a:endParaRPr sz="3200" dirty="0">
              <a:latin typeface="Times New Roman"/>
              <a:cs typeface="Times New Roman"/>
            </a:endParaRPr>
          </a:p>
        </p:txBody>
      </p:sp>
      <p:sp>
        <p:nvSpPr>
          <p:cNvPr id="3" name="object 3"/>
          <p:cNvSpPr txBox="1"/>
          <p:nvPr/>
        </p:nvSpPr>
        <p:spPr>
          <a:xfrm>
            <a:off x="535940" y="1697446"/>
            <a:ext cx="7794625" cy="4098558"/>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200" spc="-65" dirty="0">
                <a:latin typeface="Calibri"/>
                <a:cs typeface="Calibri"/>
              </a:rPr>
              <a:t>R</a:t>
            </a:r>
            <a:r>
              <a:rPr sz="3200" dirty="0">
                <a:latin typeface="Calibri"/>
                <a:cs typeface="Calibri"/>
              </a:rPr>
              <a:t>euse</a:t>
            </a:r>
            <a:r>
              <a:rPr sz="3200" spc="-110"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5" dirty="0">
                <a:latin typeface="Calibri"/>
                <a:cs typeface="Calibri"/>
              </a:rPr>
              <a:t>d</a:t>
            </a:r>
            <a:r>
              <a:rPr sz="3200" spc="-35" dirty="0">
                <a:latin typeface="Calibri"/>
                <a:cs typeface="Calibri"/>
              </a:rPr>
              <a:t>a</a:t>
            </a:r>
            <a:r>
              <a:rPr sz="3200" spc="-45" dirty="0">
                <a:latin typeface="Calibri"/>
                <a:cs typeface="Calibri"/>
              </a:rPr>
              <a:t>t</a:t>
            </a:r>
            <a:r>
              <a:rPr sz="3200" dirty="0">
                <a:latin typeface="Calibri"/>
                <a:cs typeface="Calibri"/>
              </a:rPr>
              <a:t>a</a:t>
            </a:r>
            <a:r>
              <a:rPr sz="3200" spc="-80" dirty="0">
                <a:latin typeface="Times New Roman"/>
                <a:cs typeface="Times New Roman"/>
              </a:rPr>
              <a:t> </a:t>
            </a:r>
            <a:r>
              <a:rPr sz="3200" dirty="0">
                <a:latin typeface="Calibri"/>
                <a:cs typeface="Calibri"/>
              </a:rPr>
              <a:t>types</a:t>
            </a:r>
            <a:r>
              <a:rPr sz="3200" spc="-65" dirty="0">
                <a:latin typeface="Times New Roman"/>
                <a:cs typeface="Times New Roman"/>
              </a:rPr>
              <a:t> </a:t>
            </a:r>
            <a:r>
              <a:rPr sz="3200" dirty="0">
                <a:solidFill>
                  <a:srgbClr val="0000FF"/>
                </a:solidFill>
                <a:latin typeface="Calibri"/>
                <a:cs typeface="Calibri"/>
              </a:rPr>
              <a:t>[fu</a:t>
            </a:r>
            <a:r>
              <a:rPr sz="3200" spc="-20" dirty="0">
                <a:solidFill>
                  <a:srgbClr val="0000FF"/>
                </a:solidFill>
                <a:latin typeface="Calibri"/>
                <a:cs typeface="Calibri"/>
              </a:rPr>
              <a:t>t</a:t>
            </a:r>
            <a:r>
              <a:rPr sz="3200" spc="-5" dirty="0">
                <a:solidFill>
                  <a:srgbClr val="0000FF"/>
                </a:solidFill>
                <a:latin typeface="Calibri"/>
                <a:cs typeface="Calibri"/>
              </a:rPr>
              <a:t>u</a:t>
            </a:r>
            <a:r>
              <a:rPr sz="3200" spc="-45" dirty="0">
                <a:solidFill>
                  <a:srgbClr val="0000FF"/>
                </a:solidFill>
                <a:latin typeface="Calibri"/>
                <a:cs typeface="Calibri"/>
              </a:rPr>
              <a:t>r</a:t>
            </a:r>
            <a:r>
              <a:rPr sz="3200" dirty="0">
                <a:solidFill>
                  <a:srgbClr val="0000FF"/>
                </a:solidFill>
                <a:latin typeface="Calibri"/>
                <a:cs typeface="Calibri"/>
              </a:rPr>
              <a:t>e</a:t>
            </a:r>
            <a:r>
              <a:rPr sz="3200" spc="-60" dirty="0">
                <a:solidFill>
                  <a:srgbClr val="0000FF"/>
                </a:solidFill>
                <a:latin typeface="Times New Roman"/>
                <a:cs typeface="Times New Roman"/>
              </a:rPr>
              <a:t> </a:t>
            </a:r>
            <a:r>
              <a:rPr sz="3200" spc="-40" dirty="0">
                <a:solidFill>
                  <a:srgbClr val="0000FF"/>
                </a:solidFill>
                <a:latin typeface="Calibri"/>
                <a:cs typeface="Calibri"/>
              </a:rPr>
              <a:t>r</a:t>
            </a:r>
            <a:r>
              <a:rPr sz="3200" dirty="0">
                <a:solidFill>
                  <a:srgbClr val="0000FF"/>
                </a:solidFill>
                <a:latin typeface="Calibri"/>
                <a:cs typeface="Calibri"/>
              </a:rPr>
              <a:t>equ</a:t>
            </a:r>
            <a:r>
              <a:rPr sz="3200" spc="-5" dirty="0">
                <a:solidFill>
                  <a:srgbClr val="0000FF"/>
                </a:solidFill>
                <a:latin typeface="Calibri"/>
                <a:cs typeface="Calibri"/>
              </a:rPr>
              <a:t>i</a:t>
            </a:r>
            <a:r>
              <a:rPr sz="3200" spc="-50" dirty="0">
                <a:solidFill>
                  <a:srgbClr val="0000FF"/>
                </a:solidFill>
                <a:latin typeface="Calibri"/>
                <a:cs typeface="Calibri"/>
              </a:rPr>
              <a:t>r</a:t>
            </a:r>
            <a:r>
              <a:rPr sz="3200" dirty="0">
                <a:solidFill>
                  <a:srgbClr val="0000FF"/>
                </a:solidFill>
                <a:latin typeface="Calibri"/>
                <a:cs typeface="Calibri"/>
              </a:rPr>
              <a:t>eme</a:t>
            </a:r>
            <a:r>
              <a:rPr sz="3200" spc="-30" dirty="0">
                <a:solidFill>
                  <a:srgbClr val="0000FF"/>
                </a:solidFill>
                <a:latin typeface="Calibri"/>
                <a:cs typeface="Calibri"/>
              </a:rPr>
              <a:t>n</a:t>
            </a:r>
            <a:r>
              <a:rPr sz="3200" dirty="0">
                <a:solidFill>
                  <a:srgbClr val="0000FF"/>
                </a:solidFill>
                <a:latin typeface="Calibri"/>
                <a:cs typeface="Calibri"/>
              </a:rPr>
              <a:t>ts</a:t>
            </a:r>
            <a:endParaRPr sz="3200" dirty="0">
              <a:latin typeface="Calibri"/>
              <a:cs typeface="Calibri"/>
            </a:endParaRPr>
          </a:p>
          <a:p>
            <a:pPr marL="342900" algn="ctr">
              <a:lnSpc>
                <a:spcPct val="100000"/>
              </a:lnSpc>
            </a:pPr>
            <a:r>
              <a:rPr sz="3200" dirty="0">
                <a:solidFill>
                  <a:srgbClr val="0000FF"/>
                </a:solidFill>
                <a:latin typeface="Calibri"/>
                <a:cs typeface="Calibri"/>
              </a:rPr>
              <a:t>chan</a:t>
            </a:r>
            <a:r>
              <a:rPr sz="3200" spc="-35" dirty="0">
                <a:solidFill>
                  <a:srgbClr val="0000FF"/>
                </a:solidFill>
                <a:latin typeface="Calibri"/>
                <a:cs typeface="Calibri"/>
              </a:rPr>
              <a:t>g</a:t>
            </a:r>
            <a:r>
              <a:rPr sz="3200" dirty="0">
                <a:solidFill>
                  <a:srgbClr val="0000FF"/>
                </a:solidFill>
                <a:latin typeface="Calibri"/>
                <a:cs typeface="Calibri"/>
              </a:rPr>
              <a:t>e</a:t>
            </a:r>
            <a:r>
              <a:rPr sz="3200" spc="-90" dirty="0">
                <a:solidFill>
                  <a:srgbClr val="0000FF"/>
                </a:solidFill>
                <a:latin typeface="Times New Roman"/>
                <a:cs typeface="Times New Roman"/>
              </a:rPr>
              <a:t> </a:t>
            </a:r>
            <a:r>
              <a:rPr sz="3200" dirty="0">
                <a:solidFill>
                  <a:srgbClr val="0000FF"/>
                </a:solidFill>
                <a:latin typeface="Calibri"/>
                <a:cs typeface="Calibri"/>
              </a:rPr>
              <a:t>and</a:t>
            </a:r>
            <a:r>
              <a:rPr sz="3200" spc="-70" dirty="0">
                <a:solidFill>
                  <a:srgbClr val="0000FF"/>
                </a:solidFill>
                <a:latin typeface="Times New Roman"/>
                <a:cs typeface="Times New Roman"/>
              </a:rPr>
              <a:t> </a:t>
            </a:r>
            <a:r>
              <a:rPr sz="3200" spc="-40" dirty="0">
                <a:solidFill>
                  <a:srgbClr val="0000FF"/>
                </a:solidFill>
                <a:latin typeface="Calibri"/>
                <a:cs typeface="Calibri"/>
              </a:rPr>
              <a:t>r</a:t>
            </a:r>
            <a:r>
              <a:rPr sz="3200" dirty="0">
                <a:solidFill>
                  <a:srgbClr val="0000FF"/>
                </a:solidFill>
                <a:latin typeface="Calibri"/>
                <a:cs typeface="Calibri"/>
              </a:rPr>
              <a:t>equ</a:t>
            </a:r>
            <a:r>
              <a:rPr sz="3200" spc="-20" dirty="0">
                <a:solidFill>
                  <a:srgbClr val="0000FF"/>
                </a:solidFill>
                <a:latin typeface="Calibri"/>
                <a:cs typeface="Calibri"/>
              </a:rPr>
              <a:t>i</a:t>
            </a:r>
            <a:r>
              <a:rPr sz="3200" spc="-40" dirty="0">
                <a:solidFill>
                  <a:srgbClr val="0000FF"/>
                </a:solidFill>
                <a:latin typeface="Calibri"/>
                <a:cs typeface="Calibri"/>
              </a:rPr>
              <a:t>r</a:t>
            </a:r>
            <a:r>
              <a:rPr sz="3200" dirty="0">
                <a:solidFill>
                  <a:srgbClr val="0000FF"/>
                </a:solidFill>
                <a:latin typeface="Calibri"/>
                <a:cs typeface="Calibri"/>
              </a:rPr>
              <a:t>e</a:t>
            </a:r>
            <a:r>
              <a:rPr sz="3200" spc="-90" dirty="0">
                <a:solidFill>
                  <a:srgbClr val="0000FF"/>
                </a:solidFill>
                <a:latin typeface="Times New Roman"/>
                <a:cs typeface="Times New Roman"/>
              </a:rPr>
              <a:t> </a:t>
            </a:r>
            <a:r>
              <a:rPr sz="3200" dirty="0">
                <a:solidFill>
                  <a:srgbClr val="0000FF"/>
                </a:solidFill>
                <a:latin typeface="Calibri"/>
                <a:cs typeface="Calibri"/>
              </a:rPr>
              <a:t>mod</a:t>
            </a:r>
            <a:r>
              <a:rPr sz="3200" spc="-15" dirty="0">
                <a:solidFill>
                  <a:srgbClr val="0000FF"/>
                </a:solidFill>
                <a:latin typeface="Calibri"/>
                <a:cs typeface="Calibri"/>
              </a:rPr>
              <a:t>i</a:t>
            </a:r>
            <a:r>
              <a:rPr sz="3200" spc="-5" dirty="0">
                <a:solidFill>
                  <a:srgbClr val="0000FF"/>
                </a:solidFill>
                <a:latin typeface="Calibri"/>
                <a:cs typeface="Calibri"/>
              </a:rPr>
              <a:t>f</a:t>
            </a:r>
            <a:r>
              <a:rPr sz="3200" spc="-15" dirty="0">
                <a:solidFill>
                  <a:srgbClr val="0000FF"/>
                </a:solidFill>
                <a:latin typeface="Calibri"/>
                <a:cs typeface="Calibri"/>
              </a:rPr>
              <a:t>i</a:t>
            </a:r>
            <a:r>
              <a:rPr sz="3200" spc="-30" dirty="0">
                <a:solidFill>
                  <a:srgbClr val="0000FF"/>
                </a:solidFill>
                <a:latin typeface="Calibri"/>
                <a:cs typeface="Calibri"/>
              </a:rPr>
              <a:t>c</a:t>
            </a:r>
            <a:r>
              <a:rPr sz="3200" spc="-25" dirty="0">
                <a:solidFill>
                  <a:srgbClr val="0000FF"/>
                </a:solidFill>
                <a:latin typeface="Calibri"/>
                <a:cs typeface="Calibri"/>
              </a:rPr>
              <a:t>a</a:t>
            </a:r>
            <a:r>
              <a:rPr sz="3200" dirty="0">
                <a:solidFill>
                  <a:srgbClr val="0000FF"/>
                </a:solidFill>
                <a:latin typeface="Calibri"/>
                <a:cs typeface="Calibri"/>
              </a:rPr>
              <a:t>t</a:t>
            </a:r>
            <a:r>
              <a:rPr sz="3200" spc="-15" dirty="0">
                <a:solidFill>
                  <a:srgbClr val="0000FF"/>
                </a:solidFill>
                <a:latin typeface="Calibri"/>
                <a:cs typeface="Calibri"/>
              </a:rPr>
              <a:t>i</a:t>
            </a:r>
            <a:r>
              <a:rPr sz="3200" spc="-5" dirty="0">
                <a:solidFill>
                  <a:srgbClr val="0000FF"/>
                </a:solidFill>
                <a:latin typeface="Calibri"/>
                <a:cs typeface="Calibri"/>
              </a:rPr>
              <a:t>o</a:t>
            </a:r>
            <a:r>
              <a:rPr sz="3200" dirty="0">
                <a:solidFill>
                  <a:srgbClr val="0000FF"/>
                </a:solidFill>
                <a:latin typeface="Calibri"/>
                <a:cs typeface="Calibri"/>
              </a:rPr>
              <a:t>n</a:t>
            </a:r>
            <a:r>
              <a:rPr sz="3200" spc="-50" dirty="0">
                <a:solidFill>
                  <a:srgbClr val="0000FF"/>
                </a:solidFill>
                <a:latin typeface="Times New Roman"/>
                <a:cs typeface="Times New Roman"/>
              </a:rPr>
              <a:t> </a:t>
            </a:r>
            <a:r>
              <a:rPr sz="3200" dirty="0">
                <a:solidFill>
                  <a:srgbClr val="0000FF"/>
                </a:solidFill>
                <a:latin typeface="Calibri"/>
                <a:cs typeface="Calibri"/>
              </a:rPr>
              <a:t>in</a:t>
            </a:r>
            <a:r>
              <a:rPr sz="3200" spc="-80" dirty="0">
                <a:solidFill>
                  <a:srgbClr val="0000FF"/>
                </a:solidFill>
                <a:latin typeface="Times New Roman"/>
                <a:cs typeface="Times New Roman"/>
              </a:rPr>
              <a:t> </a:t>
            </a:r>
            <a:r>
              <a:rPr sz="3200" dirty="0">
                <a:solidFill>
                  <a:srgbClr val="0000FF"/>
                </a:solidFill>
                <a:latin typeface="Calibri"/>
                <a:cs typeface="Calibri"/>
              </a:rPr>
              <a:t>t</a:t>
            </a:r>
            <a:r>
              <a:rPr sz="3200" spc="-15" dirty="0">
                <a:solidFill>
                  <a:srgbClr val="0000FF"/>
                </a:solidFill>
                <a:latin typeface="Calibri"/>
                <a:cs typeface="Calibri"/>
              </a:rPr>
              <a:t>h</a:t>
            </a:r>
            <a:r>
              <a:rPr sz="3200" dirty="0">
                <a:solidFill>
                  <a:srgbClr val="0000FF"/>
                </a:solidFill>
                <a:latin typeface="Calibri"/>
                <a:cs typeface="Calibri"/>
              </a:rPr>
              <a:t>e</a:t>
            </a:r>
            <a:r>
              <a:rPr sz="3200" spc="-75" dirty="0">
                <a:solidFill>
                  <a:srgbClr val="0000FF"/>
                </a:solidFill>
                <a:latin typeface="Times New Roman"/>
                <a:cs typeface="Times New Roman"/>
              </a:rPr>
              <a:t> </a:t>
            </a:r>
            <a:r>
              <a:rPr sz="3200" spc="-20" dirty="0">
                <a:solidFill>
                  <a:srgbClr val="0000FF"/>
                </a:solidFill>
                <a:latin typeface="Calibri"/>
                <a:cs typeface="Calibri"/>
              </a:rPr>
              <a:t>c</a:t>
            </a:r>
            <a:r>
              <a:rPr sz="3200" spc="-5" dirty="0">
                <a:solidFill>
                  <a:srgbClr val="0000FF"/>
                </a:solidFill>
                <a:latin typeface="Calibri"/>
                <a:cs typeface="Calibri"/>
              </a:rPr>
              <a:t>ode]</a:t>
            </a:r>
            <a:endParaRPr sz="3200" dirty="0">
              <a:latin typeface="Calibri"/>
              <a:cs typeface="Calibri"/>
            </a:endParaRPr>
          </a:p>
          <a:p>
            <a:pPr marL="756285" lvl="1" indent="-286385">
              <a:lnSpc>
                <a:spcPct val="100000"/>
              </a:lnSpc>
              <a:spcBef>
                <a:spcPts val="685"/>
              </a:spcBef>
              <a:buClr>
                <a:srgbClr val="C00000"/>
              </a:buClr>
              <a:buFont typeface="Arial"/>
              <a:buChar char="–"/>
              <a:tabLst>
                <a:tab pos="756920" algn="l"/>
              </a:tabLst>
            </a:pPr>
            <a:r>
              <a:rPr sz="2800" spc="-20" dirty="0">
                <a:solidFill>
                  <a:srgbClr val="C00000"/>
                </a:solidFill>
                <a:latin typeface="Calibri"/>
                <a:cs typeface="Calibri"/>
              </a:rPr>
              <a:t>Stude</a:t>
            </a:r>
            <a:r>
              <a:rPr sz="2800" spc="-50" dirty="0">
                <a:solidFill>
                  <a:srgbClr val="C00000"/>
                </a:solidFill>
                <a:latin typeface="Calibri"/>
                <a:cs typeface="Calibri"/>
              </a:rPr>
              <a:t>n</a:t>
            </a:r>
            <a:r>
              <a:rPr sz="2800" spc="-10" dirty="0">
                <a:solidFill>
                  <a:srgbClr val="C00000"/>
                </a:solidFill>
                <a:latin typeface="Calibri"/>
                <a:cs typeface="Calibri"/>
              </a:rPr>
              <a:t>t</a:t>
            </a:r>
            <a:r>
              <a:rPr sz="2800" spc="-45" dirty="0">
                <a:solidFill>
                  <a:srgbClr val="C00000"/>
                </a:solidFill>
                <a:latin typeface="Times New Roman"/>
                <a:cs typeface="Times New Roman"/>
              </a:rPr>
              <a:t> </a:t>
            </a:r>
            <a:r>
              <a:rPr sz="2800" spc="-15" dirty="0">
                <a:solidFill>
                  <a:srgbClr val="C00000"/>
                </a:solidFill>
                <a:latin typeface="Calibri"/>
                <a:cs typeface="Calibri"/>
              </a:rPr>
              <a:t>and</a:t>
            </a:r>
            <a:r>
              <a:rPr sz="2800" spc="-60" dirty="0">
                <a:solidFill>
                  <a:srgbClr val="C00000"/>
                </a:solidFill>
                <a:latin typeface="Times New Roman"/>
                <a:cs typeface="Times New Roman"/>
              </a:rPr>
              <a:t> </a:t>
            </a:r>
            <a:r>
              <a:rPr sz="2800" spc="-90" dirty="0">
                <a:solidFill>
                  <a:srgbClr val="C00000"/>
                </a:solidFill>
                <a:latin typeface="Calibri"/>
                <a:cs typeface="Calibri"/>
              </a:rPr>
              <a:t>F</a:t>
            </a:r>
            <a:r>
              <a:rPr sz="2800" spc="-15" dirty="0">
                <a:solidFill>
                  <a:srgbClr val="C00000"/>
                </a:solidFill>
                <a:latin typeface="Calibri"/>
                <a:cs typeface="Calibri"/>
              </a:rPr>
              <a:t>a</a:t>
            </a:r>
            <a:r>
              <a:rPr sz="2800" spc="-10" dirty="0">
                <a:solidFill>
                  <a:srgbClr val="C00000"/>
                </a:solidFill>
                <a:latin typeface="Calibri"/>
                <a:cs typeface="Calibri"/>
              </a:rPr>
              <a:t>c</a:t>
            </a:r>
            <a:r>
              <a:rPr sz="2800" spc="-20" dirty="0">
                <a:solidFill>
                  <a:srgbClr val="C00000"/>
                </a:solidFill>
                <a:latin typeface="Calibri"/>
                <a:cs typeface="Calibri"/>
              </a:rPr>
              <a:t>ul</a:t>
            </a:r>
            <a:r>
              <a:rPr sz="2800" spc="-15" dirty="0">
                <a:solidFill>
                  <a:srgbClr val="C00000"/>
                </a:solidFill>
                <a:latin typeface="Calibri"/>
                <a:cs typeface="Calibri"/>
              </a:rPr>
              <a:t>ty</a:t>
            </a:r>
            <a:r>
              <a:rPr sz="2800" spc="-65" dirty="0">
                <a:solidFill>
                  <a:srgbClr val="C00000"/>
                </a:solidFill>
                <a:latin typeface="Times New Roman"/>
                <a:cs typeface="Times New Roman"/>
              </a:rPr>
              <a:t> </a:t>
            </a:r>
            <a:r>
              <a:rPr sz="2800" spc="-20" dirty="0">
                <a:solidFill>
                  <a:srgbClr val="C00000"/>
                </a:solidFill>
                <a:latin typeface="Calibri"/>
                <a:cs typeface="Calibri"/>
              </a:rPr>
              <a:t>A</a:t>
            </a:r>
            <a:r>
              <a:rPr sz="2800" spc="-60" dirty="0">
                <a:solidFill>
                  <a:srgbClr val="C00000"/>
                </a:solidFill>
                <a:latin typeface="Calibri"/>
                <a:cs typeface="Calibri"/>
              </a:rPr>
              <a:t>D</a:t>
            </a:r>
            <a:r>
              <a:rPr sz="2800" spc="-215" dirty="0">
                <a:solidFill>
                  <a:srgbClr val="C00000"/>
                </a:solidFill>
                <a:latin typeface="Calibri"/>
                <a:cs typeface="Calibri"/>
              </a:rPr>
              <a:t>T</a:t>
            </a:r>
            <a:r>
              <a:rPr sz="2800" spc="-15" dirty="0">
                <a:solidFill>
                  <a:srgbClr val="C00000"/>
                </a:solidFill>
                <a:latin typeface="Calibri"/>
                <a:cs typeface="Calibri"/>
              </a:rPr>
              <a:t>s</a:t>
            </a:r>
            <a:r>
              <a:rPr sz="2800" spc="-45" dirty="0">
                <a:solidFill>
                  <a:srgbClr val="C00000"/>
                </a:solidFill>
                <a:latin typeface="Times New Roman"/>
                <a:cs typeface="Times New Roman"/>
              </a:rPr>
              <a:t> </a:t>
            </a:r>
            <a:r>
              <a:rPr sz="2800" spc="-50" dirty="0">
                <a:solidFill>
                  <a:srgbClr val="C00000"/>
                </a:solidFill>
                <a:latin typeface="Calibri"/>
                <a:cs typeface="Calibri"/>
              </a:rPr>
              <a:t>r</a:t>
            </a:r>
            <a:r>
              <a:rPr sz="2800" spc="-15" dirty="0">
                <a:solidFill>
                  <a:srgbClr val="C00000"/>
                </a:solidFill>
                <a:latin typeface="Calibri"/>
                <a:cs typeface="Calibri"/>
              </a:rPr>
              <a:t>equ</a:t>
            </a:r>
            <a:r>
              <a:rPr sz="2800" spc="-30" dirty="0">
                <a:solidFill>
                  <a:srgbClr val="C00000"/>
                </a:solidFill>
                <a:latin typeface="Calibri"/>
                <a:cs typeface="Calibri"/>
              </a:rPr>
              <a:t>i</a:t>
            </a:r>
            <a:r>
              <a:rPr sz="2800" spc="-50" dirty="0">
                <a:solidFill>
                  <a:srgbClr val="C00000"/>
                </a:solidFill>
                <a:latin typeface="Calibri"/>
                <a:cs typeface="Calibri"/>
              </a:rPr>
              <a:t>r</a:t>
            </a:r>
            <a:r>
              <a:rPr sz="2800" spc="-15" dirty="0">
                <a:solidFill>
                  <a:srgbClr val="C00000"/>
                </a:solidFill>
                <a:latin typeface="Calibri"/>
                <a:cs typeface="Calibri"/>
              </a:rPr>
              <a:t>e</a:t>
            </a:r>
            <a:r>
              <a:rPr sz="2800" spc="-55" dirty="0">
                <a:solidFill>
                  <a:srgbClr val="C00000"/>
                </a:solidFill>
                <a:latin typeface="Times New Roman"/>
                <a:cs typeface="Times New Roman"/>
              </a:rPr>
              <a:t> </a:t>
            </a:r>
            <a:r>
              <a:rPr sz="2800" spc="-15" dirty="0">
                <a:solidFill>
                  <a:srgbClr val="C00000"/>
                </a:solidFill>
                <a:latin typeface="Calibri"/>
                <a:cs typeface="Calibri"/>
              </a:rPr>
              <a:t>add</a:t>
            </a:r>
            <a:r>
              <a:rPr sz="2800" spc="-55" dirty="0">
                <a:solidFill>
                  <a:srgbClr val="C00000"/>
                </a:solidFill>
                <a:latin typeface="Calibri"/>
                <a:cs typeface="Calibri"/>
              </a:rPr>
              <a:t>r</a:t>
            </a:r>
            <a:r>
              <a:rPr sz="2800" spc="-15" dirty="0">
                <a:solidFill>
                  <a:srgbClr val="C00000"/>
                </a:solidFill>
                <a:latin typeface="Calibri"/>
                <a:cs typeface="Calibri"/>
              </a:rPr>
              <a:t>ess</a:t>
            </a:r>
            <a:r>
              <a:rPr sz="2800" spc="-40" dirty="0">
                <a:solidFill>
                  <a:srgbClr val="C00000"/>
                </a:solidFill>
                <a:latin typeface="Times New Roman"/>
                <a:cs typeface="Times New Roman"/>
              </a:rPr>
              <a:t> </a:t>
            </a:r>
            <a:r>
              <a:rPr sz="2800" spc="-20" dirty="0">
                <a:solidFill>
                  <a:srgbClr val="C00000"/>
                </a:solidFill>
                <a:latin typeface="Calibri"/>
                <a:cs typeface="Calibri"/>
              </a:rPr>
              <a:t>d</a:t>
            </a:r>
            <a:r>
              <a:rPr sz="2800" spc="-35" dirty="0">
                <a:solidFill>
                  <a:srgbClr val="C00000"/>
                </a:solidFill>
                <a:latin typeface="Calibri"/>
                <a:cs typeface="Calibri"/>
              </a:rPr>
              <a:t>e</a:t>
            </a:r>
            <a:r>
              <a:rPr sz="2800" spc="-50" dirty="0">
                <a:solidFill>
                  <a:srgbClr val="C00000"/>
                </a:solidFill>
                <a:latin typeface="Calibri"/>
                <a:cs typeface="Calibri"/>
              </a:rPr>
              <a:t>t</a:t>
            </a:r>
            <a:r>
              <a:rPr sz="2800" spc="-10" dirty="0">
                <a:solidFill>
                  <a:srgbClr val="C00000"/>
                </a:solidFill>
                <a:latin typeface="Calibri"/>
                <a:cs typeface="Calibri"/>
              </a:rPr>
              <a:t>ail</a:t>
            </a:r>
            <a:r>
              <a:rPr sz="2800" spc="-15" dirty="0">
                <a:solidFill>
                  <a:srgbClr val="C00000"/>
                </a:solidFill>
                <a:latin typeface="Calibri"/>
                <a:cs typeface="Calibri"/>
              </a:rPr>
              <a:t>s</a:t>
            </a:r>
            <a:endParaRPr sz="2800" dirty="0">
              <a:latin typeface="Calibri"/>
              <a:cs typeface="Calibri"/>
            </a:endParaRPr>
          </a:p>
          <a:p>
            <a:pPr marL="355600" marR="572135" indent="-342900">
              <a:lnSpc>
                <a:spcPct val="100000"/>
              </a:lnSpc>
              <a:spcBef>
                <a:spcPts val="750"/>
              </a:spcBef>
              <a:buFont typeface="Arial"/>
              <a:buChar char="•"/>
              <a:tabLst>
                <a:tab pos="356235" algn="l"/>
              </a:tabLst>
            </a:pPr>
            <a:r>
              <a:rPr sz="3200" dirty="0">
                <a:latin typeface="Calibri"/>
                <a:cs typeface="Calibri"/>
              </a:rPr>
              <a:t>Indepe</a:t>
            </a:r>
            <a:r>
              <a:rPr sz="3200" spc="-15" dirty="0">
                <a:latin typeface="Calibri"/>
                <a:cs typeface="Calibri"/>
              </a:rPr>
              <a:t>n</a:t>
            </a:r>
            <a:r>
              <a:rPr sz="3200" spc="-5" dirty="0">
                <a:latin typeface="Calibri"/>
                <a:cs typeface="Calibri"/>
              </a:rPr>
              <a:t>de</a:t>
            </a:r>
            <a:r>
              <a:rPr sz="3200" spc="-30" dirty="0">
                <a:latin typeface="Calibri"/>
                <a:cs typeface="Calibri"/>
              </a:rPr>
              <a:t>n</a:t>
            </a:r>
            <a:r>
              <a:rPr sz="3200" dirty="0">
                <a:latin typeface="Calibri"/>
                <a:cs typeface="Calibri"/>
              </a:rPr>
              <a:t>t</a:t>
            </a:r>
            <a:r>
              <a:rPr sz="3200" spc="-65" dirty="0">
                <a:latin typeface="Times New Roman"/>
                <a:cs typeface="Times New Roman"/>
              </a:rPr>
              <a:t> </a:t>
            </a:r>
            <a:r>
              <a:rPr sz="3200" dirty="0">
                <a:latin typeface="Calibri"/>
                <a:cs typeface="Calibri"/>
              </a:rPr>
              <a:t>type</a:t>
            </a:r>
            <a:r>
              <a:rPr sz="3200" spc="-80" dirty="0">
                <a:latin typeface="Times New Roman"/>
                <a:cs typeface="Times New Roman"/>
              </a:rPr>
              <a:t> </a:t>
            </a:r>
            <a:r>
              <a:rPr sz="3200" spc="-5" dirty="0">
                <a:latin typeface="Calibri"/>
                <a:cs typeface="Calibri"/>
              </a:rPr>
              <a:t>d</a:t>
            </a:r>
            <a:r>
              <a:rPr sz="3200" spc="-25" dirty="0">
                <a:latin typeface="Calibri"/>
                <a:cs typeface="Calibri"/>
              </a:rPr>
              <a:t>e</a:t>
            </a:r>
            <a:r>
              <a:rPr sz="3200" spc="-5" dirty="0">
                <a:latin typeface="Calibri"/>
                <a:cs typeface="Calibri"/>
              </a:rPr>
              <a:t>f</a:t>
            </a:r>
            <a:r>
              <a:rPr sz="3200" spc="-10" dirty="0">
                <a:latin typeface="Calibri"/>
                <a:cs typeface="Calibri"/>
              </a:rPr>
              <a:t>i</a:t>
            </a:r>
            <a:r>
              <a:rPr sz="3200" spc="-5" dirty="0">
                <a:latin typeface="Calibri"/>
                <a:cs typeface="Calibri"/>
              </a:rPr>
              <a:t>n</a:t>
            </a:r>
            <a:r>
              <a:rPr sz="3200" dirty="0">
                <a:latin typeface="Calibri"/>
                <a:cs typeface="Calibri"/>
              </a:rPr>
              <a:t>i</a:t>
            </a:r>
            <a:r>
              <a:rPr sz="3200" spc="-15" dirty="0">
                <a:latin typeface="Calibri"/>
                <a:cs typeface="Calibri"/>
              </a:rPr>
              <a:t>t</a:t>
            </a:r>
            <a:r>
              <a:rPr sz="3200" dirty="0">
                <a:latin typeface="Calibri"/>
                <a:cs typeface="Calibri"/>
              </a:rPr>
              <a:t>i</a:t>
            </a:r>
            <a:r>
              <a:rPr sz="3200" spc="-5" dirty="0">
                <a:latin typeface="Calibri"/>
                <a:cs typeface="Calibri"/>
              </a:rPr>
              <a:t>on</a:t>
            </a:r>
            <a:r>
              <a:rPr sz="3200" dirty="0">
                <a:latin typeface="Calibri"/>
                <a:cs typeface="Calibri"/>
              </a:rPr>
              <a:t>s</a:t>
            </a:r>
            <a:r>
              <a:rPr sz="3200" spc="-55" dirty="0">
                <a:latin typeface="Times New Roman"/>
                <a:cs typeface="Times New Roman"/>
              </a:rPr>
              <a:t> </a:t>
            </a:r>
            <a:r>
              <a:rPr sz="3200" dirty="0">
                <a:latin typeface="Calibri"/>
                <a:cs typeface="Calibri"/>
              </a:rPr>
              <a:t>whe</a:t>
            </a:r>
            <a:r>
              <a:rPr sz="3200" spc="-40" dirty="0">
                <a:latin typeface="Calibri"/>
                <a:cs typeface="Calibri"/>
              </a:rPr>
              <a:t>r</a:t>
            </a:r>
            <a:r>
              <a:rPr sz="3200" dirty="0">
                <a:latin typeface="Calibri"/>
                <a:cs typeface="Calibri"/>
              </a:rPr>
              <a:t>e</a:t>
            </a:r>
            <a:r>
              <a:rPr sz="3200" dirty="0">
                <a:latin typeface="Times New Roman"/>
                <a:cs typeface="Times New Roman"/>
              </a:rPr>
              <a:t> </a:t>
            </a:r>
            <a:r>
              <a:rPr sz="3200" spc="-25" dirty="0">
                <a:latin typeface="Calibri"/>
                <a:cs typeface="Calibri"/>
              </a:rPr>
              <a:t>ca</a:t>
            </a:r>
            <a:r>
              <a:rPr sz="3200" spc="-45" dirty="0">
                <a:latin typeface="Calibri"/>
                <a:cs typeface="Calibri"/>
              </a:rPr>
              <a:t>t</a:t>
            </a:r>
            <a:r>
              <a:rPr sz="3200" dirty="0">
                <a:latin typeface="Calibri"/>
                <a:cs typeface="Calibri"/>
              </a:rPr>
              <a:t>e</a:t>
            </a:r>
            <a:r>
              <a:rPr sz="3200" spc="-20" dirty="0">
                <a:latin typeface="Calibri"/>
                <a:cs typeface="Calibri"/>
              </a:rPr>
              <a:t>g</a:t>
            </a:r>
            <a:r>
              <a:rPr sz="3200" spc="-5" dirty="0">
                <a:latin typeface="Calibri"/>
                <a:cs typeface="Calibri"/>
              </a:rPr>
              <a:t>or</a:t>
            </a:r>
            <a:r>
              <a:rPr sz="3200" dirty="0">
                <a:latin typeface="Calibri"/>
                <a:cs typeface="Calibri"/>
              </a:rPr>
              <a:t>ies</a:t>
            </a:r>
            <a:r>
              <a:rPr sz="3200" spc="-114" dirty="0">
                <a:latin typeface="Times New Roman"/>
                <a:cs typeface="Times New Roman"/>
              </a:rPr>
              <a:t> </a:t>
            </a:r>
            <a:r>
              <a:rPr sz="3200" spc="-5" dirty="0">
                <a:latin typeface="Calibri"/>
                <a:cs typeface="Calibri"/>
              </a:rPr>
              <a:t>o</a:t>
            </a:r>
            <a:r>
              <a:rPr sz="3200" dirty="0">
                <a:latin typeface="Calibri"/>
                <a:cs typeface="Calibri"/>
              </a:rPr>
              <a:t>f</a:t>
            </a:r>
            <a:r>
              <a:rPr sz="3200" spc="-80" dirty="0">
                <a:latin typeface="Times New Roman"/>
                <a:cs typeface="Times New Roman"/>
              </a:rPr>
              <a:t> </a:t>
            </a:r>
            <a:r>
              <a:rPr sz="3200" spc="-10" dirty="0">
                <a:latin typeface="Calibri"/>
                <a:cs typeface="Calibri"/>
              </a:rPr>
              <a:t>t</a:t>
            </a:r>
            <a:r>
              <a:rPr sz="3200" dirty="0">
                <a:latin typeface="Calibri"/>
                <a:cs typeface="Calibri"/>
              </a:rPr>
              <a:t>ypes</a:t>
            </a:r>
            <a:r>
              <a:rPr sz="3200" spc="-85" dirty="0">
                <a:latin typeface="Times New Roman"/>
                <a:cs typeface="Times New Roman"/>
              </a:rPr>
              <a:t> </a:t>
            </a:r>
            <a:r>
              <a:rPr sz="3200" dirty="0">
                <a:latin typeface="Calibri"/>
                <a:cs typeface="Calibri"/>
              </a:rPr>
              <a:t>a</a:t>
            </a:r>
            <a:r>
              <a:rPr sz="3200" spc="-35" dirty="0">
                <a:latin typeface="Calibri"/>
                <a:cs typeface="Calibri"/>
              </a:rPr>
              <a:t>r</a:t>
            </a:r>
            <a:r>
              <a:rPr sz="3200" dirty="0">
                <a:latin typeface="Calibri"/>
                <a:cs typeface="Calibri"/>
              </a:rPr>
              <a:t>e</a:t>
            </a:r>
            <a:r>
              <a:rPr sz="3200" spc="-95" dirty="0">
                <a:latin typeface="Times New Roman"/>
                <a:cs typeface="Times New Roman"/>
              </a:rPr>
              <a:t> </a:t>
            </a:r>
            <a:r>
              <a:rPr sz="3200" spc="-40" dirty="0">
                <a:latin typeface="Calibri"/>
                <a:cs typeface="Calibri"/>
              </a:rPr>
              <a:t>r</a:t>
            </a:r>
            <a:r>
              <a:rPr sz="3200" dirty="0">
                <a:latin typeface="Calibri"/>
                <a:cs typeface="Calibri"/>
              </a:rPr>
              <a:t>el</a:t>
            </a:r>
            <a:r>
              <a:rPr sz="3200" spc="-30" dirty="0">
                <a:latin typeface="Calibri"/>
                <a:cs typeface="Calibri"/>
              </a:rPr>
              <a:t>a</a:t>
            </a:r>
            <a:r>
              <a:rPr sz="3200" spc="-45" dirty="0">
                <a:latin typeface="Calibri"/>
                <a:cs typeface="Calibri"/>
              </a:rPr>
              <a:t>t</a:t>
            </a:r>
            <a:r>
              <a:rPr sz="3200" dirty="0">
                <a:latin typeface="Calibri"/>
                <a:cs typeface="Calibri"/>
              </a:rPr>
              <a:t>ed</a:t>
            </a:r>
            <a:r>
              <a:rPr sz="3200" spc="-85" dirty="0">
                <a:latin typeface="Times New Roman"/>
                <a:cs typeface="Times New Roman"/>
              </a:rPr>
              <a:t> </a:t>
            </a:r>
            <a:r>
              <a:rPr sz="3200" dirty="0">
                <a:solidFill>
                  <a:srgbClr val="0000FF"/>
                </a:solidFill>
                <a:latin typeface="Calibri"/>
                <a:cs typeface="Calibri"/>
              </a:rPr>
              <a:t>[</a:t>
            </a:r>
            <a:r>
              <a:rPr sz="3200" dirty="0" smtClean="0">
                <a:solidFill>
                  <a:srgbClr val="0000FF"/>
                </a:solidFill>
                <a:latin typeface="Calibri"/>
                <a:cs typeface="Calibri"/>
              </a:rPr>
              <a:t>P</a:t>
            </a:r>
            <a:r>
              <a:rPr sz="3200" spc="-55" dirty="0" smtClean="0">
                <a:solidFill>
                  <a:srgbClr val="0000FF"/>
                </a:solidFill>
                <a:latin typeface="Calibri"/>
                <a:cs typeface="Calibri"/>
              </a:rPr>
              <a:t>r</a:t>
            </a:r>
            <a:r>
              <a:rPr sz="3200" dirty="0" smtClean="0">
                <a:solidFill>
                  <a:srgbClr val="0000FF"/>
                </a:solidFill>
                <a:latin typeface="Calibri"/>
                <a:cs typeface="Calibri"/>
              </a:rPr>
              <a:t>og</a:t>
            </a:r>
            <a:r>
              <a:rPr sz="3200" spc="-55" dirty="0" smtClean="0">
                <a:solidFill>
                  <a:srgbClr val="0000FF"/>
                </a:solidFill>
                <a:latin typeface="Calibri"/>
                <a:cs typeface="Calibri"/>
              </a:rPr>
              <a:t>r</a:t>
            </a:r>
            <a:r>
              <a:rPr sz="3200" spc="130" dirty="0" smtClean="0">
                <a:solidFill>
                  <a:srgbClr val="0000FF"/>
                </a:solidFill>
                <a:latin typeface="Calibri"/>
                <a:cs typeface="Calibri"/>
              </a:rPr>
              <a:t>a</a:t>
            </a:r>
            <a:r>
              <a:rPr lang="en-US" sz="3200" spc="130" dirty="0" smtClean="0">
                <a:solidFill>
                  <a:srgbClr val="0000FF"/>
                </a:solidFill>
                <a:latin typeface="Calibri"/>
                <a:cs typeface="Calibri"/>
              </a:rPr>
              <a:t>m</a:t>
            </a:r>
            <a:r>
              <a:rPr sz="3200" dirty="0" smtClean="0">
                <a:solidFill>
                  <a:srgbClr val="0000FF"/>
                </a:solidFill>
                <a:latin typeface="Calibri"/>
                <a:cs typeface="Calibri"/>
              </a:rPr>
              <a:t> </a:t>
            </a:r>
            <a:r>
              <a:rPr sz="3200" spc="-5" dirty="0">
                <a:solidFill>
                  <a:srgbClr val="0000FF"/>
                </a:solidFill>
                <a:latin typeface="Calibri"/>
                <a:cs typeface="Calibri"/>
              </a:rPr>
              <a:t>p</a:t>
            </a:r>
            <a:r>
              <a:rPr sz="3200" spc="-50" dirty="0">
                <a:solidFill>
                  <a:srgbClr val="0000FF"/>
                </a:solidFill>
                <a:latin typeface="Calibri"/>
                <a:cs typeface="Calibri"/>
              </a:rPr>
              <a:t>r</a:t>
            </a:r>
            <a:r>
              <a:rPr sz="3200" spc="-5" dirty="0">
                <a:solidFill>
                  <a:srgbClr val="0000FF"/>
                </a:solidFill>
                <a:latin typeface="Calibri"/>
                <a:cs typeface="Calibri"/>
              </a:rPr>
              <a:t>ob</a:t>
            </a:r>
            <a:r>
              <a:rPr sz="3200" dirty="0">
                <a:solidFill>
                  <a:srgbClr val="0000FF"/>
                </a:solidFill>
                <a:latin typeface="Calibri"/>
                <a:cs typeface="Calibri"/>
              </a:rPr>
              <a:t>lem</a:t>
            </a:r>
            <a:r>
              <a:rPr sz="3200" spc="-80" dirty="0">
                <a:solidFill>
                  <a:srgbClr val="0000FF"/>
                </a:solidFill>
                <a:latin typeface="Times New Roman"/>
                <a:cs typeface="Times New Roman"/>
              </a:rPr>
              <a:t> </a:t>
            </a:r>
            <a:r>
              <a:rPr sz="3200" spc="-15" dirty="0">
                <a:solidFill>
                  <a:srgbClr val="0000FF"/>
                </a:solidFill>
                <a:latin typeface="Calibri"/>
                <a:cs typeface="Calibri"/>
              </a:rPr>
              <a:t>s</a:t>
            </a:r>
            <a:r>
              <a:rPr sz="3200" spc="-5" dirty="0">
                <a:solidFill>
                  <a:srgbClr val="0000FF"/>
                </a:solidFill>
                <a:latin typeface="Calibri"/>
                <a:cs typeface="Calibri"/>
              </a:rPr>
              <a:t>pac</a:t>
            </a:r>
            <a:r>
              <a:rPr sz="3200" dirty="0">
                <a:solidFill>
                  <a:srgbClr val="0000FF"/>
                </a:solidFill>
                <a:latin typeface="Calibri"/>
                <a:cs typeface="Calibri"/>
              </a:rPr>
              <a:t>e</a:t>
            </a:r>
            <a:r>
              <a:rPr sz="3200" spc="-70" dirty="0">
                <a:solidFill>
                  <a:srgbClr val="0000FF"/>
                </a:solidFill>
                <a:latin typeface="Times New Roman"/>
                <a:cs typeface="Times New Roman"/>
              </a:rPr>
              <a:t> </a:t>
            </a:r>
            <a:r>
              <a:rPr sz="3200" dirty="0">
                <a:solidFill>
                  <a:srgbClr val="0000FF"/>
                </a:solidFill>
                <a:latin typeface="Calibri"/>
                <a:cs typeface="Calibri"/>
              </a:rPr>
              <a:t>is</a:t>
            </a:r>
            <a:r>
              <a:rPr sz="3200" spc="-90" dirty="0">
                <a:solidFill>
                  <a:srgbClr val="0000FF"/>
                </a:solidFill>
                <a:latin typeface="Times New Roman"/>
                <a:cs typeface="Times New Roman"/>
              </a:rPr>
              <a:t> </a:t>
            </a:r>
            <a:r>
              <a:rPr sz="3200" spc="-5" dirty="0">
                <a:solidFill>
                  <a:srgbClr val="0000FF"/>
                </a:solidFill>
                <a:latin typeface="Calibri"/>
                <a:cs typeface="Calibri"/>
              </a:rPr>
              <a:t>d</a:t>
            </a:r>
            <a:r>
              <a:rPr sz="3200" dirty="0">
                <a:solidFill>
                  <a:srgbClr val="0000FF"/>
                </a:solidFill>
                <a:latin typeface="Calibri"/>
                <a:cs typeface="Calibri"/>
              </a:rPr>
              <a:t>i</a:t>
            </a:r>
            <a:r>
              <a:rPr sz="3200" spc="-45" dirty="0">
                <a:solidFill>
                  <a:srgbClr val="0000FF"/>
                </a:solidFill>
                <a:latin typeface="Calibri"/>
                <a:cs typeface="Calibri"/>
              </a:rPr>
              <a:t>f</a:t>
            </a:r>
            <a:r>
              <a:rPr sz="3200" spc="-5" dirty="0">
                <a:solidFill>
                  <a:srgbClr val="0000FF"/>
                </a:solidFill>
                <a:latin typeface="Calibri"/>
                <a:cs typeface="Calibri"/>
              </a:rPr>
              <a:t>f</a:t>
            </a:r>
            <a:r>
              <a:rPr sz="3200" spc="-10" dirty="0">
                <a:solidFill>
                  <a:srgbClr val="0000FF"/>
                </a:solidFill>
                <a:latin typeface="Calibri"/>
                <a:cs typeface="Calibri"/>
              </a:rPr>
              <a:t>i</a:t>
            </a:r>
            <a:r>
              <a:rPr sz="3200" dirty="0">
                <a:solidFill>
                  <a:srgbClr val="0000FF"/>
                </a:solidFill>
                <a:latin typeface="Calibri"/>
                <a:cs typeface="Calibri"/>
              </a:rPr>
              <a:t>cu</a:t>
            </a:r>
            <a:r>
              <a:rPr sz="3200" spc="-5" dirty="0">
                <a:solidFill>
                  <a:srgbClr val="0000FF"/>
                </a:solidFill>
                <a:latin typeface="Calibri"/>
                <a:cs typeface="Calibri"/>
              </a:rPr>
              <a:t>l</a:t>
            </a:r>
            <a:r>
              <a:rPr sz="3200" dirty="0">
                <a:solidFill>
                  <a:srgbClr val="0000FF"/>
                </a:solidFill>
                <a:latin typeface="Calibri"/>
                <a:cs typeface="Calibri"/>
              </a:rPr>
              <a:t>t</a:t>
            </a:r>
            <a:r>
              <a:rPr sz="3200" spc="-50" dirty="0">
                <a:solidFill>
                  <a:srgbClr val="0000FF"/>
                </a:solidFill>
                <a:latin typeface="Times New Roman"/>
                <a:cs typeface="Times New Roman"/>
              </a:rPr>
              <a:t> </a:t>
            </a:r>
            <a:r>
              <a:rPr sz="3200" spc="-45" dirty="0">
                <a:solidFill>
                  <a:srgbClr val="0000FF"/>
                </a:solidFill>
                <a:latin typeface="Calibri"/>
                <a:cs typeface="Calibri"/>
              </a:rPr>
              <a:t>t</a:t>
            </a:r>
            <a:r>
              <a:rPr sz="3200" dirty="0">
                <a:solidFill>
                  <a:srgbClr val="0000FF"/>
                </a:solidFill>
                <a:latin typeface="Calibri"/>
                <a:cs typeface="Calibri"/>
              </a:rPr>
              <a:t>o</a:t>
            </a:r>
            <a:r>
              <a:rPr sz="3200" spc="-70" dirty="0">
                <a:solidFill>
                  <a:srgbClr val="0000FF"/>
                </a:solidFill>
                <a:latin typeface="Times New Roman"/>
                <a:cs typeface="Times New Roman"/>
              </a:rPr>
              <a:t> </a:t>
            </a:r>
            <a:r>
              <a:rPr sz="3200" dirty="0">
                <a:solidFill>
                  <a:srgbClr val="0000FF"/>
                </a:solidFill>
                <a:latin typeface="Calibri"/>
                <a:cs typeface="Calibri"/>
              </a:rPr>
              <a:t>mana</a:t>
            </a:r>
            <a:r>
              <a:rPr sz="3200" spc="-25" dirty="0">
                <a:solidFill>
                  <a:srgbClr val="0000FF"/>
                </a:solidFill>
                <a:latin typeface="Calibri"/>
                <a:cs typeface="Calibri"/>
              </a:rPr>
              <a:t>g</a:t>
            </a:r>
            <a:r>
              <a:rPr sz="3200" dirty="0">
                <a:solidFill>
                  <a:srgbClr val="0000FF"/>
                </a:solidFill>
                <a:latin typeface="Calibri"/>
                <a:cs typeface="Calibri"/>
              </a:rPr>
              <a:t>e</a:t>
            </a:r>
            <a:r>
              <a:rPr sz="3200" spc="-75" dirty="0">
                <a:solidFill>
                  <a:srgbClr val="0000FF"/>
                </a:solidFill>
                <a:latin typeface="Times New Roman"/>
                <a:cs typeface="Times New Roman"/>
              </a:rPr>
              <a:t> </a:t>
            </a:r>
            <a:r>
              <a:rPr sz="3200" dirty="0">
                <a:solidFill>
                  <a:srgbClr val="0000FF"/>
                </a:solidFill>
                <a:latin typeface="Calibri"/>
                <a:cs typeface="Calibri"/>
              </a:rPr>
              <a:t>and</a:t>
            </a:r>
            <a:r>
              <a:rPr sz="3200" dirty="0">
                <a:solidFill>
                  <a:srgbClr val="0000FF"/>
                </a:solidFill>
                <a:latin typeface="Times New Roman"/>
                <a:cs typeface="Times New Roman"/>
              </a:rPr>
              <a:t> </a:t>
            </a:r>
            <a:r>
              <a:rPr sz="3200" spc="-5" dirty="0">
                <a:solidFill>
                  <a:srgbClr val="0000FF"/>
                </a:solidFill>
                <a:latin typeface="Calibri"/>
                <a:cs typeface="Calibri"/>
              </a:rPr>
              <a:t>d</a:t>
            </a:r>
            <a:r>
              <a:rPr sz="3200" dirty="0">
                <a:solidFill>
                  <a:srgbClr val="0000FF"/>
                </a:solidFill>
                <a:latin typeface="Calibri"/>
                <a:cs typeface="Calibri"/>
              </a:rPr>
              <a:t>i</a:t>
            </a:r>
            <a:r>
              <a:rPr sz="3200" spc="-50" dirty="0">
                <a:solidFill>
                  <a:srgbClr val="0000FF"/>
                </a:solidFill>
                <a:latin typeface="Calibri"/>
                <a:cs typeface="Calibri"/>
              </a:rPr>
              <a:t>f</a:t>
            </a:r>
            <a:r>
              <a:rPr sz="3200" spc="-5" dirty="0">
                <a:solidFill>
                  <a:srgbClr val="0000FF"/>
                </a:solidFill>
                <a:latin typeface="Calibri"/>
                <a:cs typeface="Calibri"/>
              </a:rPr>
              <a:t>f</a:t>
            </a:r>
            <a:r>
              <a:rPr sz="3200" spc="-10" dirty="0">
                <a:solidFill>
                  <a:srgbClr val="0000FF"/>
                </a:solidFill>
                <a:latin typeface="Calibri"/>
                <a:cs typeface="Calibri"/>
              </a:rPr>
              <a:t>i</a:t>
            </a:r>
            <a:r>
              <a:rPr sz="3200" dirty="0">
                <a:solidFill>
                  <a:srgbClr val="0000FF"/>
                </a:solidFill>
                <a:latin typeface="Calibri"/>
                <a:cs typeface="Calibri"/>
              </a:rPr>
              <a:t>cu</a:t>
            </a:r>
            <a:r>
              <a:rPr sz="3200" spc="-5" dirty="0">
                <a:solidFill>
                  <a:srgbClr val="0000FF"/>
                </a:solidFill>
                <a:latin typeface="Calibri"/>
                <a:cs typeface="Calibri"/>
              </a:rPr>
              <a:t>l</a:t>
            </a:r>
            <a:r>
              <a:rPr sz="3200" dirty="0">
                <a:solidFill>
                  <a:srgbClr val="0000FF"/>
                </a:solidFill>
                <a:latin typeface="Calibri"/>
                <a:cs typeface="Calibri"/>
              </a:rPr>
              <a:t>t</a:t>
            </a:r>
            <a:r>
              <a:rPr sz="3200" spc="-60" dirty="0">
                <a:solidFill>
                  <a:srgbClr val="0000FF"/>
                </a:solidFill>
                <a:latin typeface="Times New Roman"/>
                <a:cs typeface="Times New Roman"/>
              </a:rPr>
              <a:t> </a:t>
            </a:r>
            <a:r>
              <a:rPr sz="3200" spc="-45" dirty="0">
                <a:solidFill>
                  <a:srgbClr val="0000FF"/>
                </a:solidFill>
                <a:latin typeface="Calibri"/>
                <a:cs typeface="Calibri"/>
              </a:rPr>
              <a:t>t</a:t>
            </a:r>
            <a:r>
              <a:rPr sz="3200" dirty="0">
                <a:solidFill>
                  <a:srgbClr val="0000FF"/>
                </a:solidFill>
                <a:latin typeface="Calibri"/>
                <a:cs typeface="Calibri"/>
              </a:rPr>
              <a:t>o</a:t>
            </a:r>
            <a:r>
              <a:rPr sz="3200" spc="-70" dirty="0">
                <a:solidFill>
                  <a:srgbClr val="0000FF"/>
                </a:solidFill>
                <a:latin typeface="Times New Roman"/>
                <a:cs typeface="Times New Roman"/>
              </a:rPr>
              <a:t> </a:t>
            </a:r>
            <a:r>
              <a:rPr sz="3200" spc="-5" dirty="0">
                <a:solidFill>
                  <a:srgbClr val="0000FF"/>
                </a:solidFill>
                <a:latin typeface="Calibri"/>
                <a:cs typeface="Calibri"/>
              </a:rPr>
              <a:t>o</a:t>
            </a:r>
            <a:r>
              <a:rPr sz="3200" spc="-50" dirty="0">
                <a:solidFill>
                  <a:srgbClr val="0000FF"/>
                </a:solidFill>
                <a:latin typeface="Calibri"/>
                <a:cs typeface="Calibri"/>
              </a:rPr>
              <a:t>r</a:t>
            </a:r>
            <a:r>
              <a:rPr sz="3200" spc="-60" dirty="0">
                <a:solidFill>
                  <a:srgbClr val="0000FF"/>
                </a:solidFill>
                <a:latin typeface="Calibri"/>
                <a:cs typeface="Calibri"/>
              </a:rPr>
              <a:t>g</a:t>
            </a:r>
            <a:r>
              <a:rPr sz="3200" dirty="0">
                <a:solidFill>
                  <a:srgbClr val="0000FF"/>
                </a:solidFill>
                <a:latin typeface="Calibri"/>
                <a:cs typeface="Calibri"/>
              </a:rPr>
              <a:t>ani</a:t>
            </a:r>
            <a:r>
              <a:rPr sz="3200" spc="-85" dirty="0">
                <a:solidFill>
                  <a:srgbClr val="0000FF"/>
                </a:solidFill>
                <a:latin typeface="Calibri"/>
                <a:cs typeface="Calibri"/>
              </a:rPr>
              <a:t>z</a:t>
            </a:r>
            <a:r>
              <a:rPr sz="3200" dirty="0">
                <a:solidFill>
                  <a:srgbClr val="0000FF"/>
                </a:solidFill>
                <a:latin typeface="Calibri"/>
                <a:cs typeface="Calibri"/>
              </a:rPr>
              <a:t>e</a:t>
            </a:r>
            <a:r>
              <a:rPr sz="3200" spc="-75" dirty="0">
                <a:solidFill>
                  <a:srgbClr val="0000FF"/>
                </a:solidFill>
                <a:latin typeface="Times New Roman"/>
                <a:cs typeface="Times New Roman"/>
              </a:rPr>
              <a:t> </a:t>
            </a:r>
            <a:r>
              <a:rPr sz="3200" spc="-5" dirty="0">
                <a:solidFill>
                  <a:srgbClr val="0000FF"/>
                </a:solidFill>
                <a:latin typeface="Calibri"/>
                <a:cs typeface="Calibri"/>
              </a:rPr>
              <a:t>p</a:t>
            </a:r>
            <a:r>
              <a:rPr sz="3200" spc="-45" dirty="0">
                <a:solidFill>
                  <a:srgbClr val="0000FF"/>
                </a:solidFill>
                <a:latin typeface="Calibri"/>
                <a:cs typeface="Calibri"/>
              </a:rPr>
              <a:t>r</a:t>
            </a:r>
            <a:r>
              <a:rPr sz="3200" spc="-5" dirty="0">
                <a:solidFill>
                  <a:srgbClr val="0000FF"/>
                </a:solidFill>
                <a:latin typeface="Calibri"/>
                <a:cs typeface="Calibri"/>
              </a:rPr>
              <a:t>og</a:t>
            </a:r>
            <a:r>
              <a:rPr sz="3200" spc="-55" dirty="0">
                <a:solidFill>
                  <a:srgbClr val="0000FF"/>
                </a:solidFill>
                <a:latin typeface="Calibri"/>
                <a:cs typeface="Calibri"/>
              </a:rPr>
              <a:t>r</a:t>
            </a:r>
            <a:r>
              <a:rPr sz="3200" dirty="0">
                <a:solidFill>
                  <a:srgbClr val="0000FF"/>
                </a:solidFill>
                <a:latin typeface="Calibri"/>
                <a:cs typeface="Calibri"/>
              </a:rPr>
              <a:t>am</a:t>
            </a:r>
            <a:r>
              <a:rPr sz="3200" spc="-80" dirty="0">
                <a:solidFill>
                  <a:srgbClr val="0000FF"/>
                </a:solidFill>
                <a:latin typeface="Times New Roman"/>
                <a:cs typeface="Times New Roman"/>
              </a:rPr>
              <a:t> </a:t>
            </a:r>
            <a:r>
              <a:rPr sz="3200" spc="-30" dirty="0">
                <a:solidFill>
                  <a:srgbClr val="0000FF"/>
                </a:solidFill>
                <a:latin typeface="Calibri"/>
                <a:cs typeface="Calibri"/>
              </a:rPr>
              <a:t>c</a:t>
            </a:r>
            <a:r>
              <a:rPr sz="3200" spc="-5" dirty="0">
                <a:solidFill>
                  <a:srgbClr val="0000FF"/>
                </a:solidFill>
                <a:latin typeface="Calibri"/>
                <a:cs typeface="Calibri"/>
              </a:rPr>
              <a:t>ode]</a:t>
            </a:r>
            <a:endParaRPr sz="3200" dirty="0">
              <a:latin typeface="Calibri"/>
              <a:cs typeface="Calibri"/>
            </a:endParaRPr>
          </a:p>
          <a:p>
            <a:pPr marL="756285" lvl="1" indent="-286385">
              <a:lnSpc>
                <a:spcPct val="100000"/>
              </a:lnSpc>
              <a:spcBef>
                <a:spcPts val="690"/>
              </a:spcBef>
              <a:buClr>
                <a:srgbClr val="C00000"/>
              </a:buClr>
              <a:buFont typeface="Arial"/>
              <a:buChar char="–"/>
              <a:tabLst>
                <a:tab pos="756920" algn="l"/>
              </a:tabLst>
            </a:pPr>
            <a:r>
              <a:rPr lang="en-US" sz="2800" spc="-15" dirty="0" smtClean="0">
                <a:solidFill>
                  <a:srgbClr val="C00000"/>
                </a:solidFill>
                <a:latin typeface="Calibri"/>
                <a:cs typeface="Calibri"/>
              </a:rPr>
              <a:t>Vehicle </a:t>
            </a:r>
            <a:r>
              <a:rPr sz="2800" spc="-15" dirty="0" smtClean="0">
                <a:solidFill>
                  <a:srgbClr val="C00000"/>
                </a:solidFill>
                <a:latin typeface="Calibri"/>
                <a:cs typeface="Calibri"/>
              </a:rPr>
              <a:t>and</a:t>
            </a:r>
            <a:r>
              <a:rPr sz="2800" spc="-60" dirty="0" smtClean="0">
                <a:solidFill>
                  <a:srgbClr val="C00000"/>
                </a:solidFill>
                <a:latin typeface="Times New Roman"/>
                <a:cs typeface="Times New Roman"/>
              </a:rPr>
              <a:t> </a:t>
            </a:r>
            <a:r>
              <a:rPr lang="en-US" sz="2800" spc="-60" dirty="0" smtClean="0">
                <a:solidFill>
                  <a:srgbClr val="C00000"/>
                </a:solidFill>
                <a:latin typeface="Times New Roman"/>
                <a:cs typeface="Times New Roman"/>
              </a:rPr>
              <a:t>Car</a:t>
            </a:r>
            <a:r>
              <a:rPr sz="2800" spc="-35" dirty="0" smtClean="0">
                <a:solidFill>
                  <a:srgbClr val="C00000"/>
                </a:solidFill>
                <a:latin typeface="Times New Roman"/>
                <a:cs typeface="Times New Roman"/>
              </a:rPr>
              <a:t> </a:t>
            </a:r>
            <a:r>
              <a:rPr sz="2800" spc="-20" dirty="0">
                <a:solidFill>
                  <a:srgbClr val="C00000"/>
                </a:solidFill>
                <a:latin typeface="Calibri"/>
                <a:cs typeface="Calibri"/>
              </a:rPr>
              <a:t>A</a:t>
            </a:r>
            <a:r>
              <a:rPr sz="2800" spc="-60" dirty="0">
                <a:solidFill>
                  <a:srgbClr val="C00000"/>
                </a:solidFill>
                <a:latin typeface="Calibri"/>
                <a:cs typeface="Calibri"/>
              </a:rPr>
              <a:t>D</a:t>
            </a:r>
            <a:r>
              <a:rPr sz="2800" spc="-215" dirty="0">
                <a:solidFill>
                  <a:srgbClr val="C00000"/>
                </a:solidFill>
                <a:latin typeface="Calibri"/>
                <a:cs typeface="Calibri"/>
              </a:rPr>
              <a:t>T</a:t>
            </a:r>
            <a:r>
              <a:rPr sz="2800" spc="-15" dirty="0">
                <a:solidFill>
                  <a:srgbClr val="C00000"/>
                </a:solidFill>
                <a:latin typeface="Calibri"/>
                <a:cs typeface="Calibri"/>
              </a:rPr>
              <a:t>s</a:t>
            </a:r>
            <a:endParaRPr sz="2800" dirty="0">
              <a:latin typeface="Calibri"/>
              <a:cs typeface="Calibri"/>
            </a:endParaRPr>
          </a:p>
        </p:txBody>
      </p:sp>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409941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74638"/>
            <a:ext cx="8229600" cy="1143000"/>
          </a:xfrm>
          <a:prstGeom prst="rect">
            <a:avLst/>
          </a:prstGeom>
        </p:spPr>
        <p:txBody>
          <a:bodyPr vert="horz" wrap="square" lIns="0" tIns="282702" rIns="0" bIns="0" rtlCol="0">
            <a:spAutoFit/>
          </a:bodyPr>
          <a:lstStyle/>
          <a:p>
            <a:pPr marL="467995">
              <a:lnSpc>
                <a:spcPct val="100000"/>
              </a:lnSpc>
            </a:pPr>
            <a:r>
              <a:rPr dirty="0"/>
              <a:t>Inheri</a:t>
            </a:r>
            <a:r>
              <a:rPr spc="-40" dirty="0"/>
              <a:t>t</a:t>
            </a:r>
            <a:r>
              <a:rPr dirty="0"/>
              <a:t>ance</a:t>
            </a:r>
            <a:r>
              <a:rPr spc="-105" dirty="0">
                <a:latin typeface="Times New Roman"/>
                <a:cs typeface="Times New Roman"/>
              </a:rPr>
              <a:t> </a:t>
            </a:r>
            <a:r>
              <a:rPr spc="-15" dirty="0"/>
              <a:t>:</a:t>
            </a:r>
            <a:r>
              <a:rPr spc="-105" dirty="0">
                <a:latin typeface="Times New Roman"/>
                <a:cs typeface="Times New Roman"/>
              </a:rPr>
              <a:t> </a:t>
            </a:r>
            <a:r>
              <a:rPr spc="-15" dirty="0"/>
              <a:t>A</a:t>
            </a:r>
            <a:r>
              <a:rPr dirty="0"/>
              <a:t>n</a:t>
            </a:r>
            <a:r>
              <a:rPr spc="-95" dirty="0">
                <a:latin typeface="Times New Roman"/>
                <a:cs typeface="Times New Roman"/>
              </a:rPr>
              <a:t> </a:t>
            </a:r>
            <a:r>
              <a:rPr spc="-5" dirty="0"/>
              <a:t>OO</a:t>
            </a:r>
            <a:r>
              <a:rPr dirty="0"/>
              <a:t>P</a:t>
            </a:r>
            <a:r>
              <a:rPr spc="-105" dirty="0">
                <a:latin typeface="Times New Roman"/>
                <a:cs typeface="Times New Roman"/>
              </a:rPr>
              <a:t> </a:t>
            </a:r>
            <a:r>
              <a:rPr dirty="0"/>
              <a:t>App</a:t>
            </a:r>
            <a:r>
              <a:rPr spc="-80" dirty="0"/>
              <a:t>r</a:t>
            </a:r>
            <a:r>
              <a:rPr spc="-5" dirty="0"/>
              <a:t>oach</a:t>
            </a:r>
          </a:p>
        </p:txBody>
      </p:sp>
      <p:sp>
        <p:nvSpPr>
          <p:cNvPr id="3" name="object 3"/>
          <p:cNvSpPr txBox="1"/>
          <p:nvPr/>
        </p:nvSpPr>
        <p:spPr>
          <a:xfrm>
            <a:off x="535940" y="1697446"/>
            <a:ext cx="7766050" cy="3979545"/>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200" spc="-5" dirty="0">
                <a:latin typeface="Calibri"/>
                <a:cs typeface="Calibri"/>
              </a:rPr>
              <a:t>O</a:t>
            </a:r>
            <a:r>
              <a:rPr sz="3200" spc="-40" dirty="0">
                <a:latin typeface="Calibri"/>
                <a:cs typeface="Calibri"/>
              </a:rPr>
              <a:t>f</a:t>
            </a:r>
            <a:r>
              <a:rPr sz="3200" spc="-95" dirty="0">
                <a:latin typeface="Calibri"/>
                <a:cs typeface="Calibri"/>
              </a:rPr>
              <a:t>f</a:t>
            </a:r>
            <a:r>
              <a:rPr sz="3200" dirty="0">
                <a:latin typeface="Calibri"/>
                <a:cs typeface="Calibri"/>
              </a:rPr>
              <a:t>e</a:t>
            </a:r>
            <a:r>
              <a:rPr sz="3200" spc="-60" dirty="0">
                <a:latin typeface="Calibri"/>
                <a:cs typeface="Calibri"/>
              </a:rPr>
              <a:t>r</a:t>
            </a:r>
            <a:r>
              <a:rPr sz="3200" dirty="0">
                <a:latin typeface="Calibri"/>
                <a:cs typeface="Calibri"/>
              </a:rPr>
              <a:t>s</a:t>
            </a:r>
            <a:r>
              <a:rPr sz="3200" spc="-80" dirty="0">
                <a:latin typeface="Times New Roman"/>
                <a:cs typeface="Times New Roman"/>
              </a:rPr>
              <a:t> </a:t>
            </a:r>
            <a:r>
              <a:rPr sz="3200" spc="-15" dirty="0">
                <a:latin typeface="Calibri"/>
                <a:cs typeface="Calibri"/>
              </a:rPr>
              <a:t>s</a:t>
            </a:r>
            <a:r>
              <a:rPr sz="3200" spc="-5" dirty="0">
                <a:latin typeface="Calibri"/>
                <a:cs typeface="Calibri"/>
              </a:rPr>
              <a:t>o</a:t>
            </a:r>
            <a:r>
              <a:rPr sz="3200" dirty="0">
                <a:latin typeface="Calibri"/>
                <a:cs typeface="Calibri"/>
              </a:rPr>
              <a:t>l</a:t>
            </a:r>
            <a:r>
              <a:rPr sz="3200" spc="-5" dirty="0">
                <a:latin typeface="Calibri"/>
                <a:cs typeface="Calibri"/>
              </a:rPr>
              <a:t>ut</a:t>
            </a:r>
            <a:r>
              <a:rPr sz="3200" spc="-10" dirty="0">
                <a:latin typeface="Calibri"/>
                <a:cs typeface="Calibri"/>
              </a:rPr>
              <a:t>i</a:t>
            </a:r>
            <a:r>
              <a:rPr sz="3200" spc="-5" dirty="0">
                <a:latin typeface="Calibri"/>
                <a:cs typeface="Calibri"/>
              </a:rPr>
              <a:t>on</a:t>
            </a:r>
            <a:r>
              <a:rPr sz="3200" dirty="0">
                <a:latin typeface="Calibri"/>
                <a:cs typeface="Calibri"/>
              </a:rPr>
              <a:t>s</a:t>
            </a:r>
            <a:r>
              <a:rPr sz="3200" spc="-50" dirty="0">
                <a:latin typeface="Times New Roman"/>
                <a:cs typeface="Times New Roman"/>
              </a:rPr>
              <a:t> </a:t>
            </a:r>
            <a:r>
              <a:rPr sz="3200" spc="-45" dirty="0">
                <a:latin typeface="Calibri"/>
                <a:cs typeface="Calibri"/>
              </a:rPr>
              <a:t>t</a:t>
            </a:r>
            <a:r>
              <a:rPr sz="3200" dirty="0">
                <a:latin typeface="Calibri"/>
                <a:cs typeface="Calibri"/>
              </a:rPr>
              <a:t>o</a:t>
            </a:r>
            <a:r>
              <a:rPr sz="3200" spc="-70" dirty="0">
                <a:latin typeface="Times New Roman"/>
                <a:cs typeface="Times New Roman"/>
              </a:rPr>
              <a:t> </a:t>
            </a:r>
            <a:r>
              <a:rPr sz="3200" spc="-5" dirty="0">
                <a:latin typeface="Calibri"/>
                <a:cs typeface="Calibri"/>
              </a:rPr>
              <a:t>bot</a:t>
            </a:r>
            <a:r>
              <a:rPr sz="3200" dirty="0">
                <a:latin typeface="Calibri"/>
                <a:cs typeface="Calibri"/>
              </a:rPr>
              <a:t>h</a:t>
            </a:r>
            <a:r>
              <a:rPr sz="3200" spc="-65" dirty="0">
                <a:latin typeface="Times New Roman"/>
                <a:cs typeface="Times New Roman"/>
              </a:rPr>
              <a:t> </a:t>
            </a:r>
            <a:r>
              <a:rPr sz="3200" dirty="0">
                <a:latin typeface="Calibri"/>
                <a:cs typeface="Calibri"/>
              </a:rPr>
              <a:t>mod</a:t>
            </a:r>
            <a:r>
              <a:rPr sz="3200" spc="-5" dirty="0">
                <a:latin typeface="Calibri"/>
                <a:cs typeface="Calibri"/>
              </a:rPr>
              <a:t>i</a:t>
            </a:r>
            <a:r>
              <a:rPr sz="3200" spc="-15" dirty="0">
                <a:latin typeface="Calibri"/>
                <a:cs typeface="Calibri"/>
              </a:rPr>
              <a:t>f</a:t>
            </a:r>
            <a:r>
              <a:rPr sz="3200" dirty="0">
                <a:latin typeface="Calibri"/>
                <a:cs typeface="Calibri"/>
              </a:rPr>
              <a:t>i</a:t>
            </a:r>
            <a:r>
              <a:rPr sz="3200" spc="-30" dirty="0">
                <a:latin typeface="Calibri"/>
                <a:cs typeface="Calibri"/>
              </a:rPr>
              <a:t>c</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on</a:t>
            </a:r>
            <a:r>
              <a:rPr sz="3200" dirty="0">
                <a:latin typeface="Calibri"/>
                <a:cs typeface="Calibri"/>
              </a:rPr>
              <a:t>s</a:t>
            </a:r>
            <a:r>
              <a:rPr sz="3200" spc="-35" dirty="0">
                <a:latin typeface="Times New Roman"/>
                <a:cs typeface="Times New Roman"/>
              </a:rPr>
              <a:t> </a:t>
            </a:r>
            <a:r>
              <a:rPr sz="3200" dirty="0">
                <a:latin typeface="Calibri"/>
                <a:cs typeface="Calibri"/>
              </a:rPr>
              <a:t>–</a:t>
            </a:r>
            <a:r>
              <a:rPr sz="3200" spc="10" dirty="0">
                <a:latin typeface="Calibri"/>
                <a:cs typeface="Calibri"/>
              </a:rPr>
              <a:t> </a:t>
            </a:r>
            <a:r>
              <a:rPr sz="3200" dirty="0">
                <a:latin typeface="Calibri"/>
                <a:cs typeface="Calibri"/>
              </a:rPr>
              <a:t>A</a:t>
            </a:r>
            <a:r>
              <a:rPr sz="3200" spc="-50" dirty="0">
                <a:latin typeface="Calibri"/>
                <a:cs typeface="Calibri"/>
              </a:rPr>
              <a:t>D</a:t>
            </a:r>
            <a:r>
              <a:rPr sz="3200" dirty="0">
                <a:latin typeface="Calibri"/>
                <a:cs typeface="Calibri"/>
              </a:rPr>
              <a:t>T</a:t>
            </a:r>
            <a:endParaRPr sz="3200">
              <a:latin typeface="Calibri"/>
              <a:cs typeface="Calibri"/>
            </a:endParaRPr>
          </a:p>
          <a:p>
            <a:pPr marL="355600">
              <a:lnSpc>
                <a:spcPct val="100000"/>
              </a:lnSpc>
            </a:pPr>
            <a:r>
              <a:rPr sz="3200" spc="-40" dirty="0">
                <a:latin typeface="Calibri"/>
                <a:cs typeface="Calibri"/>
              </a:rPr>
              <a:t>r</a:t>
            </a:r>
            <a:r>
              <a:rPr sz="3200" dirty="0">
                <a:latin typeface="Calibri"/>
                <a:cs typeface="Calibri"/>
              </a:rPr>
              <a:t>eu</a:t>
            </a:r>
            <a:r>
              <a:rPr sz="3200" spc="-15" dirty="0">
                <a:latin typeface="Calibri"/>
                <a:cs typeface="Calibri"/>
              </a:rPr>
              <a:t>s</a:t>
            </a:r>
            <a:r>
              <a:rPr sz="3200" dirty="0">
                <a:latin typeface="Calibri"/>
                <a:cs typeface="Calibri"/>
              </a:rPr>
              <a:t>e</a:t>
            </a:r>
            <a:r>
              <a:rPr sz="3200" spc="-105" dirty="0">
                <a:latin typeface="Times New Roman"/>
                <a:cs typeface="Times New Roman"/>
              </a:rPr>
              <a:t> </a:t>
            </a:r>
            <a:r>
              <a:rPr sz="3200" dirty="0">
                <a:latin typeface="Calibri"/>
                <a:cs typeface="Calibri"/>
              </a:rPr>
              <a:t>and</a:t>
            </a:r>
            <a:r>
              <a:rPr sz="3200" spc="-70" dirty="0">
                <a:latin typeface="Times New Roman"/>
                <a:cs typeface="Times New Roman"/>
              </a:rPr>
              <a:t> </a:t>
            </a:r>
            <a:r>
              <a:rPr sz="3200" dirty="0">
                <a:latin typeface="Calibri"/>
                <a:cs typeface="Calibri"/>
              </a:rPr>
              <a:t>P</a:t>
            </a:r>
            <a:r>
              <a:rPr sz="3200" spc="-55" dirty="0">
                <a:latin typeface="Calibri"/>
                <a:cs typeface="Calibri"/>
              </a:rPr>
              <a:t>r</a:t>
            </a:r>
            <a:r>
              <a:rPr sz="3200" spc="-5" dirty="0">
                <a:latin typeface="Calibri"/>
                <a:cs typeface="Calibri"/>
              </a:rPr>
              <a:t>og</a:t>
            </a:r>
            <a:r>
              <a:rPr sz="3200" spc="-55" dirty="0">
                <a:latin typeface="Calibri"/>
                <a:cs typeface="Calibri"/>
              </a:rPr>
              <a:t>r</a:t>
            </a:r>
            <a:r>
              <a:rPr sz="3200" dirty="0">
                <a:latin typeface="Calibri"/>
                <a:cs typeface="Calibri"/>
              </a:rPr>
              <a:t>am</a:t>
            </a:r>
            <a:r>
              <a:rPr sz="3200" spc="-95" dirty="0">
                <a:latin typeface="Times New Roman"/>
                <a:cs typeface="Times New Roman"/>
              </a:rPr>
              <a:t> </a:t>
            </a:r>
            <a:r>
              <a:rPr sz="3200" spc="-5" dirty="0">
                <a:latin typeface="Calibri"/>
                <a:cs typeface="Calibri"/>
              </a:rPr>
              <a:t>O</a:t>
            </a:r>
            <a:r>
              <a:rPr sz="3200" spc="-50" dirty="0">
                <a:latin typeface="Calibri"/>
                <a:cs typeface="Calibri"/>
              </a:rPr>
              <a:t>r</a:t>
            </a:r>
            <a:r>
              <a:rPr sz="3200" spc="-60" dirty="0">
                <a:latin typeface="Calibri"/>
                <a:cs typeface="Calibri"/>
              </a:rPr>
              <a:t>g</a:t>
            </a:r>
            <a:r>
              <a:rPr sz="3200" dirty="0">
                <a:latin typeface="Calibri"/>
                <a:cs typeface="Calibri"/>
              </a:rPr>
              <a:t>ani</a:t>
            </a:r>
            <a:r>
              <a:rPr sz="3200" spc="-65" dirty="0">
                <a:latin typeface="Calibri"/>
                <a:cs typeface="Calibri"/>
              </a:rPr>
              <a:t>z</a:t>
            </a:r>
            <a:r>
              <a:rPr sz="3200" spc="-25" dirty="0">
                <a:latin typeface="Calibri"/>
                <a:cs typeface="Calibri"/>
              </a:rPr>
              <a:t>a</a:t>
            </a:r>
            <a:r>
              <a:rPr sz="3200" dirty="0">
                <a:latin typeface="Calibri"/>
                <a:cs typeface="Calibri"/>
              </a:rPr>
              <a:t>t</a:t>
            </a:r>
            <a:r>
              <a:rPr sz="3200" spc="-15" dirty="0">
                <a:latin typeface="Calibri"/>
                <a:cs typeface="Calibri"/>
              </a:rPr>
              <a:t>i</a:t>
            </a:r>
            <a:r>
              <a:rPr sz="3200" spc="-5" dirty="0">
                <a:latin typeface="Calibri"/>
                <a:cs typeface="Calibri"/>
              </a:rPr>
              <a:t>on</a:t>
            </a:r>
            <a:endParaRPr sz="3200">
              <a:latin typeface="Calibri"/>
              <a:cs typeface="Calibri"/>
            </a:endParaRPr>
          </a:p>
          <a:p>
            <a:pPr marL="355600" indent="-342900">
              <a:lnSpc>
                <a:spcPct val="100000"/>
              </a:lnSpc>
              <a:spcBef>
                <a:spcPts val="765"/>
              </a:spcBef>
              <a:buFont typeface="Arial"/>
              <a:buChar char="•"/>
              <a:tabLst>
                <a:tab pos="356235" algn="l"/>
              </a:tabLst>
            </a:pPr>
            <a:r>
              <a:rPr sz="3200" dirty="0">
                <a:latin typeface="Calibri"/>
                <a:cs typeface="Calibri"/>
              </a:rPr>
              <a:t>A</a:t>
            </a:r>
            <a:r>
              <a:rPr sz="3200" spc="-50" dirty="0">
                <a:latin typeface="Calibri"/>
                <a:cs typeface="Calibri"/>
              </a:rPr>
              <a:t>D</a:t>
            </a:r>
            <a:r>
              <a:rPr sz="3200" spc="-245" dirty="0">
                <a:latin typeface="Calibri"/>
                <a:cs typeface="Calibri"/>
              </a:rPr>
              <a:t>T</a:t>
            </a:r>
            <a:r>
              <a:rPr sz="3200" dirty="0">
                <a:latin typeface="Calibri"/>
                <a:cs typeface="Calibri"/>
              </a:rPr>
              <a:t>s</a:t>
            </a:r>
            <a:r>
              <a:rPr sz="3200" spc="-80" dirty="0">
                <a:latin typeface="Times New Roman"/>
                <a:cs typeface="Times New Roman"/>
              </a:rPr>
              <a:t> </a:t>
            </a:r>
            <a:r>
              <a:rPr sz="3200" spc="-5" dirty="0">
                <a:latin typeface="Calibri"/>
                <a:cs typeface="Calibri"/>
              </a:rPr>
              <a:t>suppor</a:t>
            </a:r>
            <a:r>
              <a:rPr sz="3200" spc="-50" dirty="0">
                <a:latin typeface="Calibri"/>
                <a:cs typeface="Calibri"/>
              </a:rPr>
              <a:t>t</a:t>
            </a:r>
            <a:r>
              <a:rPr sz="3200" dirty="0">
                <a:latin typeface="Calibri"/>
                <a:cs typeface="Calibri"/>
              </a:rPr>
              <a:t>ed</a:t>
            </a:r>
            <a:r>
              <a:rPr sz="3200" spc="-65" dirty="0">
                <a:latin typeface="Times New Roman"/>
                <a:cs typeface="Times New Roman"/>
              </a:rPr>
              <a:t> </a:t>
            </a:r>
            <a:r>
              <a:rPr sz="3200" dirty="0">
                <a:latin typeface="Calibri"/>
                <a:cs typeface="Calibri"/>
              </a:rPr>
              <a:t>with</a:t>
            </a:r>
            <a:r>
              <a:rPr sz="3200" spc="-75" dirty="0">
                <a:latin typeface="Times New Roman"/>
                <a:cs typeface="Times New Roman"/>
              </a:rPr>
              <a:t> </a:t>
            </a:r>
            <a:r>
              <a:rPr sz="3200" dirty="0">
                <a:latin typeface="Calibri"/>
                <a:cs typeface="Calibri"/>
              </a:rPr>
              <a:t>i</a:t>
            </a:r>
            <a:r>
              <a:rPr sz="3200" spc="-5" dirty="0">
                <a:latin typeface="Calibri"/>
                <a:cs typeface="Calibri"/>
              </a:rPr>
              <a:t>nhe</a:t>
            </a:r>
            <a:r>
              <a:rPr sz="3200" spc="-10" dirty="0">
                <a:latin typeface="Calibri"/>
                <a:cs typeface="Calibri"/>
              </a:rPr>
              <a:t>r</a:t>
            </a:r>
            <a:r>
              <a:rPr sz="3200" dirty="0">
                <a:latin typeface="Calibri"/>
                <a:cs typeface="Calibri"/>
              </a:rPr>
              <a:t>i</a:t>
            </a:r>
            <a:r>
              <a:rPr sz="3200" spc="-45" dirty="0">
                <a:latin typeface="Calibri"/>
                <a:cs typeface="Calibri"/>
              </a:rPr>
              <a:t>t</a:t>
            </a:r>
            <a:r>
              <a:rPr sz="3200" dirty="0">
                <a:latin typeface="Calibri"/>
                <a:cs typeface="Calibri"/>
              </a:rPr>
              <a:t>ance</a:t>
            </a:r>
            <a:endParaRPr sz="3200">
              <a:latin typeface="Calibri"/>
              <a:cs typeface="Calibri"/>
            </a:endParaRPr>
          </a:p>
          <a:p>
            <a:pPr marL="756285" lvl="1" indent="-286385">
              <a:lnSpc>
                <a:spcPct val="100000"/>
              </a:lnSpc>
              <a:spcBef>
                <a:spcPts val="685"/>
              </a:spcBef>
              <a:buClr>
                <a:srgbClr val="0000FF"/>
              </a:buClr>
              <a:buFont typeface="Arial"/>
              <a:buChar char="–"/>
              <a:tabLst>
                <a:tab pos="756920" algn="l"/>
              </a:tabLst>
            </a:pPr>
            <a:r>
              <a:rPr sz="2800" spc="-15" dirty="0">
                <a:solidFill>
                  <a:srgbClr val="0000FF"/>
                </a:solidFill>
                <a:latin typeface="Calibri"/>
                <a:cs typeface="Calibri"/>
              </a:rPr>
              <a:t>Inhe</a:t>
            </a:r>
            <a:r>
              <a:rPr sz="2800" spc="-20" dirty="0">
                <a:solidFill>
                  <a:srgbClr val="0000FF"/>
                </a:solidFill>
                <a:latin typeface="Calibri"/>
                <a:cs typeface="Calibri"/>
              </a:rPr>
              <a:t>r</a:t>
            </a:r>
            <a:r>
              <a:rPr sz="2800" dirty="0">
                <a:solidFill>
                  <a:srgbClr val="0000FF"/>
                </a:solidFill>
                <a:latin typeface="Calibri"/>
                <a:cs typeface="Calibri"/>
              </a:rPr>
              <a:t>i</a:t>
            </a:r>
            <a:r>
              <a:rPr sz="2800" spc="-10" dirty="0">
                <a:solidFill>
                  <a:srgbClr val="0000FF"/>
                </a:solidFill>
                <a:latin typeface="Calibri"/>
                <a:cs typeface="Calibri"/>
              </a:rPr>
              <a:t>t</a:t>
            </a:r>
            <a:r>
              <a:rPr sz="2800" spc="-70" dirty="0">
                <a:solidFill>
                  <a:srgbClr val="0000FF"/>
                </a:solidFill>
                <a:latin typeface="Times New Roman"/>
                <a:cs typeface="Times New Roman"/>
              </a:rPr>
              <a:t> </a:t>
            </a:r>
            <a:r>
              <a:rPr sz="2800" spc="-15" dirty="0">
                <a:solidFill>
                  <a:srgbClr val="0000FF"/>
                </a:solidFill>
                <a:latin typeface="Calibri"/>
                <a:cs typeface="Calibri"/>
              </a:rPr>
              <a:t>the</a:t>
            </a:r>
            <a:r>
              <a:rPr sz="2800" spc="-65" dirty="0">
                <a:solidFill>
                  <a:srgbClr val="0000FF"/>
                </a:solidFill>
                <a:latin typeface="Times New Roman"/>
                <a:cs typeface="Times New Roman"/>
              </a:rPr>
              <a:t> </a:t>
            </a:r>
            <a:r>
              <a:rPr sz="2800" spc="-20" dirty="0">
                <a:solidFill>
                  <a:srgbClr val="0000FF"/>
                </a:solidFill>
                <a:latin typeface="Calibri"/>
                <a:cs typeface="Calibri"/>
              </a:rPr>
              <a:t>d</a:t>
            </a:r>
            <a:r>
              <a:rPr sz="2800" spc="-40" dirty="0">
                <a:solidFill>
                  <a:srgbClr val="0000FF"/>
                </a:solidFill>
                <a:latin typeface="Calibri"/>
                <a:cs typeface="Calibri"/>
              </a:rPr>
              <a:t>a</a:t>
            </a:r>
            <a:r>
              <a:rPr sz="2800" spc="-50" dirty="0">
                <a:solidFill>
                  <a:srgbClr val="0000FF"/>
                </a:solidFill>
                <a:latin typeface="Calibri"/>
                <a:cs typeface="Calibri"/>
              </a:rPr>
              <a:t>t</a:t>
            </a:r>
            <a:r>
              <a:rPr sz="2800" spc="-15" dirty="0">
                <a:solidFill>
                  <a:srgbClr val="0000FF"/>
                </a:solidFill>
                <a:latin typeface="Calibri"/>
                <a:cs typeface="Calibri"/>
              </a:rPr>
              <a:t>a</a:t>
            </a:r>
            <a:endParaRPr sz="2800">
              <a:latin typeface="Calibri"/>
              <a:cs typeface="Calibri"/>
            </a:endParaRPr>
          </a:p>
          <a:p>
            <a:pPr marL="756285" lvl="1" indent="-286385">
              <a:lnSpc>
                <a:spcPct val="100000"/>
              </a:lnSpc>
              <a:spcBef>
                <a:spcPts val="675"/>
              </a:spcBef>
              <a:buClr>
                <a:srgbClr val="0000FF"/>
              </a:buClr>
              <a:buFont typeface="Arial"/>
              <a:buChar char="–"/>
              <a:tabLst>
                <a:tab pos="756920" algn="l"/>
              </a:tabLst>
            </a:pPr>
            <a:r>
              <a:rPr sz="2800" spc="-15" dirty="0">
                <a:solidFill>
                  <a:srgbClr val="0000FF"/>
                </a:solidFill>
                <a:latin typeface="Calibri"/>
                <a:cs typeface="Calibri"/>
              </a:rPr>
              <a:t>Inhe</a:t>
            </a:r>
            <a:r>
              <a:rPr sz="2800" spc="-20" dirty="0">
                <a:solidFill>
                  <a:srgbClr val="0000FF"/>
                </a:solidFill>
                <a:latin typeface="Calibri"/>
                <a:cs typeface="Calibri"/>
              </a:rPr>
              <a:t>r</a:t>
            </a:r>
            <a:r>
              <a:rPr sz="2800" dirty="0">
                <a:solidFill>
                  <a:srgbClr val="0000FF"/>
                </a:solidFill>
                <a:latin typeface="Calibri"/>
                <a:cs typeface="Calibri"/>
              </a:rPr>
              <a:t>i</a:t>
            </a:r>
            <a:r>
              <a:rPr sz="2800" spc="-10" dirty="0">
                <a:solidFill>
                  <a:srgbClr val="0000FF"/>
                </a:solidFill>
                <a:latin typeface="Calibri"/>
                <a:cs typeface="Calibri"/>
              </a:rPr>
              <a:t>t</a:t>
            </a:r>
            <a:r>
              <a:rPr sz="2800" spc="-70" dirty="0">
                <a:solidFill>
                  <a:srgbClr val="0000FF"/>
                </a:solidFill>
                <a:latin typeface="Times New Roman"/>
                <a:cs typeface="Times New Roman"/>
              </a:rPr>
              <a:t> </a:t>
            </a:r>
            <a:r>
              <a:rPr sz="2800" spc="-20" dirty="0">
                <a:solidFill>
                  <a:srgbClr val="0000FF"/>
                </a:solidFill>
                <a:latin typeface="Calibri"/>
                <a:cs typeface="Calibri"/>
              </a:rPr>
              <a:t>fu</a:t>
            </a:r>
            <a:r>
              <a:rPr sz="2800" spc="-30" dirty="0">
                <a:solidFill>
                  <a:srgbClr val="0000FF"/>
                </a:solidFill>
                <a:latin typeface="Calibri"/>
                <a:cs typeface="Calibri"/>
              </a:rPr>
              <a:t>n</a:t>
            </a:r>
            <a:r>
              <a:rPr sz="2800" spc="-10" dirty="0">
                <a:solidFill>
                  <a:srgbClr val="0000FF"/>
                </a:solidFill>
                <a:latin typeface="Calibri"/>
                <a:cs typeface="Calibri"/>
              </a:rPr>
              <a:t>cti</a:t>
            </a:r>
            <a:r>
              <a:rPr sz="2800" spc="-20" dirty="0">
                <a:solidFill>
                  <a:srgbClr val="0000FF"/>
                </a:solidFill>
                <a:latin typeface="Calibri"/>
                <a:cs typeface="Calibri"/>
              </a:rPr>
              <a:t>ona</a:t>
            </a:r>
            <a:r>
              <a:rPr sz="2800" spc="-10" dirty="0">
                <a:solidFill>
                  <a:srgbClr val="0000FF"/>
                </a:solidFill>
                <a:latin typeface="Calibri"/>
                <a:cs typeface="Calibri"/>
              </a:rPr>
              <a:t>l</a:t>
            </a:r>
            <a:r>
              <a:rPr sz="2800" spc="-15" dirty="0">
                <a:solidFill>
                  <a:srgbClr val="0000FF"/>
                </a:solidFill>
                <a:latin typeface="Calibri"/>
                <a:cs typeface="Calibri"/>
              </a:rPr>
              <a:t>ity</a:t>
            </a:r>
            <a:r>
              <a:rPr sz="2800" spc="-40" dirty="0">
                <a:solidFill>
                  <a:srgbClr val="0000FF"/>
                </a:solidFill>
                <a:latin typeface="Times New Roman"/>
                <a:cs typeface="Times New Roman"/>
              </a:rPr>
              <a:t> </a:t>
            </a:r>
            <a:r>
              <a:rPr sz="2800" spc="-20" dirty="0">
                <a:solidFill>
                  <a:srgbClr val="0000FF"/>
                </a:solidFill>
                <a:latin typeface="Calibri"/>
                <a:cs typeface="Calibri"/>
              </a:rPr>
              <a:t>o</a:t>
            </a:r>
            <a:r>
              <a:rPr sz="2800" spc="-10" dirty="0">
                <a:solidFill>
                  <a:srgbClr val="0000FF"/>
                </a:solidFill>
                <a:latin typeface="Calibri"/>
                <a:cs typeface="Calibri"/>
              </a:rPr>
              <a:t>f</a:t>
            </a:r>
            <a:r>
              <a:rPr sz="2800" spc="-70" dirty="0">
                <a:solidFill>
                  <a:srgbClr val="0000FF"/>
                </a:solidFill>
                <a:latin typeface="Times New Roman"/>
                <a:cs typeface="Times New Roman"/>
              </a:rPr>
              <a:t> </a:t>
            </a:r>
            <a:r>
              <a:rPr sz="2800" spc="-25" dirty="0">
                <a:solidFill>
                  <a:srgbClr val="0000FF"/>
                </a:solidFill>
                <a:latin typeface="Calibri"/>
                <a:cs typeface="Calibri"/>
              </a:rPr>
              <a:t>som</a:t>
            </a:r>
            <a:r>
              <a:rPr sz="2800" spc="-15" dirty="0">
                <a:solidFill>
                  <a:srgbClr val="0000FF"/>
                </a:solidFill>
                <a:latin typeface="Calibri"/>
                <a:cs typeface="Calibri"/>
              </a:rPr>
              <a:t>e</a:t>
            </a:r>
            <a:r>
              <a:rPr sz="2800" spc="-50" dirty="0">
                <a:solidFill>
                  <a:srgbClr val="0000FF"/>
                </a:solidFill>
                <a:latin typeface="Times New Roman"/>
                <a:cs typeface="Times New Roman"/>
              </a:rPr>
              <a:t> </a:t>
            </a:r>
            <a:r>
              <a:rPr sz="2800" spc="-65" dirty="0">
                <a:solidFill>
                  <a:srgbClr val="0000FF"/>
                </a:solidFill>
                <a:latin typeface="Calibri"/>
                <a:cs typeface="Calibri"/>
              </a:rPr>
              <a:t>e</a:t>
            </a:r>
            <a:r>
              <a:rPr sz="2800" spc="-20" dirty="0">
                <a:solidFill>
                  <a:srgbClr val="0000FF"/>
                </a:solidFill>
                <a:latin typeface="Calibri"/>
                <a:cs typeface="Calibri"/>
              </a:rPr>
              <a:t>x</a:t>
            </a:r>
            <a:r>
              <a:rPr sz="2800" spc="-10" dirty="0">
                <a:solidFill>
                  <a:srgbClr val="0000FF"/>
                </a:solidFill>
                <a:latin typeface="Calibri"/>
                <a:cs typeface="Calibri"/>
              </a:rPr>
              <a:t>i</a:t>
            </a:r>
            <a:r>
              <a:rPr sz="2800" spc="-60" dirty="0">
                <a:solidFill>
                  <a:srgbClr val="0000FF"/>
                </a:solidFill>
                <a:latin typeface="Calibri"/>
                <a:cs typeface="Calibri"/>
              </a:rPr>
              <a:t>s</a:t>
            </a:r>
            <a:r>
              <a:rPr sz="2800" spc="-10" dirty="0">
                <a:solidFill>
                  <a:srgbClr val="0000FF"/>
                </a:solidFill>
                <a:latin typeface="Calibri"/>
                <a:cs typeface="Calibri"/>
              </a:rPr>
              <a:t>ti</a:t>
            </a:r>
            <a:r>
              <a:rPr sz="2800" spc="-30" dirty="0">
                <a:solidFill>
                  <a:srgbClr val="0000FF"/>
                </a:solidFill>
                <a:latin typeface="Calibri"/>
                <a:cs typeface="Calibri"/>
              </a:rPr>
              <a:t>n</a:t>
            </a:r>
            <a:r>
              <a:rPr sz="2800" spc="-15" dirty="0">
                <a:solidFill>
                  <a:srgbClr val="0000FF"/>
                </a:solidFill>
                <a:latin typeface="Calibri"/>
                <a:cs typeface="Calibri"/>
              </a:rPr>
              <a:t>g</a:t>
            </a:r>
            <a:r>
              <a:rPr sz="2800" spc="-40" dirty="0">
                <a:solidFill>
                  <a:srgbClr val="0000FF"/>
                </a:solidFill>
                <a:latin typeface="Times New Roman"/>
                <a:cs typeface="Times New Roman"/>
              </a:rPr>
              <a:t> </a:t>
            </a:r>
            <a:r>
              <a:rPr sz="2800" spc="-20" dirty="0">
                <a:solidFill>
                  <a:srgbClr val="0000FF"/>
                </a:solidFill>
                <a:latin typeface="Calibri"/>
                <a:cs typeface="Calibri"/>
              </a:rPr>
              <a:t>d</a:t>
            </a:r>
            <a:r>
              <a:rPr sz="2800" spc="-40" dirty="0">
                <a:solidFill>
                  <a:srgbClr val="0000FF"/>
                </a:solidFill>
                <a:latin typeface="Calibri"/>
                <a:cs typeface="Calibri"/>
              </a:rPr>
              <a:t>a</a:t>
            </a:r>
            <a:r>
              <a:rPr sz="2800" spc="-50" dirty="0">
                <a:solidFill>
                  <a:srgbClr val="0000FF"/>
                </a:solidFill>
                <a:latin typeface="Calibri"/>
                <a:cs typeface="Calibri"/>
              </a:rPr>
              <a:t>t</a:t>
            </a:r>
            <a:r>
              <a:rPr sz="2800" spc="-15" dirty="0">
                <a:solidFill>
                  <a:srgbClr val="0000FF"/>
                </a:solidFill>
                <a:latin typeface="Calibri"/>
                <a:cs typeface="Calibri"/>
              </a:rPr>
              <a:t>a</a:t>
            </a:r>
            <a:r>
              <a:rPr sz="2800" spc="-65" dirty="0">
                <a:solidFill>
                  <a:srgbClr val="0000FF"/>
                </a:solidFill>
                <a:latin typeface="Times New Roman"/>
                <a:cs typeface="Times New Roman"/>
              </a:rPr>
              <a:t> </a:t>
            </a:r>
            <a:r>
              <a:rPr sz="2800" spc="-15" dirty="0">
                <a:solidFill>
                  <a:srgbClr val="0000FF"/>
                </a:solidFill>
                <a:latin typeface="Calibri"/>
                <a:cs typeface="Calibri"/>
              </a:rPr>
              <a:t>ty</a:t>
            </a:r>
            <a:r>
              <a:rPr sz="2800" spc="-30" dirty="0">
                <a:solidFill>
                  <a:srgbClr val="0000FF"/>
                </a:solidFill>
                <a:latin typeface="Calibri"/>
                <a:cs typeface="Calibri"/>
              </a:rPr>
              <a:t>p</a:t>
            </a:r>
            <a:r>
              <a:rPr sz="2800" spc="-15" dirty="0">
                <a:solidFill>
                  <a:srgbClr val="0000FF"/>
                </a:solidFill>
                <a:latin typeface="Calibri"/>
                <a:cs typeface="Calibri"/>
              </a:rPr>
              <a:t>e</a:t>
            </a:r>
            <a:endParaRPr sz="2800">
              <a:latin typeface="Calibri"/>
              <a:cs typeface="Calibri"/>
            </a:endParaRPr>
          </a:p>
          <a:p>
            <a:pPr marL="756285" lvl="1" indent="-286385">
              <a:lnSpc>
                <a:spcPct val="100000"/>
              </a:lnSpc>
              <a:spcBef>
                <a:spcPts val="670"/>
              </a:spcBef>
              <a:buClr>
                <a:srgbClr val="0000FF"/>
              </a:buClr>
              <a:buFont typeface="Arial"/>
              <a:buChar char="–"/>
              <a:tabLst>
                <a:tab pos="756920" algn="l"/>
              </a:tabLst>
            </a:pPr>
            <a:r>
              <a:rPr sz="2800" spc="-20" dirty="0">
                <a:solidFill>
                  <a:srgbClr val="0000FF"/>
                </a:solidFill>
                <a:latin typeface="Calibri"/>
                <a:cs typeface="Calibri"/>
              </a:rPr>
              <a:t>A</a:t>
            </a:r>
            <a:r>
              <a:rPr sz="2800" spc="-50" dirty="0">
                <a:solidFill>
                  <a:srgbClr val="0000FF"/>
                </a:solidFill>
                <a:latin typeface="Calibri"/>
                <a:cs typeface="Calibri"/>
              </a:rPr>
              <a:t>r</a:t>
            </a:r>
            <a:r>
              <a:rPr sz="2800" spc="-15" dirty="0">
                <a:solidFill>
                  <a:srgbClr val="0000FF"/>
                </a:solidFill>
                <a:latin typeface="Calibri"/>
                <a:cs typeface="Calibri"/>
              </a:rPr>
              <a:t>e</a:t>
            </a:r>
            <a:r>
              <a:rPr sz="2800" spc="-70" dirty="0">
                <a:solidFill>
                  <a:srgbClr val="0000FF"/>
                </a:solidFill>
                <a:latin typeface="Times New Roman"/>
                <a:cs typeface="Times New Roman"/>
              </a:rPr>
              <a:t> </a:t>
            </a:r>
            <a:r>
              <a:rPr sz="2800" spc="-15" dirty="0">
                <a:solidFill>
                  <a:srgbClr val="0000FF"/>
                </a:solidFill>
                <a:latin typeface="Calibri"/>
                <a:cs typeface="Calibri"/>
              </a:rPr>
              <a:t>a</a:t>
            </a:r>
            <a:r>
              <a:rPr sz="2800" spc="-20" dirty="0">
                <a:solidFill>
                  <a:srgbClr val="0000FF"/>
                </a:solidFill>
                <a:latin typeface="Calibri"/>
                <a:cs typeface="Calibri"/>
              </a:rPr>
              <a:t>l</a:t>
            </a:r>
            <a:r>
              <a:rPr sz="2800" dirty="0">
                <a:solidFill>
                  <a:srgbClr val="0000FF"/>
                </a:solidFill>
                <a:latin typeface="Calibri"/>
                <a:cs typeface="Calibri"/>
              </a:rPr>
              <a:t>l</a:t>
            </a:r>
            <a:r>
              <a:rPr sz="2800" spc="-35" dirty="0">
                <a:solidFill>
                  <a:srgbClr val="0000FF"/>
                </a:solidFill>
                <a:latin typeface="Calibri"/>
                <a:cs typeface="Calibri"/>
              </a:rPr>
              <a:t>o</a:t>
            </a:r>
            <a:r>
              <a:rPr sz="2800" spc="-40" dirty="0">
                <a:solidFill>
                  <a:srgbClr val="0000FF"/>
                </a:solidFill>
                <a:latin typeface="Calibri"/>
                <a:cs typeface="Calibri"/>
              </a:rPr>
              <a:t>w</a:t>
            </a:r>
            <a:r>
              <a:rPr sz="2800" spc="-15" dirty="0">
                <a:solidFill>
                  <a:srgbClr val="0000FF"/>
                </a:solidFill>
                <a:latin typeface="Calibri"/>
                <a:cs typeface="Calibri"/>
              </a:rPr>
              <a:t>ed</a:t>
            </a:r>
            <a:r>
              <a:rPr sz="2800" spc="-75" dirty="0">
                <a:solidFill>
                  <a:srgbClr val="0000FF"/>
                </a:solidFill>
                <a:latin typeface="Times New Roman"/>
                <a:cs typeface="Times New Roman"/>
              </a:rPr>
              <a:t> </a:t>
            </a:r>
            <a:r>
              <a:rPr sz="2800" spc="-35" dirty="0">
                <a:solidFill>
                  <a:srgbClr val="0000FF"/>
                </a:solidFill>
                <a:latin typeface="Calibri"/>
                <a:cs typeface="Calibri"/>
              </a:rPr>
              <a:t>t</a:t>
            </a:r>
            <a:r>
              <a:rPr sz="2800" spc="-15" dirty="0">
                <a:solidFill>
                  <a:srgbClr val="0000FF"/>
                </a:solidFill>
                <a:latin typeface="Calibri"/>
                <a:cs typeface="Calibri"/>
              </a:rPr>
              <a:t>o</a:t>
            </a:r>
            <a:r>
              <a:rPr sz="2800" spc="-70" dirty="0">
                <a:solidFill>
                  <a:srgbClr val="0000FF"/>
                </a:solidFill>
                <a:latin typeface="Times New Roman"/>
                <a:cs typeface="Times New Roman"/>
              </a:rPr>
              <a:t> </a:t>
            </a:r>
            <a:r>
              <a:rPr sz="2800" spc="-20" dirty="0">
                <a:solidFill>
                  <a:srgbClr val="0000FF"/>
                </a:solidFill>
                <a:latin typeface="Calibri"/>
                <a:cs typeface="Calibri"/>
              </a:rPr>
              <a:t>mod</a:t>
            </a:r>
            <a:r>
              <a:rPr sz="2800" spc="-15" dirty="0">
                <a:solidFill>
                  <a:srgbClr val="0000FF"/>
                </a:solidFill>
                <a:latin typeface="Calibri"/>
                <a:cs typeface="Calibri"/>
              </a:rPr>
              <a:t>ify</a:t>
            </a:r>
            <a:r>
              <a:rPr sz="2800" spc="-45" dirty="0">
                <a:solidFill>
                  <a:srgbClr val="0000FF"/>
                </a:solidFill>
                <a:latin typeface="Times New Roman"/>
                <a:cs typeface="Times New Roman"/>
              </a:rPr>
              <a:t> </a:t>
            </a:r>
            <a:r>
              <a:rPr sz="2800" spc="-25" dirty="0">
                <a:solidFill>
                  <a:srgbClr val="0000FF"/>
                </a:solidFill>
                <a:latin typeface="Calibri"/>
                <a:cs typeface="Calibri"/>
              </a:rPr>
              <a:t>som</a:t>
            </a:r>
            <a:r>
              <a:rPr sz="2800" spc="-15" dirty="0">
                <a:solidFill>
                  <a:srgbClr val="0000FF"/>
                </a:solidFill>
                <a:latin typeface="Calibri"/>
                <a:cs typeface="Calibri"/>
              </a:rPr>
              <a:t>e</a:t>
            </a:r>
            <a:r>
              <a:rPr sz="2800" spc="-55" dirty="0">
                <a:solidFill>
                  <a:srgbClr val="0000FF"/>
                </a:solidFill>
                <a:latin typeface="Times New Roman"/>
                <a:cs typeface="Times New Roman"/>
              </a:rPr>
              <a:t> </a:t>
            </a:r>
            <a:r>
              <a:rPr sz="2800" spc="-15" dirty="0">
                <a:solidFill>
                  <a:srgbClr val="0000FF"/>
                </a:solidFill>
                <a:latin typeface="Calibri"/>
                <a:cs typeface="Calibri"/>
              </a:rPr>
              <a:t>e</a:t>
            </a:r>
            <a:r>
              <a:rPr sz="2800" spc="-45" dirty="0">
                <a:solidFill>
                  <a:srgbClr val="0000FF"/>
                </a:solidFill>
                <a:latin typeface="Calibri"/>
                <a:cs typeface="Calibri"/>
              </a:rPr>
              <a:t>n</a:t>
            </a:r>
            <a:r>
              <a:rPr sz="2800" spc="-10" dirty="0">
                <a:solidFill>
                  <a:srgbClr val="0000FF"/>
                </a:solidFill>
                <a:latin typeface="Calibri"/>
                <a:cs typeface="Calibri"/>
              </a:rPr>
              <a:t>ti</a:t>
            </a:r>
            <a:r>
              <a:rPr sz="2800" spc="-20" dirty="0">
                <a:solidFill>
                  <a:srgbClr val="0000FF"/>
                </a:solidFill>
                <a:latin typeface="Calibri"/>
                <a:cs typeface="Calibri"/>
              </a:rPr>
              <a:t>t</a:t>
            </a:r>
            <a:r>
              <a:rPr sz="2800" dirty="0">
                <a:solidFill>
                  <a:srgbClr val="0000FF"/>
                </a:solidFill>
                <a:latin typeface="Calibri"/>
                <a:cs typeface="Calibri"/>
              </a:rPr>
              <a:t>i</a:t>
            </a:r>
            <a:r>
              <a:rPr sz="2800" spc="-15" dirty="0">
                <a:solidFill>
                  <a:srgbClr val="0000FF"/>
                </a:solidFill>
                <a:latin typeface="Calibri"/>
                <a:cs typeface="Calibri"/>
              </a:rPr>
              <a:t>es</a:t>
            </a:r>
            <a:endParaRPr sz="2800">
              <a:latin typeface="Calibri"/>
              <a:cs typeface="Calibri"/>
            </a:endParaRPr>
          </a:p>
          <a:p>
            <a:pPr marL="756285" marR="5080" lvl="1" indent="-286385">
              <a:lnSpc>
                <a:spcPct val="100000"/>
              </a:lnSpc>
              <a:spcBef>
                <a:spcPts val="670"/>
              </a:spcBef>
              <a:buClr>
                <a:srgbClr val="0000FF"/>
              </a:buClr>
              <a:buFont typeface="Arial"/>
              <a:buChar char="–"/>
              <a:tabLst>
                <a:tab pos="756920" algn="l"/>
              </a:tabLst>
            </a:pPr>
            <a:r>
              <a:rPr sz="2800" spc="-15" dirty="0">
                <a:solidFill>
                  <a:srgbClr val="0000FF"/>
                </a:solidFill>
                <a:latin typeface="Calibri"/>
                <a:cs typeface="Calibri"/>
              </a:rPr>
              <a:t>All</a:t>
            </a:r>
            <a:r>
              <a:rPr sz="2800" spc="-25" dirty="0">
                <a:solidFill>
                  <a:srgbClr val="0000FF"/>
                </a:solidFill>
                <a:latin typeface="Calibri"/>
                <a:cs typeface="Calibri"/>
              </a:rPr>
              <a:t>o</a:t>
            </a:r>
            <a:r>
              <a:rPr sz="2800" spc="-40" dirty="0">
                <a:solidFill>
                  <a:srgbClr val="0000FF"/>
                </a:solidFill>
                <a:latin typeface="Calibri"/>
                <a:cs typeface="Calibri"/>
              </a:rPr>
              <a:t>w</a:t>
            </a:r>
            <a:r>
              <a:rPr sz="2800" spc="-15" dirty="0">
                <a:solidFill>
                  <a:srgbClr val="0000FF"/>
                </a:solidFill>
                <a:latin typeface="Calibri"/>
                <a:cs typeface="Calibri"/>
              </a:rPr>
              <a:t>ed</a:t>
            </a:r>
            <a:r>
              <a:rPr sz="2800" spc="-75" dirty="0">
                <a:solidFill>
                  <a:srgbClr val="0000FF"/>
                </a:solidFill>
                <a:latin typeface="Times New Roman"/>
                <a:cs typeface="Times New Roman"/>
              </a:rPr>
              <a:t> </a:t>
            </a:r>
            <a:r>
              <a:rPr sz="2800" spc="-35" dirty="0">
                <a:solidFill>
                  <a:srgbClr val="0000FF"/>
                </a:solidFill>
                <a:latin typeface="Calibri"/>
                <a:cs typeface="Calibri"/>
              </a:rPr>
              <a:t>t</a:t>
            </a:r>
            <a:r>
              <a:rPr sz="2800" spc="-15" dirty="0">
                <a:solidFill>
                  <a:srgbClr val="0000FF"/>
                </a:solidFill>
                <a:latin typeface="Calibri"/>
                <a:cs typeface="Calibri"/>
              </a:rPr>
              <a:t>o</a:t>
            </a:r>
            <a:r>
              <a:rPr sz="2800" spc="-70" dirty="0">
                <a:solidFill>
                  <a:srgbClr val="0000FF"/>
                </a:solidFill>
                <a:latin typeface="Times New Roman"/>
                <a:cs typeface="Times New Roman"/>
              </a:rPr>
              <a:t> </a:t>
            </a:r>
            <a:r>
              <a:rPr sz="2800" spc="-10" dirty="0">
                <a:solidFill>
                  <a:srgbClr val="0000FF"/>
                </a:solidFill>
                <a:latin typeface="Calibri"/>
                <a:cs typeface="Calibri"/>
              </a:rPr>
              <a:t>a</a:t>
            </a:r>
            <a:r>
              <a:rPr sz="2800" spc="-20" dirty="0">
                <a:solidFill>
                  <a:srgbClr val="0000FF"/>
                </a:solidFill>
                <a:latin typeface="Calibri"/>
                <a:cs typeface="Calibri"/>
              </a:rPr>
              <a:t>d</a:t>
            </a:r>
            <a:r>
              <a:rPr sz="2800" spc="-15" dirty="0">
                <a:solidFill>
                  <a:srgbClr val="0000FF"/>
                </a:solidFill>
                <a:latin typeface="Calibri"/>
                <a:cs typeface="Calibri"/>
              </a:rPr>
              <a:t>d</a:t>
            </a:r>
            <a:r>
              <a:rPr sz="2800" spc="-70" dirty="0">
                <a:solidFill>
                  <a:srgbClr val="0000FF"/>
                </a:solidFill>
                <a:latin typeface="Times New Roman"/>
                <a:cs typeface="Times New Roman"/>
              </a:rPr>
              <a:t> </a:t>
            </a:r>
            <a:r>
              <a:rPr sz="2800" spc="-20" dirty="0">
                <a:solidFill>
                  <a:srgbClr val="0000FF"/>
                </a:solidFill>
                <a:latin typeface="Calibri"/>
                <a:cs typeface="Calibri"/>
              </a:rPr>
              <a:t>new</a:t>
            </a:r>
            <a:r>
              <a:rPr sz="2800" spc="-65" dirty="0">
                <a:solidFill>
                  <a:srgbClr val="0000FF"/>
                </a:solidFill>
                <a:latin typeface="Times New Roman"/>
                <a:cs typeface="Times New Roman"/>
              </a:rPr>
              <a:t> </a:t>
            </a:r>
            <a:r>
              <a:rPr sz="2800" spc="-15" dirty="0">
                <a:solidFill>
                  <a:srgbClr val="0000FF"/>
                </a:solidFill>
                <a:latin typeface="Calibri"/>
                <a:cs typeface="Calibri"/>
              </a:rPr>
              <a:t>e</a:t>
            </a:r>
            <a:r>
              <a:rPr sz="2800" spc="-45" dirty="0">
                <a:solidFill>
                  <a:srgbClr val="0000FF"/>
                </a:solidFill>
                <a:latin typeface="Calibri"/>
                <a:cs typeface="Calibri"/>
              </a:rPr>
              <a:t>n</a:t>
            </a:r>
            <a:r>
              <a:rPr sz="2800" spc="-10" dirty="0">
                <a:solidFill>
                  <a:srgbClr val="0000FF"/>
                </a:solidFill>
                <a:latin typeface="Calibri"/>
                <a:cs typeface="Calibri"/>
              </a:rPr>
              <a:t>ti</a:t>
            </a:r>
            <a:r>
              <a:rPr sz="2800" spc="-20" dirty="0">
                <a:solidFill>
                  <a:srgbClr val="0000FF"/>
                </a:solidFill>
                <a:latin typeface="Calibri"/>
                <a:cs typeface="Calibri"/>
              </a:rPr>
              <a:t>t</a:t>
            </a:r>
            <a:r>
              <a:rPr sz="2800" dirty="0">
                <a:solidFill>
                  <a:srgbClr val="0000FF"/>
                </a:solidFill>
                <a:latin typeface="Calibri"/>
                <a:cs typeface="Calibri"/>
              </a:rPr>
              <a:t>i</a:t>
            </a:r>
            <a:r>
              <a:rPr sz="2800" spc="-15" dirty="0">
                <a:solidFill>
                  <a:srgbClr val="0000FF"/>
                </a:solidFill>
                <a:latin typeface="Calibri"/>
                <a:cs typeface="Calibri"/>
              </a:rPr>
              <a:t>es</a:t>
            </a:r>
            <a:r>
              <a:rPr sz="2800" spc="-40" dirty="0">
                <a:solidFill>
                  <a:srgbClr val="0000FF"/>
                </a:solidFill>
                <a:latin typeface="Times New Roman"/>
                <a:cs typeface="Times New Roman"/>
              </a:rPr>
              <a:t> </a:t>
            </a:r>
            <a:r>
              <a:rPr sz="2800" spc="-15" dirty="0">
                <a:solidFill>
                  <a:srgbClr val="C00000"/>
                </a:solidFill>
                <a:latin typeface="Calibri"/>
                <a:cs typeface="Calibri"/>
              </a:rPr>
              <a:t>[w</a:t>
            </a:r>
            <a:r>
              <a:rPr sz="2800" spc="-20" dirty="0">
                <a:solidFill>
                  <a:srgbClr val="C00000"/>
                </a:solidFill>
                <a:latin typeface="Calibri"/>
                <a:cs typeface="Calibri"/>
              </a:rPr>
              <a:t>i</a:t>
            </a:r>
            <a:r>
              <a:rPr sz="2800" spc="-15" dirty="0">
                <a:solidFill>
                  <a:srgbClr val="C00000"/>
                </a:solidFill>
                <a:latin typeface="Calibri"/>
                <a:cs typeface="Calibri"/>
              </a:rPr>
              <a:t>thout</a:t>
            </a:r>
            <a:r>
              <a:rPr sz="2800" spc="-45" dirty="0">
                <a:solidFill>
                  <a:srgbClr val="C00000"/>
                </a:solidFill>
                <a:latin typeface="Times New Roman"/>
                <a:cs typeface="Times New Roman"/>
              </a:rPr>
              <a:t> </a:t>
            </a:r>
            <a:r>
              <a:rPr sz="2800" spc="-15" dirty="0">
                <a:solidFill>
                  <a:srgbClr val="C00000"/>
                </a:solidFill>
                <a:latin typeface="Calibri"/>
                <a:cs typeface="Calibri"/>
              </a:rPr>
              <a:t>chan</a:t>
            </a:r>
            <a:r>
              <a:rPr sz="2800" spc="-40" dirty="0">
                <a:solidFill>
                  <a:srgbClr val="C00000"/>
                </a:solidFill>
                <a:latin typeface="Calibri"/>
                <a:cs typeface="Calibri"/>
              </a:rPr>
              <a:t>g</a:t>
            </a:r>
            <a:r>
              <a:rPr sz="2800" spc="-15" dirty="0">
                <a:solidFill>
                  <a:srgbClr val="C00000"/>
                </a:solidFill>
                <a:latin typeface="Calibri"/>
                <a:cs typeface="Calibri"/>
              </a:rPr>
              <a:t>es</a:t>
            </a:r>
            <a:r>
              <a:rPr sz="2800" spc="-60" dirty="0">
                <a:solidFill>
                  <a:srgbClr val="C00000"/>
                </a:solidFill>
                <a:latin typeface="Times New Roman"/>
                <a:cs typeface="Times New Roman"/>
              </a:rPr>
              <a:t> </a:t>
            </a:r>
            <a:r>
              <a:rPr sz="2800" spc="-35" dirty="0">
                <a:solidFill>
                  <a:srgbClr val="C00000"/>
                </a:solidFill>
                <a:latin typeface="Calibri"/>
                <a:cs typeface="Calibri"/>
              </a:rPr>
              <a:t>t</a:t>
            </a:r>
            <a:r>
              <a:rPr sz="2800" spc="-15" dirty="0">
                <a:solidFill>
                  <a:srgbClr val="C00000"/>
                </a:solidFill>
                <a:latin typeface="Calibri"/>
                <a:cs typeface="Calibri"/>
              </a:rPr>
              <a:t>o</a:t>
            </a:r>
            <a:r>
              <a:rPr sz="2800" spc="-10" dirty="0">
                <a:solidFill>
                  <a:srgbClr val="C00000"/>
                </a:solidFill>
                <a:latin typeface="Times New Roman"/>
                <a:cs typeface="Times New Roman"/>
              </a:rPr>
              <a:t> </a:t>
            </a:r>
            <a:r>
              <a:rPr sz="2800" spc="-15" dirty="0">
                <a:solidFill>
                  <a:srgbClr val="C00000"/>
                </a:solidFill>
                <a:latin typeface="Calibri"/>
                <a:cs typeface="Calibri"/>
              </a:rPr>
              <a:t>the</a:t>
            </a:r>
            <a:r>
              <a:rPr sz="2800" spc="-70" dirty="0">
                <a:solidFill>
                  <a:srgbClr val="C00000"/>
                </a:solidFill>
                <a:latin typeface="Times New Roman"/>
                <a:cs typeface="Times New Roman"/>
              </a:rPr>
              <a:t> </a:t>
            </a:r>
            <a:r>
              <a:rPr sz="2800" spc="-55" dirty="0">
                <a:solidFill>
                  <a:srgbClr val="C00000"/>
                </a:solidFill>
                <a:latin typeface="Calibri"/>
                <a:cs typeface="Calibri"/>
              </a:rPr>
              <a:t>r</a:t>
            </a:r>
            <a:r>
              <a:rPr sz="2800" spc="-15" dirty="0">
                <a:solidFill>
                  <a:srgbClr val="C00000"/>
                </a:solidFill>
                <a:latin typeface="Calibri"/>
                <a:cs typeface="Calibri"/>
              </a:rPr>
              <a:t>eused</a:t>
            </a:r>
            <a:r>
              <a:rPr sz="2800" spc="-55" dirty="0">
                <a:solidFill>
                  <a:srgbClr val="C00000"/>
                </a:solidFill>
                <a:latin typeface="Times New Roman"/>
                <a:cs typeface="Times New Roman"/>
              </a:rPr>
              <a:t> </a:t>
            </a:r>
            <a:r>
              <a:rPr sz="2800" spc="-20" dirty="0">
                <a:solidFill>
                  <a:srgbClr val="C00000"/>
                </a:solidFill>
                <a:latin typeface="Calibri"/>
                <a:cs typeface="Calibri"/>
              </a:rPr>
              <a:t>d</a:t>
            </a:r>
            <a:r>
              <a:rPr sz="2800" spc="-40" dirty="0">
                <a:solidFill>
                  <a:srgbClr val="C00000"/>
                </a:solidFill>
                <a:latin typeface="Calibri"/>
                <a:cs typeface="Calibri"/>
              </a:rPr>
              <a:t>a</a:t>
            </a:r>
            <a:r>
              <a:rPr sz="2800" spc="-50" dirty="0">
                <a:solidFill>
                  <a:srgbClr val="C00000"/>
                </a:solidFill>
                <a:latin typeface="Calibri"/>
                <a:cs typeface="Calibri"/>
              </a:rPr>
              <a:t>t</a:t>
            </a:r>
            <a:r>
              <a:rPr sz="2800" spc="-35" dirty="0">
                <a:solidFill>
                  <a:srgbClr val="C00000"/>
                </a:solidFill>
                <a:latin typeface="Calibri"/>
                <a:cs typeface="Calibri"/>
              </a:rPr>
              <a:t>a</a:t>
            </a:r>
            <a:r>
              <a:rPr sz="2800" spc="-15" dirty="0">
                <a:solidFill>
                  <a:srgbClr val="C00000"/>
                </a:solidFill>
                <a:latin typeface="Calibri"/>
                <a:cs typeface="Calibri"/>
              </a:rPr>
              <a:t>ty</a:t>
            </a:r>
            <a:r>
              <a:rPr sz="2800" spc="-30" dirty="0">
                <a:solidFill>
                  <a:srgbClr val="C00000"/>
                </a:solidFill>
                <a:latin typeface="Calibri"/>
                <a:cs typeface="Calibri"/>
              </a:rPr>
              <a:t>p</a:t>
            </a:r>
            <a:r>
              <a:rPr sz="2800" spc="-15" dirty="0">
                <a:solidFill>
                  <a:srgbClr val="C00000"/>
                </a:solidFill>
                <a:latin typeface="Calibri"/>
                <a:cs typeface="Calibri"/>
              </a:rPr>
              <a:t>e]</a:t>
            </a:r>
            <a:endParaRPr sz="2800">
              <a:latin typeface="Calibri"/>
              <a:cs typeface="Calibri"/>
            </a:endParaRPr>
          </a:p>
        </p:txBody>
      </p:sp>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8111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53695"/>
            <a:ext cx="6477000" cy="984885"/>
          </a:xfrm>
          <a:prstGeom prst="rect">
            <a:avLst/>
          </a:prstGeom>
        </p:spPr>
        <p:txBody>
          <a:bodyPr vert="horz" wrap="square" lIns="0" tIns="0" rIns="0" bIns="0" rtlCol="0">
            <a:spAutoFit/>
          </a:bodyPr>
          <a:lstStyle/>
          <a:p>
            <a:pPr algn="ctr">
              <a:lnSpc>
                <a:spcPct val="100000"/>
              </a:lnSpc>
            </a:pPr>
            <a:r>
              <a:rPr sz="3200" spc="-25" dirty="0"/>
              <a:t>Objec</a:t>
            </a:r>
            <a:r>
              <a:rPr sz="3200" spc="-15" dirty="0"/>
              <a:t>t</a:t>
            </a:r>
            <a:r>
              <a:rPr sz="3200" spc="-95" dirty="0">
                <a:latin typeface="Times New Roman"/>
                <a:cs typeface="Times New Roman"/>
              </a:rPr>
              <a:t> </a:t>
            </a:r>
            <a:r>
              <a:rPr sz="3200" spc="-55" dirty="0"/>
              <a:t>O</a:t>
            </a:r>
            <a:r>
              <a:rPr sz="3200" spc="-15" dirty="0"/>
              <a:t>rie</a:t>
            </a:r>
            <a:r>
              <a:rPr sz="3200" spc="-75" dirty="0"/>
              <a:t>n</a:t>
            </a:r>
            <a:r>
              <a:rPr sz="3200" spc="-60" dirty="0"/>
              <a:t>t</a:t>
            </a:r>
            <a:r>
              <a:rPr sz="3200" spc="-25" dirty="0"/>
              <a:t>ed</a:t>
            </a:r>
            <a:r>
              <a:rPr sz="3200" spc="-100" dirty="0">
                <a:latin typeface="Times New Roman"/>
                <a:cs typeface="Times New Roman"/>
              </a:rPr>
              <a:t> </a:t>
            </a:r>
            <a:r>
              <a:rPr sz="3200" spc="-25" dirty="0"/>
              <a:t>P</a:t>
            </a:r>
            <a:r>
              <a:rPr sz="3200" spc="-85" dirty="0"/>
              <a:t>r</a:t>
            </a:r>
            <a:r>
              <a:rPr sz="3200" spc="-25" dirty="0"/>
              <a:t>og</a:t>
            </a:r>
            <a:r>
              <a:rPr sz="3200" spc="-95" dirty="0"/>
              <a:t>r</a:t>
            </a:r>
            <a:r>
              <a:rPr sz="3200" spc="-25" dirty="0"/>
              <a:t>amming:</a:t>
            </a:r>
            <a:endParaRPr sz="3200" dirty="0">
              <a:latin typeface="Times New Roman"/>
              <a:cs typeface="Times New Roman"/>
            </a:endParaRPr>
          </a:p>
          <a:p>
            <a:pPr algn="ctr">
              <a:lnSpc>
                <a:spcPct val="100000"/>
              </a:lnSpc>
            </a:pPr>
            <a:r>
              <a:rPr sz="3200" spc="-385" dirty="0"/>
              <a:t>T</a:t>
            </a:r>
            <a:r>
              <a:rPr sz="3200" spc="-20" dirty="0"/>
              <a:t>ermi</a:t>
            </a:r>
            <a:r>
              <a:rPr sz="3200" spc="-30" dirty="0"/>
              <a:t>no</a:t>
            </a:r>
            <a:r>
              <a:rPr sz="3200" spc="-10" dirty="0"/>
              <a:t>l</a:t>
            </a:r>
            <a:r>
              <a:rPr sz="3200" spc="-25" dirty="0"/>
              <a:t>ogy</a:t>
            </a:r>
            <a:endParaRPr sz="3200" dirty="0"/>
          </a:p>
        </p:txBody>
      </p:sp>
      <p:sp>
        <p:nvSpPr>
          <p:cNvPr id="3" name="object 3"/>
          <p:cNvSpPr txBox="1"/>
          <p:nvPr/>
        </p:nvSpPr>
        <p:spPr>
          <a:xfrm>
            <a:off x="535940" y="1648336"/>
            <a:ext cx="7938770" cy="4154170"/>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000" spc="-5" dirty="0">
                <a:latin typeface="Calibri"/>
                <a:cs typeface="Calibri"/>
              </a:rPr>
              <a:t>C</a:t>
            </a:r>
            <a:r>
              <a:rPr sz="3000" spc="-10" dirty="0">
                <a:latin typeface="Calibri"/>
                <a:cs typeface="Calibri"/>
              </a:rPr>
              <a:t>l</a:t>
            </a:r>
            <a:r>
              <a:rPr sz="3000" spc="-15" dirty="0">
                <a:latin typeface="Calibri"/>
                <a:cs typeface="Calibri"/>
              </a:rPr>
              <a:t>asses</a:t>
            </a:r>
            <a:r>
              <a:rPr sz="3000" spc="-85" dirty="0">
                <a:latin typeface="Times New Roman"/>
                <a:cs typeface="Times New Roman"/>
              </a:rPr>
              <a:t> </a:t>
            </a:r>
            <a:r>
              <a:rPr sz="3000" dirty="0">
                <a:latin typeface="Calibri"/>
                <a:cs typeface="Calibri"/>
              </a:rPr>
              <a:t>–</a:t>
            </a:r>
            <a:r>
              <a:rPr sz="3000" spc="10" dirty="0">
                <a:latin typeface="Calibri"/>
                <a:cs typeface="Calibri"/>
              </a:rPr>
              <a:t> </a:t>
            </a:r>
            <a:r>
              <a:rPr sz="3000" spc="-20" dirty="0">
                <a:solidFill>
                  <a:srgbClr val="C00000"/>
                </a:solidFill>
                <a:latin typeface="Calibri"/>
                <a:cs typeface="Calibri"/>
              </a:rPr>
              <a:t>A</a:t>
            </a:r>
            <a:r>
              <a:rPr sz="3000" spc="-55" dirty="0">
                <a:solidFill>
                  <a:srgbClr val="C00000"/>
                </a:solidFill>
                <a:latin typeface="Calibri"/>
                <a:cs typeface="Calibri"/>
              </a:rPr>
              <a:t>D</a:t>
            </a:r>
            <a:r>
              <a:rPr sz="3000" spc="-229" dirty="0">
                <a:solidFill>
                  <a:srgbClr val="C00000"/>
                </a:solidFill>
                <a:latin typeface="Calibri"/>
                <a:cs typeface="Calibri"/>
              </a:rPr>
              <a:t>T</a:t>
            </a:r>
            <a:r>
              <a:rPr sz="3000" dirty="0">
                <a:solidFill>
                  <a:srgbClr val="C00000"/>
                </a:solidFill>
                <a:latin typeface="Calibri"/>
                <a:cs typeface="Calibri"/>
              </a:rPr>
              <a:t>s</a:t>
            </a:r>
            <a:endParaRPr sz="3000">
              <a:latin typeface="Calibri"/>
              <a:cs typeface="Calibri"/>
            </a:endParaRPr>
          </a:p>
          <a:p>
            <a:pPr marL="355600" indent="-342900">
              <a:lnSpc>
                <a:spcPct val="100000"/>
              </a:lnSpc>
              <a:spcBef>
                <a:spcPts val="360"/>
              </a:spcBef>
              <a:buFont typeface="Arial"/>
              <a:buChar char="•"/>
              <a:tabLst>
                <a:tab pos="356235" algn="l"/>
              </a:tabLst>
            </a:pPr>
            <a:r>
              <a:rPr sz="3000" dirty="0">
                <a:latin typeface="Calibri"/>
                <a:cs typeface="Calibri"/>
              </a:rPr>
              <a:t>In</a:t>
            </a:r>
            <a:r>
              <a:rPr sz="3000" spc="-45" dirty="0">
                <a:latin typeface="Calibri"/>
                <a:cs typeface="Calibri"/>
              </a:rPr>
              <a:t>s</a:t>
            </a:r>
            <a:r>
              <a:rPr sz="3000" spc="-35" dirty="0">
                <a:latin typeface="Calibri"/>
                <a:cs typeface="Calibri"/>
              </a:rPr>
              <a:t>t</a:t>
            </a:r>
            <a:r>
              <a:rPr sz="3000" dirty="0">
                <a:latin typeface="Calibri"/>
                <a:cs typeface="Calibri"/>
              </a:rPr>
              <a:t>ance</a:t>
            </a:r>
            <a:r>
              <a:rPr sz="3000" spc="-110" dirty="0">
                <a:latin typeface="Times New Roman"/>
                <a:cs typeface="Times New Roman"/>
              </a:rPr>
              <a:t> </a:t>
            </a:r>
            <a:r>
              <a:rPr sz="3000" spc="-5" dirty="0">
                <a:latin typeface="Calibri"/>
                <a:cs typeface="Calibri"/>
              </a:rPr>
              <a:t>o</a:t>
            </a:r>
            <a:r>
              <a:rPr sz="3000" dirty="0">
                <a:latin typeface="Calibri"/>
                <a:cs typeface="Calibri"/>
              </a:rPr>
              <a:t>f</a:t>
            </a:r>
            <a:r>
              <a:rPr sz="3000" spc="-75" dirty="0">
                <a:latin typeface="Times New Roman"/>
                <a:cs typeface="Times New Roman"/>
              </a:rPr>
              <a:t> </a:t>
            </a:r>
            <a:r>
              <a:rPr sz="3000" dirty="0">
                <a:latin typeface="Calibri"/>
                <a:cs typeface="Calibri"/>
              </a:rPr>
              <a:t>c</a:t>
            </a:r>
            <a:r>
              <a:rPr sz="3000" spc="-15" dirty="0">
                <a:latin typeface="Calibri"/>
                <a:cs typeface="Calibri"/>
              </a:rPr>
              <a:t>l</a:t>
            </a:r>
            <a:r>
              <a:rPr sz="3000" dirty="0">
                <a:latin typeface="Calibri"/>
                <a:cs typeface="Calibri"/>
              </a:rPr>
              <a:t>asses</a:t>
            </a:r>
            <a:r>
              <a:rPr sz="3000" spc="-90" dirty="0">
                <a:latin typeface="Times New Roman"/>
                <a:cs typeface="Times New Roman"/>
              </a:rPr>
              <a:t> </a:t>
            </a:r>
            <a:r>
              <a:rPr sz="3000" dirty="0">
                <a:latin typeface="Calibri"/>
                <a:cs typeface="Calibri"/>
              </a:rPr>
              <a:t>–</a:t>
            </a:r>
            <a:r>
              <a:rPr sz="3000" spc="10" dirty="0">
                <a:latin typeface="Calibri"/>
                <a:cs typeface="Calibri"/>
              </a:rPr>
              <a:t> </a:t>
            </a:r>
            <a:r>
              <a:rPr sz="3000" spc="-5" dirty="0">
                <a:solidFill>
                  <a:srgbClr val="C00000"/>
                </a:solidFill>
                <a:latin typeface="Calibri"/>
                <a:cs typeface="Calibri"/>
              </a:rPr>
              <a:t>Objects</a:t>
            </a:r>
            <a:endParaRPr sz="3000">
              <a:latin typeface="Calibri"/>
              <a:cs typeface="Calibri"/>
            </a:endParaRPr>
          </a:p>
          <a:p>
            <a:pPr marL="355600" marR="5080" indent="-342900">
              <a:lnSpc>
                <a:spcPts val="3240"/>
              </a:lnSpc>
              <a:spcBef>
                <a:spcPts val="765"/>
              </a:spcBef>
              <a:buFont typeface="Arial"/>
              <a:buChar char="•"/>
              <a:tabLst>
                <a:tab pos="356235" algn="l"/>
              </a:tabLst>
            </a:pPr>
            <a:r>
              <a:rPr sz="3000" spc="-5" dirty="0">
                <a:latin typeface="Calibri"/>
                <a:cs typeface="Calibri"/>
              </a:rPr>
              <a:t>C</a:t>
            </a:r>
            <a:r>
              <a:rPr sz="3000" spc="-10" dirty="0">
                <a:latin typeface="Calibri"/>
                <a:cs typeface="Calibri"/>
              </a:rPr>
              <a:t>l</a:t>
            </a:r>
            <a:r>
              <a:rPr sz="3000" dirty="0">
                <a:latin typeface="Calibri"/>
                <a:cs typeface="Calibri"/>
              </a:rPr>
              <a:t>ass</a:t>
            </a:r>
            <a:r>
              <a:rPr sz="3000" spc="-85" dirty="0">
                <a:latin typeface="Times New Roman"/>
                <a:cs typeface="Times New Roman"/>
              </a:rPr>
              <a:t> </a:t>
            </a:r>
            <a:r>
              <a:rPr sz="3000" spc="-25" dirty="0">
                <a:latin typeface="Calibri"/>
                <a:cs typeface="Calibri"/>
              </a:rPr>
              <a:t>d</a:t>
            </a:r>
            <a:r>
              <a:rPr sz="3000" spc="-50" dirty="0">
                <a:latin typeface="Calibri"/>
                <a:cs typeface="Calibri"/>
              </a:rPr>
              <a:t>e</a:t>
            </a:r>
            <a:r>
              <a:rPr sz="3000" spc="-5" dirty="0">
                <a:latin typeface="Calibri"/>
                <a:cs typeface="Calibri"/>
              </a:rPr>
              <a:t>f</a:t>
            </a:r>
            <a:r>
              <a:rPr sz="3000" spc="-10" dirty="0">
                <a:latin typeface="Calibri"/>
                <a:cs typeface="Calibri"/>
              </a:rPr>
              <a:t>i</a:t>
            </a:r>
            <a:r>
              <a:rPr sz="3000" spc="-25" dirty="0">
                <a:latin typeface="Calibri"/>
                <a:cs typeface="Calibri"/>
              </a:rPr>
              <a:t>ne</a:t>
            </a:r>
            <a:r>
              <a:rPr sz="3000" dirty="0">
                <a:latin typeface="Calibri"/>
                <a:cs typeface="Calibri"/>
              </a:rPr>
              <a:t>d</a:t>
            </a:r>
            <a:r>
              <a:rPr sz="3000" spc="-65" dirty="0">
                <a:latin typeface="Times New Roman"/>
                <a:cs typeface="Times New Roman"/>
              </a:rPr>
              <a:t> </a:t>
            </a:r>
            <a:r>
              <a:rPr sz="3000" spc="-15" dirty="0">
                <a:latin typeface="Calibri"/>
                <a:cs typeface="Calibri"/>
              </a:rPr>
              <a:t>th</a:t>
            </a:r>
            <a:r>
              <a:rPr sz="3000" spc="-70" dirty="0">
                <a:latin typeface="Calibri"/>
                <a:cs typeface="Calibri"/>
              </a:rPr>
              <a:t>r</a:t>
            </a:r>
            <a:r>
              <a:rPr sz="3000" spc="-5" dirty="0">
                <a:latin typeface="Calibri"/>
                <a:cs typeface="Calibri"/>
              </a:rPr>
              <a:t>oug</a:t>
            </a:r>
            <a:r>
              <a:rPr sz="3000" dirty="0">
                <a:latin typeface="Calibri"/>
                <a:cs typeface="Calibri"/>
              </a:rPr>
              <a:t>h</a:t>
            </a:r>
            <a:r>
              <a:rPr sz="3000" spc="-70" dirty="0">
                <a:latin typeface="Times New Roman"/>
                <a:cs typeface="Times New Roman"/>
              </a:rPr>
              <a:t> </a:t>
            </a:r>
            <a:r>
              <a:rPr sz="3000" spc="-15" dirty="0">
                <a:latin typeface="Calibri"/>
                <a:cs typeface="Calibri"/>
              </a:rPr>
              <a:t>i</a:t>
            </a:r>
            <a:r>
              <a:rPr sz="3000" spc="-5" dirty="0">
                <a:latin typeface="Calibri"/>
                <a:cs typeface="Calibri"/>
              </a:rPr>
              <a:t>nh</a:t>
            </a:r>
            <a:r>
              <a:rPr sz="3000" spc="-15" dirty="0">
                <a:latin typeface="Calibri"/>
                <a:cs typeface="Calibri"/>
              </a:rPr>
              <a:t>e</a:t>
            </a:r>
            <a:r>
              <a:rPr sz="3000" dirty="0">
                <a:latin typeface="Calibri"/>
                <a:cs typeface="Calibri"/>
              </a:rPr>
              <a:t>r</a:t>
            </a:r>
            <a:r>
              <a:rPr sz="3000" spc="-10" dirty="0">
                <a:latin typeface="Calibri"/>
                <a:cs typeface="Calibri"/>
              </a:rPr>
              <a:t>i</a:t>
            </a:r>
            <a:r>
              <a:rPr sz="3000" spc="-45" dirty="0">
                <a:latin typeface="Calibri"/>
                <a:cs typeface="Calibri"/>
              </a:rPr>
              <a:t>t</a:t>
            </a:r>
            <a:r>
              <a:rPr sz="3000" spc="-15" dirty="0">
                <a:latin typeface="Calibri"/>
                <a:cs typeface="Calibri"/>
              </a:rPr>
              <a:t>ance</a:t>
            </a:r>
            <a:r>
              <a:rPr sz="3000" spc="-60" dirty="0">
                <a:latin typeface="Times New Roman"/>
                <a:cs typeface="Times New Roman"/>
              </a:rPr>
              <a:t> </a:t>
            </a:r>
            <a:r>
              <a:rPr sz="3000" dirty="0">
                <a:latin typeface="Calibri"/>
                <a:cs typeface="Calibri"/>
              </a:rPr>
              <a:t>– </a:t>
            </a:r>
            <a:r>
              <a:rPr sz="3000" spc="-20" dirty="0">
                <a:solidFill>
                  <a:srgbClr val="C00000"/>
                </a:solidFill>
                <a:latin typeface="Calibri"/>
                <a:cs typeface="Calibri"/>
              </a:rPr>
              <a:t>Deri</a:t>
            </a:r>
            <a:r>
              <a:rPr sz="3000" spc="-40" dirty="0">
                <a:solidFill>
                  <a:srgbClr val="C00000"/>
                </a:solidFill>
                <a:latin typeface="Calibri"/>
                <a:cs typeface="Calibri"/>
              </a:rPr>
              <a:t>v</a:t>
            </a:r>
            <a:r>
              <a:rPr sz="3000" spc="-20" dirty="0">
                <a:solidFill>
                  <a:srgbClr val="C00000"/>
                </a:solidFill>
                <a:latin typeface="Calibri"/>
                <a:cs typeface="Calibri"/>
              </a:rPr>
              <a:t>ed</a:t>
            </a:r>
            <a:r>
              <a:rPr sz="3000" spc="-85" dirty="0">
                <a:solidFill>
                  <a:srgbClr val="C00000"/>
                </a:solidFill>
                <a:latin typeface="Times New Roman"/>
                <a:cs typeface="Times New Roman"/>
              </a:rPr>
              <a:t> </a:t>
            </a:r>
            <a:r>
              <a:rPr sz="3000" dirty="0">
                <a:solidFill>
                  <a:srgbClr val="C00000"/>
                </a:solidFill>
                <a:latin typeface="Calibri"/>
                <a:cs typeface="Calibri"/>
              </a:rPr>
              <a:t>c</a:t>
            </a:r>
            <a:r>
              <a:rPr sz="3000" spc="-10" dirty="0">
                <a:solidFill>
                  <a:srgbClr val="C00000"/>
                </a:solidFill>
                <a:latin typeface="Calibri"/>
                <a:cs typeface="Calibri"/>
              </a:rPr>
              <a:t>l</a:t>
            </a:r>
            <a:r>
              <a:rPr sz="3000" dirty="0">
                <a:solidFill>
                  <a:srgbClr val="C00000"/>
                </a:solidFill>
                <a:latin typeface="Calibri"/>
                <a:cs typeface="Calibri"/>
              </a:rPr>
              <a:t>ass</a:t>
            </a:r>
            <a:r>
              <a:rPr sz="3000" dirty="0">
                <a:solidFill>
                  <a:srgbClr val="C00000"/>
                </a:solidFill>
                <a:latin typeface="Times New Roman"/>
                <a:cs typeface="Times New Roman"/>
              </a:rPr>
              <a:t> </a:t>
            </a:r>
            <a:r>
              <a:rPr sz="3000" spc="-25" dirty="0">
                <a:solidFill>
                  <a:srgbClr val="C00000"/>
                </a:solidFill>
                <a:latin typeface="Calibri"/>
                <a:cs typeface="Calibri"/>
              </a:rPr>
              <a:t>o</a:t>
            </a:r>
            <a:r>
              <a:rPr sz="3000" spc="-15" dirty="0">
                <a:solidFill>
                  <a:srgbClr val="C00000"/>
                </a:solidFill>
                <a:latin typeface="Calibri"/>
                <a:cs typeface="Calibri"/>
              </a:rPr>
              <a:t>r</a:t>
            </a:r>
            <a:r>
              <a:rPr sz="3000" spc="-70" dirty="0">
                <a:solidFill>
                  <a:srgbClr val="C00000"/>
                </a:solidFill>
                <a:latin typeface="Times New Roman"/>
                <a:cs typeface="Times New Roman"/>
              </a:rPr>
              <a:t> </a:t>
            </a:r>
            <a:r>
              <a:rPr sz="3000" spc="-5" dirty="0">
                <a:solidFill>
                  <a:srgbClr val="C00000"/>
                </a:solidFill>
                <a:latin typeface="Calibri"/>
                <a:cs typeface="Calibri"/>
              </a:rPr>
              <a:t>su</a:t>
            </a:r>
            <a:r>
              <a:rPr sz="3000" spc="-15" dirty="0">
                <a:solidFill>
                  <a:srgbClr val="C00000"/>
                </a:solidFill>
                <a:latin typeface="Calibri"/>
                <a:cs typeface="Calibri"/>
              </a:rPr>
              <a:t>b</a:t>
            </a:r>
            <a:r>
              <a:rPr sz="3000" spc="5" dirty="0">
                <a:solidFill>
                  <a:srgbClr val="C00000"/>
                </a:solidFill>
                <a:latin typeface="Calibri"/>
                <a:cs typeface="Calibri"/>
              </a:rPr>
              <a:t>-</a:t>
            </a:r>
            <a:r>
              <a:rPr sz="3000" dirty="0">
                <a:solidFill>
                  <a:srgbClr val="C00000"/>
                </a:solidFill>
                <a:latin typeface="Calibri"/>
                <a:cs typeface="Calibri"/>
              </a:rPr>
              <a:t>class</a:t>
            </a:r>
            <a:endParaRPr sz="3000">
              <a:latin typeface="Calibri"/>
              <a:cs typeface="Calibri"/>
            </a:endParaRPr>
          </a:p>
          <a:p>
            <a:pPr marL="355600" indent="-342900">
              <a:lnSpc>
                <a:spcPts val="3420"/>
              </a:lnSpc>
              <a:spcBef>
                <a:spcPts val="315"/>
              </a:spcBef>
              <a:buFont typeface="Arial"/>
              <a:buChar char="•"/>
              <a:tabLst>
                <a:tab pos="356235" algn="l"/>
              </a:tabLst>
            </a:pPr>
            <a:r>
              <a:rPr sz="3000" spc="-5" dirty="0">
                <a:latin typeface="Calibri"/>
                <a:cs typeface="Calibri"/>
              </a:rPr>
              <a:t>C</a:t>
            </a:r>
            <a:r>
              <a:rPr sz="3000" spc="-15" dirty="0">
                <a:latin typeface="Calibri"/>
                <a:cs typeface="Calibri"/>
              </a:rPr>
              <a:t>l</a:t>
            </a:r>
            <a:r>
              <a:rPr sz="3000" dirty="0">
                <a:latin typeface="Calibri"/>
                <a:cs typeface="Calibri"/>
              </a:rPr>
              <a:t>ass</a:t>
            </a:r>
            <a:r>
              <a:rPr sz="3000" spc="-85" dirty="0">
                <a:latin typeface="Times New Roman"/>
                <a:cs typeface="Times New Roman"/>
              </a:rPr>
              <a:t> </a:t>
            </a:r>
            <a:r>
              <a:rPr sz="3000" spc="-5" dirty="0">
                <a:latin typeface="Calibri"/>
                <a:cs typeface="Calibri"/>
              </a:rPr>
              <a:t>f</a:t>
            </a:r>
            <a:r>
              <a:rPr sz="3000" spc="-60" dirty="0">
                <a:latin typeface="Calibri"/>
                <a:cs typeface="Calibri"/>
              </a:rPr>
              <a:t>r</a:t>
            </a:r>
            <a:r>
              <a:rPr sz="3000" spc="-5" dirty="0">
                <a:latin typeface="Calibri"/>
                <a:cs typeface="Calibri"/>
              </a:rPr>
              <a:t>o</a:t>
            </a:r>
            <a:r>
              <a:rPr sz="3000" dirty="0">
                <a:latin typeface="Calibri"/>
                <a:cs typeface="Calibri"/>
              </a:rPr>
              <a:t>m</a:t>
            </a:r>
            <a:r>
              <a:rPr sz="3000" spc="-55" dirty="0">
                <a:latin typeface="Times New Roman"/>
                <a:cs typeface="Times New Roman"/>
              </a:rPr>
              <a:t> </a:t>
            </a:r>
            <a:r>
              <a:rPr sz="3000" dirty="0">
                <a:latin typeface="Calibri"/>
                <a:cs typeface="Calibri"/>
              </a:rPr>
              <a:t>wh</a:t>
            </a:r>
            <a:r>
              <a:rPr sz="3000" spc="-10" dirty="0">
                <a:latin typeface="Calibri"/>
                <a:cs typeface="Calibri"/>
              </a:rPr>
              <a:t>i</a:t>
            </a:r>
            <a:r>
              <a:rPr sz="3000" dirty="0">
                <a:latin typeface="Calibri"/>
                <a:cs typeface="Calibri"/>
              </a:rPr>
              <a:t>ch</a:t>
            </a:r>
            <a:r>
              <a:rPr sz="3000" spc="-75" dirty="0">
                <a:latin typeface="Times New Roman"/>
                <a:cs typeface="Times New Roman"/>
              </a:rPr>
              <a:t> </a:t>
            </a:r>
            <a:r>
              <a:rPr sz="3000" dirty="0">
                <a:latin typeface="Calibri"/>
                <a:cs typeface="Calibri"/>
              </a:rPr>
              <a:t>t</a:t>
            </a:r>
            <a:r>
              <a:rPr sz="3000" spc="-15" dirty="0">
                <a:latin typeface="Calibri"/>
                <a:cs typeface="Calibri"/>
              </a:rPr>
              <a:t>he</a:t>
            </a:r>
            <a:r>
              <a:rPr sz="3000" spc="-90" dirty="0">
                <a:latin typeface="Times New Roman"/>
                <a:cs typeface="Times New Roman"/>
              </a:rPr>
              <a:t> </a:t>
            </a:r>
            <a:r>
              <a:rPr sz="3000" spc="-5" dirty="0">
                <a:latin typeface="Calibri"/>
                <a:cs typeface="Calibri"/>
              </a:rPr>
              <a:t>n</a:t>
            </a:r>
            <a:r>
              <a:rPr sz="3000" spc="-25" dirty="0">
                <a:latin typeface="Calibri"/>
                <a:cs typeface="Calibri"/>
              </a:rPr>
              <a:t>e</a:t>
            </a:r>
            <a:r>
              <a:rPr sz="3000" dirty="0">
                <a:latin typeface="Calibri"/>
                <a:cs typeface="Calibri"/>
              </a:rPr>
              <a:t>w</a:t>
            </a:r>
            <a:r>
              <a:rPr sz="3000" spc="-75" dirty="0">
                <a:latin typeface="Times New Roman"/>
                <a:cs typeface="Times New Roman"/>
              </a:rPr>
              <a:t> </a:t>
            </a:r>
            <a:r>
              <a:rPr sz="3000" dirty="0">
                <a:latin typeface="Calibri"/>
                <a:cs typeface="Calibri"/>
              </a:rPr>
              <a:t>c</a:t>
            </a:r>
            <a:r>
              <a:rPr sz="3000" spc="-10" dirty="0">
                <a:latin typeface="Calibri"/>
                <a:cs typeface="Calibri"/>
              </a:rPr>
              <a:t>l</a:t>
            </a:r>
            <a:r>
              <a:rPr sz="3000" dirty="0">
                <a:latin typeface="Calibri"/>
                <a:cs typeface="Calibri"/>
              </a:rPr>
              <a:t>ass</a:t>
            </a:r>
            <a:r>
              <a:rPr sz="3000" spc="-75" dirty="0">
                <a:latin typeface="Times New Roman"/>
                <a:cs typeface="Times New Roman"/>
              </a:rPr>
              <a:t> </a:t>
            </a:r>
            <a:r>
              <a:rPr sz="3000" dirty="0">
                <a:latin typeface="Calibri"/>
                <a:cs typeface="Calibri"/>
              </a:rPr>
              <a:t>is</a:t>
            </a:r>
            <a:r>
              <a:rPr sz="3000" spc="-85" dirty="0">
                <a:latin typeface="Times New Roman"/>
                <a:cs typeface="Times New Roman"/>
              </a:rPr>
              <a:t> </a:t>
            </a:r>
            <a:r>
              <a:rPr sz="3000" spc="-5" dirty="0">
                <a:latin typeface="Calibri"/>
                <a:cs typeface="Calibri"/>
              </a:rPr>
              <a:t>d</a:t>
            </a:r>
            <a:r>
              <a:rPr sz="3000" spc="-15" dirty="0">
                <a:latin typeface="Calibri"/>
                <a:cs typeface="Calibri"/>
              </a:rPr>
              <a:t>e</a:t>
            </a:r>
            <a:r>
              <a:rPr sz="3000" dirty="0">
                <a:latin typeface="Calibri"/>
                <a:cs typeface="Calibri"/>
              </a:rPr>
              <a:t>r</a:t>
            </a:r>
            <a:r>
              <a:rPr sz="3000" spc="-10" dirty="0">
                <a:latin typeface="Calibri"/>
                <a:cs typeface="Calibri"/>
              </a:rPr>
              <a:t>i</a:t>
            </a:r>
            <a:r>
              <a:rPr sz="3000" spc="-25" dirty="0">
                <a:latin typeface="Calibri"/>
                <a:cs typeface="Calibri"/>
              </a:rPr>
              <a:t>v</a:t>
            </a:r>
            <a:r>
              <a:rPr sz="3000" dirty="0">
                <a:latin typeface="Calibri"/>
                <a:cs typeface="Calibri"/>
              </a:rPr>
              <a:t>ed</a:t>
            </a:r>
            <a:r>
              <a:rPr sz="3000" spc="-70" dirty="0">
                <a:latin typeface="Times New Roman"/>
                <a:cs typeface="Times New Roman"/>
              </a:rPr>
              <a:t> </a:t>
            </a:r>
            <a:r>
              <a:rPr sz="3000" dirty="0">
                <a:latin typeface="Calibri"/>
                <a:cs typeface="Calibri"/>
              </a:rPr>
              <a:t>–</a:t>
            </a:r>
            <a:endParaRPr sz="3000">
              <a:latin typeface="Calibri"/>
              <a:cs typeface="Calibri"/>
            </a:endParaRPr>
          </a:p>
          <a:p>
            <a:pPr marL="355600">
              <a:lnSpc>
                <a:spcPts val="3420"/>
              </a:lnSpc>
            </a:pPr>
            <a:r>
              <a:rPr sz="3000" spc="-5" dirty="0">
                <a:solidFill>
                  <a:srgbClr val="C00000"/>
                </a:solidFill>
                <a:latin typeface="Calibri"/>
                <a:cs typeface="Calibri"/>
              </a:rPr>
              <a:t>pa</a:t>
            </a:r>
            <a:r>
              <a:rPr sz="3000" spc="-40" dirty="0">
                <a:solidFill>
                  <a:srgbClr val="C00000"/>
                </a:solidFill>
                <a:latin typeface="Calibri"/>
                <a:cs typeface="Calibri"/>
              </a:rPr>
              <a:t>r</a:t>
            </a:r>
            <a:r>
              <a:rPr sz="3000" spc="-15" dirty="0">
                <a:solidFill>
                  <a:srgbClr val="C00000"/>
                </a:solidFill>
                <a:latin typeface="Calibri"/>
                <a:cs typeface="Calibri"/>
              </a:rPr>
              <a:t>e</a:t>
            </a:r>
            <a:r>
              <a:rPr sz="3000" spc="-55" dirty="0">
                <a:solidFill>
                  <a:srgbClr val="C00000"/>
                </a:solidFill>
                <a:latin typeface="Calibri"/>
                <a:cs typeface="Calibri"/>
              </a:rPr>
              <a:t>n</a:t>
            </a:r>
            <a:r>
              <a:rPr sz="3000" spc="-10" dirty="0">
                <a:solidFill>
                  <a:srgbClr val="C00000"/>
                </a:solidFill>
                <a:latin typeface="Calibri"/>
                <a:cs typeface="Calibri"/>
              </a:rPr>
              <a:t>t</a:t>
            </a:r>
            <a:r>
              <a:rPr sz="3000" spc="-90" dirty="0">
                <a:solidFill>
                  <a:srgbClr val="C00000"/>
                </a:solidFill>
                <a:latin typeface="Times New Roman"/>
                <a:cs typeface="Times New Roman"/>
              </a:rPr>
              <a:t> </a:t>
            </a:r>
            <a:r>
              <a:rPr sz="3000" dirty="0">
                <a:solidFill>
                  <a:srgbClr val="C00000"/>
                </a:solidFill>
                <a:latin typeface="Calibri"/>
                <a:cs typeface="Calibri"/>
              </a:rPr>
              <a:t>class</a:t>
            </a:r>
            <a:r>
              <a:rPr sz="3000" spc="-85" dirty="0">
                <a:solidFill>
                  <a:srgbClr val="C00000"/>
                </a:solidFill>
                <a:latin typeface="Times New Roman"/>
                <a:cs typeface="Times New Roman"/>
              </a:rPr>
              <a:t> </a:t>
            </a:r>
            <a:r>
              <a:rPr sz="3000" spc="-25" dirty="0">
                <a:solidFill>
                  <a:srgbClr val="C00000"/>
                </a:solidFill>
                <a:latin typeface="Calibri"/>
                <a:cs typeface="Calibri"/>
              </a:rPr>
              <a:t>o</a:t>
            </a:r>
            <a:r>
              <a:rPr sz="3000" spc="-15" dirty="0">
                <a:solidFill>
                  <a:srgbClr val="C00000"/>
                </a:solidFill>
                <a:latin typeface="Calibri"/>
                <a:cs typeface="Calibri"/>
              </a:rPr>
              <a:t>r</a:t>
            </a:r>
            <a:r>
              <a:rPr sz="3000" spc="-65" dirty="0">
                <a:solidFill>
                  <a:srgbClr val="C00000"/>
                </a:solidFill>
                <a:latin typeface="Times New Roman"/>
                <a:cs typeface="Times New Roman"/>
              </a:rPr>
              <a:t> </a:t>
            </a:r>
            <a:r>
              <a:rPr sz="3000" spc="-5" dirty="0">
                <a:solidFill>
                  <a:srgbClr val="C00000"/>
                </a:solidFill>
                <a:latin typeface="Calibri"/>
                <a:cs typeface="Calibri"/>
              </a:rPr>
              <a:t>supe</a:t>
            </a:r>
            <a:r>
              <a:rPr sz="3000" spc="-60" dirty="0">
                <a:solidFill>
                  <a:srgbClr val="C00000"/>
                </a:solidFill>
                <a:latin typeface="Calibri"/>
                <a:cs typeface="Calibri"/>
              </a:rPr>
              <a:t>r</a:t>
            </a:r>
            <a:r>
              <a:rPr sz="3000" dirty="0">
                <a:solidFill>
                  <a:srgbClr val="C00000"/>
                </a:solidFill>
                <a:latin typeface="Calibri"/>
                <a:cs typeface="Calibri"/>
              </a:rPr>
              <a:t>class</a:t>
            </a:r>
            <a:endParaRPr sz="3000">
              <a:latin typeface="Calibri"/>
              <a:cs typeface="Calibri"/>
            </a:endParaRPr>
          </a:p>
          <a:p>
            <a:pPr marL="355600" indent="-342900">
              <a:lnSpc>
                <a:spcPts val="3420"/>
              </a:lnSpc>
              <a:spcBef>
                <a:spcPts val="360"/>
              </a:spcBef>
              <a:buFont typeface="Arial"/>
              <a:buChar char="•"/>
              <a:tabLst>
                <a:tab pos="356235" algn="l"/>
              </a:tabLst>
            </a:pPr>
            <a:r>
              <a:rPr sz="3000" spc="-5" dirty="0">
                <a:latin typeface="Calibri"/>
                <a:cs typeface="Calibri"/>
              </a:rPr>
              <a:t>Subp</a:t>
            </a:r>
            <a:r>
              <a:rPr sz="3000" spc="-60" dirty="0">
                <a:latin typeface="Calibri"/>
                <a:cs typeface="Calibri"/>
              </a:rPr>
              <a:t>r</a:t>
            </a:r>
            <a:r>
              <a:rPr sz="3000" spc="-20" dirty="0">
                <a:latin typeface="Calibri"/>
                <a:cs typeface="Calibri"/>
              </a:rPr>
              <a:t>og</a:t>
            </a:r>
            <a:r>
              <a:rPr sz="3000" spc="-70" dirty="0">
                <a:latin typeface="Calibri"/>
                <a:cs typeface="Calibri"/>
              </a:rPr>
              <a:t>r</a:t>
            </a:r>
            <a:r>
              <a:rPr sz="3000" spc="-20" dirty="0">
                <a:latin typeface="Calibri"/>
                <a:cs typeface="Calibri"/>
              </a:rPr>
              <a:t>ams</a:t>
            </a:r>
            <a:r>
              <a:rPr sz="3000" spc="-75" dirty="0">
                <a:latin typeface="Times New Roman"/>
                <a:cs typeface="Times New Roman"/>
              </a:rPr>
              <a:t> </a:t>
            </a:r>
            <a:r>
              <a:rPr sz="3000" dirty="0">
                <a:latin typeface="Calibri"/>
                <a:cs typeface="Calibri"/>
              </a:rPr>
              <a:t>th</a:t>
            </a:r>
            <a:r>
              <a:rPr sz="3000" spc="-20" dirty="0">
                <a:latin typeface="Calibri"/>
                <a:cs typeface="Calibri"/>
              </a:rPr>
              <a:t>a</a:t>
            </a:r>
            <a:r>
              <a:rPr sz="3000" spc="-10" dirty="0">
                <a:latin typeface="Calibri"/>
                <a:cs typeface="Calibri"/>
              </a:rPr>
              <a:t>t</a:t>
            </a:r>
            <a:r>
              <a:rPr sz="3000" spc="-90" dirty="0">
                <a:latin typeface="Times New Roman"/>
                <a:cs typeface="Times New Roman"/>
              </a:rPr>
              <a:t> </a:t>
            </a:r>
            <a:r>
              <a:rPr sz="3000" spc="-25" dirty="0">
                <a:latin typeface="Calibri"/>
                <a:cs typeface="Calibri"/>
              </a:rPr>
              <a:t>d</a:t>
            </a:r>
            <a:r>
              <a:rPr sz="3000" spc="-50" dirty="0">
                <a:latin typeface="Calibri"/>
                <a:cs typeface="Calibri"/>
              </a:rPr>
              <a:t>e</a:t>
            </a:r>
            <a:r>
              <a:rPr sz="3000" spc="-5" dirty="0">
                <a:latin typeface="Calibri"/>
                <a:cs typeface="Calibri"/>
              </a:rPr>
              <a:t>f</a:t>
            </a:r>
            <a:r>
              <a:rPr sz="3000" spc="-10" dirty="0">
                <a:latin typeface="Calibri"/>
                <a:cs typeface="Calibri"/>
              </a:rPr>
              <a:t>i</a:t>
            </a:r>
            <a:r>
              <a:rPr sz="3000" spc="-25" dirty="0">
                <a:latin typeface="Calibri"/>
                <a:cs typeface="Calibri"/>
              </a:rPr>
              <a:t>n</a:t>
            </a:r>
            <a:r>
              <a:rPr sz="3000" spc="-15" dirty="0">
                <a:latin typeface="Calibri"/>
                <a:cs typeface="Calibri"/>
              </a:rPr>
              <a:t>e</a:t>
            </a:r>
            <a:r>
              <a:rPr sz="3000" spc="-80" dirty="0">
                <a:latin typeface="Times New Roman"/>
                <a:cs typeface="Times New Roman"/>
              </a:rPr>
              <a:t> </a:t>
            </a:r>
            <a:r>
              <a:rPr sz="3000" spc="-5" dirty="0">
                <a:latin typeface="Calibri"/>
                <a:cs typeface="Calibri"/>
              </a:rPr>
              <a:t>t</a:t>
            </a:r>
            <a:r>
              <a:rPr sz="3000" spc="-25" dirty="0">
                <a:latin typeface="Calibri"/>
                <a:cs typeface="Calibri"/>
              </a:rPr>
              <a:t>h</a:t>
            </a:r>
            <a:r>
              <a:rPr sz="3000" spc="-15" dirty="0">
                <a:latin typeface="Calibri"/>
                <a:cs typeface="Calibri"/>
              </a:rPr>
              <a:t>e</a:t>
            </a:r>
            <a:r>
              <a:rPr sz="3000" spc="-100" dirty="0">
                <a:latin typeface="Times New Roman"/>
                <a:cs typeface="Times New Roman"/>
              </a:rPr>
              <a:t> </a:t>
            </a:r>
            <a:r>
              <a:rPr sz="3000" spc="-25" dirty="0">
                <a:latin typeface="Calibri"/>
                <a:cs typeface="Calibri"/>
              </a:rPr>
              <a:t>ope</a:t>
            </a:r>
            <a:r>
              <a:rPr sz="3000" spc="-85" dirty="0">
                <a:latin typeface="Calibri"/>
                <a:cs typeface="Calibri"/>
              </a:rPr>
              <a:t>r</a:t>
            </a:r>
            <a:r>
              <a:rPr sz="3000" spc="-25" dirty="0">
                <a:latin typeface="Calibri"/>
                <a:cs typeface="Calibri"/>
              </a:rPr>
              <a:t>a</a:t>
            </a:r>
            <a:r>
              <a:rPr sz="3000" dirty="0">
                <a:latin typeface="Calibri"/>
                <a:cs typeface="Calibri"/>
              </a:rPr>
              <a:t>ti</a:t>
            </a:r>
            <a:r>
              <a:rPr sz="3000" spc="-5" dirty="0">
                <a:latin typeface="Calibri"/>
                <a:cs typeface="Calibri"/>
              </a:rPr>
              <a:t>on</a:t>
            </a:r>
            <a:r>
              <a:rPr sz="3000" dirty="0">
                <a:latin typeface="Calibri"/>
                <a:cs typeface="Calibri"/>
              </a:rPr>
              <a:t>s</a:t>
            </a:r>
            <a:r>
              <a:rPr sz="3000" spc="-75" dirty="0">
                <a:latin typeface="Times New Roman"/>
                <a:cs typeface="Times New Roman"/>
              </a:rPr>
              <a:t> </a:t>
            </a:r>
            <a:r>
              <a:rPr sz="3000" spc="5" dirty="0">
                <a:latin typeface="Calibri"/>
                <a:cs typeface="Calibri"/>
              </a:rPr>
              <a:t>o</a:t>
            </a:r>
            <a:r>
              <a:rPr sz="3000" dirty="0">
                <a:latin typeface="Calibri"/>
                <a:cs typeface="Calibri"/>
              </a:rPr>
              <a:t>n</a:t>
            </a:r>
            <a:endParaRPr sz="3000">
              <a:latin typeface="Calibri"/>
              <a:cs typeface="Calibri"/>
            </a:endParaRPr>
          </a:p>
          <a:p>
            <a:pPr marL="355600">
              <a:lnSpc>
                <a:spcPts val="3420"/>
              </a:lnSpc>
              <a:tabLst>
                <a:tab pos="3332479" algn="l"/>
              </a:tabLst>
            </a:pPr>
            <a:r>
              <a:rPr sz="3000" spc="-5" dirty="0">
                <a:latin typeface="Calibri"/>
                <a:cs typeface="Calibri"/>
              </a:rPr>
              <a:t>object</a:t>
            </a:r>
            <a:r>
              <a:rPr sz="3000" dirty="0">
                <a:latin typeface="Calibri"/>
                <a:cs typeface="Calibri"/>
              </a:rPr>
              <a:t>s</a:t>
            </a:r>
            <a:r>
              <a:rPr sz="3000" spc="-95" dirty="0">
                <a:latin typeface="Times New Roman"/>
                <a:cs typeface="Times New Roman"/>
              </a:rPr>
              <a:t> </a:t>
            </a:r>
            <a:r>
              <a:rPr sz="3000" spc="-5" dirty="0">
                <a:latin typeface="Calibri"/>
                <a:cs typeface="Calibri"/>
              </a:rPr>
              <a:t>o</a:t>
            </a:r>
            <a:r>
              <a:rPr sz="3000" dirty="0">
                <a:latin typeface="Calibri"/>
                <a:cs typeface="Calibri"/>
              </a:rPr>
              <a:t>f</a:t>
            </a:r>
            <a:r>
              <a:rPr sz="3000" spc="-75" dirty="0">
                <a:latin typeface="Times New Roman"/>
                <a:cs typeface="Times New Roman"/>
              </a:rPr>
              <a:t> </a:t>
            </a:r>
            <a:r>
              <a:rPr sz="3000" dirty="0">
                <a:latin typeface="Calibri"/>
                <a:cs typeface="Calibri"/>
              </a:rPr>
              <a:t>a</a:t>
            </a:r>
            <a:r>
              <a:rPr sz="3000" spc="-85" dirty="0">
                <a:latin typeface="Times New Roman"/>
                <a:cs typeface="Times New Roman"/>
              </a:rPr>
              <a:t> </a:t>
            </a:r>
            <a:r>
              <a:rPr sz="3000" dirty="0">
                <a:latin typeface="Calibri"/>
                <a:cs typeface="Calibri"/>
              </a:rPr>
              <a:t>class</a:t>
            </a:r>
            <a:r>
              <a:rPr sz="3000" spc="-75" dirty="0">
                <a:latin typeface="Times New Roman"/>
                <a:cs typeface="Times New Roman"/>
              </a:rPr>
              <a:t> </a:t>
            </a:r>
            <a:r>
              <a:rPr sz="3000" dirty="0">
                <a:latin typeface="Calibri"/>
                <a:cs typeface="Calibri"/>
              </a:rPr>
              <a:t>-</a:t>
            </a:r>
            <a:r>
              <a:rPr sz="3000" dirty="0">
                <a:latin typeface="Times New Roman"/>
                <a:cs typeface="Times New Roman"/>
              </a:rPr>
              <a:t>	</a:t>
            </a:r>
            <a:r>
              <a:rPr sz="3000" dirty="0">
                <a:solidFill>
                  <a:srgbClr val="C00000"/>
                </a:solidFill>
                <a:latin typeface="Calibri"/>
                <a:cs typeface="Calibri"/>
              </a:rPr>
              <a:t>M</a:t>
            </a:r>
            <a:r>
              <a:rPr sz="3000" spc="-15" dirty="0">
                <a:solidFill>
                  <a:srgbClr val="C00000"/>
                </a:solidFill>
                <a:latin typeface="Calibri"/>
                <a:cs typeface="Calibri"/>
              </a:rPr>
              <a:t>e</a:t>
            </a:r>
            <a:r>
              <a:rPr sz="3000" dirty="0">
                <a:solidFill>
                  <a:srgbClr val="C00000"/>
                </a:solidFill>
                <a:latin typeface="Calibri"/>
                <a:cs typeface="Calibri"/>
              </a:rPr>
              <a:t>thods</a:t>
            </a:r>
            <a:endParaRPr sz="3000">
              <a:latin typeface="Calibri"/>
              <a:cs typeface="Calibri"/>
            </a:endParaRPr>
          </a:p>
          <a:p>
            <a:pPr marL="355600" indent="-342900">
              <a:lnSpc>
                <a:spcPct val="100000"/>
              </a:lnSpc>
              <a:spcBef>
                <a:spcPts val="359"/>
              </a:spcBef>
              <a:buFont typeface="Arial"/>
              <a:buChar char="•"/>
              <a:tabLst>
                <a:tab pos="356235" algn="l"/>
              </a:tabLst>
            </a:pPr>
            <a:r>
              <a:rPr sz="3000" spc="-5" dirty="0">
                <a:latin typeface="Calibri"/>
                <a:cs typeface="Calibri"/>
              </a:rPr>
              <a:t>Ca</a:t>
            </a:r>
            <a:r>
              <a:rPr sz="3000" dirty="0">
                <a:latin typeface="Calibri"/>
                <a:cs typeface="Calibri"/>
              </a:rPr>
              <a:t>l</a:t>
            </a:r>
            <a:r>
              <a:rPr sz="3000" spc="-15" dirty="0">
                <a:latin typeface="Calibri"/>
                <a:cs typeface="Calibri"/>
              </a:rPr>
              <a:t>l</a:t>
            </a:r>
            <a:r>
              <a:rPr sz="3000" dirty="0">
                <a:latin typeface="Calibri"/>
                <a:cs typeface="Calibri"/>
              </a:rPr>
              <a:t>s</a:t>
            </a:r>
            <a:r>
              <a:rPr sz="3000" spc="-75" dirty="0">
                <a:latin typeface="Times New Roman"/>
                <a:cs typeface="Times New Roman"/>
              </a:rPr>
              <a:t> </a:t>
            </a:r>
            <a:r>
              <a:rPr sz="3000" spc="-35" dirty="0">
                <a:latin typeface="Calibri"/>
                <a:cs typeface="Calibri"/>
              </a:rPr>
              <a:t>t</a:t>
            </a:r>
            <a:r>
              <a:rPr sz="3000" dirty="0">
                <a:latin typeface="Calibri"/>
                <a:cs typeface="Calibri"/>
              </a:rPr>
              <a:t>o</a:t>
            </a:r>
            <a:r>
              <a:rPr sz="3000" spc="-90" dirty="0">
                <a:latin typeface="Times New Roman"/>
                <a:cs typeface="Times New Roman"/>
              </a:rPr>
              <a:t> </a:t>
            </a:r>
            <a:r>
              <a:rPr sz="3000" spc="-30" dirty="0">
                <a:latin typeface="Calibri"/>
                <a:cs typeface="Calibri"/>
              </a:rPr>
              <a:t>Me</a:t>
            </a:r>
            <a:r>
              <a:rPr sz="3000" dirty="0">
                <a:latin typeface="Calibri"/>
                <a:cs typeface="Calibri"/>
              </a:rPr>
              <a:t>thods</a:t>
            </a:r>
            <a:r>
              <a:rPr sz="3000" spc="-80" dirty="0">
                <a:latin typeface="Times New Roman"/>
                <a:cs typeface="Times New Roman"/>
              </a:rPr>
              <a:t> </a:t>
            </a:r>
            <a:r>
              <a:rPr sz="3000" dirty="0">
                <a:latin typeface="Calibri"/>
                <a:cs typeface="Calibri"/>
              </a:rPr>
              <a:t>– </a:t>
            </a:r>
            <a:r>
              <a:rPr sz="3000" spc="-20" dirty="0">
                <a:solidFill>
                  <a:srgbClr val="C00000"/>
                </a:solidFill>
                <a:latin typeface="Calibri"/>
                <a:cs typeface="Calibri"/>
              </a:rPr>
              <a:t>Messa</a:t>
            </a:r>
            <a:r>
              <a:rPr sz="3000" spc="-30" dirty="0">
                <a:solidFill>
                  <a:srgbClr val="C00000"/>
                </a:solidFill>
                <a:latin typeface="Calibri"/>
                <a:cs typeface="Calibri"/>
              </a:rPr>
              <a:t>g</a:t>
            </a:r>
            <a:r>
              <a:rPr sz="3000" spc="-15" dirty="0">
                <a:solidFill>
                  <a:srgbClr val="C00000"/>
                </a:solidFill>
                <a:latin typeface="Calibri"/>
                <a:cs typeface="Calibri"/>
              </a:rPr>
              <a:t>es</a:t>
            </a:r>
            <a:endParaRPr sz="3000">
              <a:latin typeface="Calibri"/>
              <a:cs typeface="Calibri"/>
            </a:endParaRPr>
          </a:p>
        </p:txBody>
      </p:sp>
      <p:sp>
        <p:nvSpPr>
          <p:cNvPr id="6" name="TextBox 5"/>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26224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solidFill>
      </a:spPr>
      <a:bodyPr wrap="square" rtlCol="0">
        <a:spAutoFit/>
      </a:bodyPr>
      <a:lstStyle>
        <a:defPPr>
          <a:defRPr sz="1200"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5520</TotalTime>
  <Words>2822</Words>
  <Application>Microsoft Office PowerPoint</Application>
  <PresentationFormat>On-screen Show (4:3)</PresentationFormat>
  <Paragraphs>365</Paragraphs>
  <Slides>50</Slides>
  <Notes>38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50</vt:i4>
      </vt:variant>
    </vt:vector>
  </HeadingPairs>
  <TitlesOfParts>
    <vt:vector size="61" baseType="lpstr">
      <vt:lpstr>ＭＳ Ｐゴシック</vt:lpstr>
      <vt:lpstr>ＭＳ Ｐゴシック</vt:lpstr>
      <vt:lpstr>Arial</vt:lpstr>
      <vt:lpstr>Calibri</vt:lpstr>
      <vt:lpstr>Courier New</vt:lpstr>
      <vt:lpstr>Helvetica</vt:lpstr>
      <vt:lpstr>Lucida Sans Unicode</vt:lpstr>
      <vt:lpstr>Times</vt:lpstr>
      <vt:lpstr>Times New Roman</vt:lpstr>
      <vt:lpstr>Office Theme</vt:lpstr>
      <vt:lpstr>1_Office Theme</vt:lpstr>
      <vt:lpstr>BITS Pilani</vt:lpstr>
      <vt:lpstr>PowerPoint Presentation</vt:lpstr>
      <vt:lpstr>Introduction</vt:lpstr>
      <vt:lpstr>Object Oriented Programming</vt:lpstr>
      <vt:lpstr>PowerPoint Presentation</vt:lpstr>
      <vt:lpstr>Characteristics of OOP Languages</vt:lpstr>
      <vt:lpstr>Issues in programming with ADTs</vt:lpstr>
      <vt:lpstr>Inheritance : An OOP Approach</vt:lpstr>
      <vt:lpstr>Object Oriented Programming: Terminology</vt:lpstr>
      <vt:lpstr>Derived (sub) Class</vt:lpstr>
      <vt:lpstr>Object-Oriented Concepts (continued)</vt:lpstr>
      <vt:lpstr>Disadvantage of Inheritance</vt:lpstr>
      <vt:lpstr>Dynamic Binding</vt:lpstr>
      <vt:lpstr>Dynamic Binding Concepts</vt:lpstr>
      <vt:lpstr>Design Issues for OOP Languages</vt:lpstr>
      <vt:lpstr>The Exclusivity of Objects</vt:lpstr>
      <vt:lpstr>Are Subclasses Subtypes?</vt:lpstr>
      <vt:lpstr>Multiple Inheritance</vt:lpstr>
      <vt:lpstr>Allocation and Deallocation of Objects: Some Issues</vt:lpstr>
      <vt:lpstr>PowerPoint Presentation</vt:lpstr>
      <vt:lpstr>Dynamic and Static Binding</vt:lpstr>
      <vt:lpstr>Nested Classes</vt:lpstr>
      <vt:lpstr>Initialization of Objects</vt:lpstr>
      <vt:lpstr>Support for OOP in C++</vt:lpstr>
      <vt:lpstr>Support for OOP in C++ (continued)</vt:lpstr>
      <vt:lpstr>Support for OOP in C++ (continued)</vt:lpstr>
      <vt:lpstr>Inheritance Example in C++</vt:lpstr>
      <vt:lpstr>Reexportation in C++</vt:lpstr>
      <vt:lpstr>Reexportation (continued)</vt:lpstr>
      <vt:lpstr>PowerPoint Presentation</vt:lpstr>
      <vt:lpstr>PowerPoint Presentation</vt:lpstr>
      <vt:lpstr>PowerPoint Presentation</vt:lpstr>
      <vt:lpstr>Support for OOP in C++ (continued)</vt:lpstr>
      <vt:lpstr>Support for OOP in C++ (continued)</vt:lpstr>
      <vt:lpstr>Support for OOP in C++ (continued)</vt:lpstr>
      <vt:lpstr>PowerPoint Presentation</vt:lpstr>
      <vt:lpstr>Support for OOP in C++ (continued)</vt:lpstr>
      <vt:lpstr>Support for OOP in C++ (continued)</vt:lpstr>
      <vt:lpstr>Support for OOP in Java</vt:lpstr>
      <vt:lpstr>Support for OOP in Java (continued)</vt:lpstr>
      <vt:lpstr>Support for OOP in Java (continued)</vt:lpstr>
      <vt:lpstr>Support for OOP in Java (continued)</vt:lpstr>
      <vt:lpstr>Implementing OO Constructs</vt:lpstr>
      <vt:lpstr>Instance Data Storage</vt:lpstr>
      <vt:lpstr>Dynamic Binding of Methods Calls</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Lavika Goel</cp:lastModifiedBy>
  <cp:revision>426</cp:revision>
  <dcterms:created xsi:type="dcterms:W3CDTF">2011-09-14T09:42:05Z</dcterms:created>
  <dcterms:modified xsi:type="dcterms:W3CDTF">2018-10-02T09:54:07Z</dcterms:modified>
</cp:coreProperties>
</file>