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3" r:id="rId8"/>
    <p:sldId id="262" r:id="rId9"/>
    <p:sldId id="267" r:id="rId10"/>
    <p:sldId id="268" r:id="rId11"/>
    <p:sldId id="264" r:id="rId12"/>
    <p:sldId id="265"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D2EF63-2B43-4105-9A32-F57CB9B2AECD}" v="1578" dt="2023-08-18T14:48:08.894"/>
    <p1510:client id="{99BAAB06-258E-4380-9D91-2C36230F6440}" v="230" dt="2023-08-18T09:33:30.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626A2-334F-4C53-AD4B-D0E74098A1E7}"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FCB8E7B2-BD68-4792-81C3-4DA9AD13DD65}">
      <dgm:prSet/>
      <dgm:spPr/>
      <dgm:t>
        <a:bodyPr/>
        <a:lstStyle/>
        <a:p>
          <a:r>
            <a:rPr lang="en-US"/>
            <a:t>Go to end devices </a:t>
          </a:r>
        </a:p>
      </dgm:t>
    </dgm:pt>
    <dgm:pt modelId="{413348A1-0035-49EC-8839-944C3B213EE0}" type="parTrans" cxnId="{1631EFF1-A39D-47B2-BD27-1FBE0346BD0B}">
      <dgm:prSet/>
      <dgm:spPr/>
      <dgm:t>
        <a:bodyPr/>
        <a:lstStyle/>
        <a:p>
          <a:endParaRPr lang="en-US"/>
        </a:p>
      </dgm:t>
    </dgm:pt>
    <dgm:pt modelId="{C85DA007-9BD1-4594-B9D0-D4979CFFAFB5}" type="sibTrans" cxnId="{1631EFF1-A39D-47B2-BD27-1FBE0346BD0B}">
      <dgm:prSet/>
      <dgm:spPr/>
      <dgm:t>
        <a:bodyPr/>
        <a:lstStyle/>
        <a:p>
          <a:endParaRPr lang="en-US"/>
        </a:p>
      </dgm:t>
    </dgm:pt>
    <dgm:pt modelId="{8F31D34E-913D-42F1-8450-C2669ABC6CEB}">
      <dgm:prSet/>
      <dgm:spPr/>
      <dgm:t>
        <a:bodyPr/>
        <a:lstStyle/>
        <a:p>
          <a:r>
            <a:rPr lang="en-US"/>
            <a:t>Choose server</a:t>
          </a:r>
        </a:p>
      </dgm:t>
    </dgm:pt>
    <dgm:pt modelId="{3A3334A7-BE88-44E7-9D5C-63F6BA020E23}" type="parTrans" cxnId="{66AFA094-F977-4F3E-9F55-6D31FA3E7B50}">
      <dgm:prSet/>
      <dgm:spPr/>
      <dgm:t>
        <a:bodyPr/>
        <a:lstStyle/>
        <a:p>
          <a:endParaRPr lang="en-US"/>
        </a:p>
      </dgm:t>
    </dgm:pt>
    <dgm:pt modelId="{AC421C87-567D-4E81-B36F-8C01CDF1DBE1}" type="sibTrans" cxnId="{66AFA094-F977-4F3E-9F55-6D31FA3E7B50}">
      <dgm:prSet/>
      <dgm:spPr/>
      <dgm:t>
        <a:bodyPr/>
        <a:lstStyle/>
        <a:p>
          <a:endParaRPr lang="en-US"/>
        </a:p>
      </dgm:t>
    </dgm:pt>
    <dgm:pt modelId="{98630199-FBCE-4405-99D6-DEA80C333562}">
      <dgm:prSet/>
      <dgm:spPr/>
      <dgm:t>
        <a:bodyPr/>
        <a:lstStyle/>
        <a:p>
          <a:r>
            <a:rPr lang="en-US"/>
            <a:t>Connect server to switch using straight cable</a:t>
          </a:r>
        </a:p>
      </dgm:t>
    </dgm:pt>
    <dgm:pt modelId="{BA1F359D-B072-4E86-B4CF-0D149F9A1EEB}" type="parTrans" cxnId="{7F925E2F-A410-4A67-9C1E-C5A4A9DFDC2E}">
      <dgm:prSet/>
      <dgm:spPr/>
      <dgm:t>
        <a:bodyPr/>
        <a:lstStyle/>
        <a:p>
          <a:endParaRPr lang="en-US"/>
        </a:p>
      </dgm:t>
    </dgm:pt>
    <dgm:pt modelId="{40BF29F8-DDBA-4F89-B2C4-CFAD927A0CC9}" type="sibTrans" cxnId="{7F925E2F-A410-4A67-9C1E-C5A4A9DFDC2E}">
      <dgm:prSet/>
      <dgm:spPr/>
      <dgm:t>
        <a:bodyPr/>
        <a:lstStyle/>
        <a:p>
          <a:endParaRPr lang="en-US"/>
        </a:p>
      </dgm:t>
    </dgm:pt>
    <dgm:pt modelId="{D62A4F14-1FE6-4BAB-9251-01FE22286A58}">
      <dgm:prSet/>
      <dgm:spPr/>
      <dgm:t>
        <a:bodyPr/>
        <a:lstStyle/>
        <a:p>
          <a:r>
            <a:rPr lang="en-US"/>
            <a:t>Give IP address to server(Range of IP should be similar to that of switch it is connected to)</a:t>
          </a:r>
        </a:p>
      </dgm:t>
    </dgm:pt>
    <dgm:pt modelId="{603C7659-DC5D-441F-B83A-623C88DE45E9}" type="parTrans" cxnId="{5FC5D9C9-BD30-42D2-9014-0C111EC55C30}">
      <dgm:prSet/>
      <dgm:spPr/>
      <dgm:t>
        <a:bodyPr/>
        <a:lstStyle/>
        <a:p>
          <a:endParaRPr lang="en-US"/>
        </a:p>
      </dgm:t>
    </dgm:pt>
    <dgm:pt modelId="{EF799FEF-E22D-4944-9F6D-80C7C4C90895}" type="sibTrans" cxnId="{5FC5D9C9-BD30-42D2-9014-0C111EC55C30}">
      <dgm:prSet/>
      <dgm:spPr/>
      <dgm:t>
        <a:bodyPr/>
        <a:lstStyle/>
        <a:p>
          <a:endParaRPr lang="en-US"/>
        </a:p>
      </dgm:t>
    </dgm:pt>
    <dgm:pt modelId="{25D48DC4-0954-408D-8957-35AD5EE5E900}">
      <dgm:prSet/>
      <dgm:spPr/>
      <dgm:t>
        <a:bodyPr/>
        <a:lstStyle/>
        <a:p>
          <a:r>
            <a:rPr lang="en-US"/>
            <a:t>Go to services and click HTTP</a:t>
          </a:r>
        </a:p>
      </dgm:t>
    </dgm:pt>
    <dgm:pt modelId="{77DD519B-9CB0-490E-A223-1C3ED9E90653}" type="parTrans" cxnId="{2298D9C9-81A3-4EAA-9B4C-607B06290CE1}">
      <dgm:prSet/>
      <dgm:spPr/>
      <dgm:t>
        <a:bodyPr/>
        <a:lstStyle/>
        <a:p>
          <a:endParaRPr lang="en-US"/>
        </a:p>
      </dgm:t>
    </dgm:pt>
    <dgm:pt modelId="{B317653C-9CC5-442A-89B6-207CDB2B50AF}" type="sibTrans" cxnId="{2298D9C9-81A3-4EAA-9B4C-607B06290CE1}">
      <dgm:prSet/>
      <dgm:spPr/>
      <dgm:t>
        <a:bodyPr/>
        <a:lstStyle/>
        <a:p>
          <a:endParaRPr lang="en-US"/>
        </a:p>
      </dgm:t>
    </dgm:pt>
    <dgm:pt modelId="{CDA07E1C-C01E-4AFC-846D-7BFC1D2380D9}">
      <dgm:prSet/>
      <dgm:spPr/>
      <dgm:t>
        <a:bodyPr/>
        <a:lstStyle/>
        <a:p>
          <a:r>
            <a:rPr lang="en-US"/>
            <a:t>Click index.html then edit as per requirement of server</a:t>
          </a:r>
        </a:p>
      </dgm:t>
    </dgm:pt>
    <dgm:pt modelId="{072DA87C-4F6F-40CA-A1B2-C47EFA93CD3D}" type="parTrans" cxnId="{088F72CB-32A7-4A4C-BD25-F76A77B17F82}">
      <dgm:prSet/>
      <dgm:spPr/>
      <dgm:t>
        <a:bodyPr/>
        <a:lstStyle/>
        <a:p>
          <a:endParaRPr lang="en-US"/>
        </a:p>
      </dgm:t>
    </dgm:pt>
    <dgm:pt modelId="{057EB358-717E-4E98-8EA7-AC1DE5C18301}" type="sibTrans" cxnId="{088F72CB-32A7-4A4C-BD25-F76A77B17F82}">
      <dgm:prSet/>
      <dgm:spPr/>
      <dgm:t>
        <a:bodyPr/>
        <a:lstStyle/>
        <a:p>
          <a:endParaRPr lang="en-US"/>
        </a:p>
      </dgm:t>
    </dgm:pt>
    <dgm:pt modelId="{BFA3FF2E-C90C-4622-9388-CC55CB508487}">
      <dgm:prSet/>
      <dgm:spPr/>
      <dgm:t>
        <a:bodyPr/>
        <a:lstStyle/>
        <a:p>
          <a:r>
            <a:rPr lang="en-US"/>
            <a:t>Make all other servers as per requirement and check it's working by browsing on any PC in network</a:t>
          </a:r>
        </a:p>
      </dgm:t>
    </dgm:pt>
    <dgm:pt modelId="{DAAA5055-41B4-4C4A-8505-D727D6C15BFA}" type="parTrans" cxnId="{AD529C94-8F2F-4233-9404-C29822C7F8C7}">
      <dgm:prSet/>
      <dgm:spPr/>
      <dgm:t>
        <a:bodyPr/>
        <a:lstStyle/>
        <a:p>
          <a:endParaRPr lang="en-US"/>
        </a:p>
      </dgm:t>
    </dgm:pt>
    <dgm:pt modelId="{6081E46C-4C21-4A2B-8716-505AFAEF1BBA}" type="sibTrans" cxnId="{AD529C94-8F2F-4233-9404-C29822C7F8C7}">
      <dgm:prSet/>
      <dgm:spPr/>
      <dgm:t>
        <a:bodyPr/>
        <a:lstStyle/>
        <a:p>
          <a:endParaRPr lang="en-US"/>
        </a:p>
      </dgm:t>
    </dgm:pt>
    <dgm:pt modelId="{A5144806-71F7-4E35-978D-3E9A29D0D26B}" type="pres">
      <dgm:prSet presAssocID="{0C4626A2-334F-4C53-AD4B-D0E74098A1E7}" presName="Name0" presStyleCnt="0">
        <dgm:presLayoutVars>
          <dgm:dir/>
          <dgm:resizeHandles val="exact"/>
        </dgm:presLayoutVars>
      </dgm:prSet>
      <dgm:spPr/>
    </dgm:pt>
    <dgm:pt modelId="{73A7466E-1439-4C2B-ADFA-6A05DCFA661A}" type="pres">
      <dgm:prSet presAssocID="{FCB8E7B2-BD68-4792-81C3-4DA9AD13DD65}" presName="node" presStyleLbl="node1" presStyleIdx="0" presStyleCnt="7">
        <dgm:presLayoutVars>
          <dgm:bulletEnabled val="1"/>
        </dgm:presLayoutVars>
      </dgm:prSet>
      <dgm:spPr/>
    </dgm:pt>
    <dgm:pt modelId="{350FB020-A87D-4D93-84F9-07B978260960}" type="pres">
      <dgm:prSet presAssocID="{C85DA007-9BD1-4594-B9D0-D4979CFFAFB5}" presName="sibTrans" presStyleLbl="sibTrans1D1" presStyleIdx="0" presStyleCnt="6"/>
      <dgm:spPr/>
    </dgm:pt>
    <dgm:pt modelId="{A32AA3EC-AF65-436A-9758-C157CC96F8CF}" type="pres">
      <dgm:prSet presAssocID="{C85DA007-9BD1-4594-B9D0-D4979CFFAFB5}" presName="connectorText" presStyleLbl="sibTrans1D1" presStyleIdx="0" presStyleCnt="6"/>
      <dgm:spPr/>
    </dgm:pt>
    <dgm:pt modelId="{878C97C7-22B0-47FD-99A8-3B829AB6E800}" type="pres">
      <dgm:prSet presAssocID="{8F31D34E-913D-42F1-8450-C2669ABC6CEB}" presName="node" presStyleLbl="node1" presStyleIdx="1" presStyleCnt="7">
        <dgm:presLayoutVars>
          <dgm:bulletEnabled val="1"/>
        </dgm:presLayoutVars>
      </dgm:prSet>
      <dgm:spPr/>
    </dgm:pt>
    <dgm:pt modelId="{26BA8418-E6D0-473B-8338-254CC8D48C14}" type="pres">
      <dgm:prSet presAssocID="{AC421C87-567D-4E81-B36F-8C01CDF1DBE1}" presName="sibTrans" presStyleLbl="sibTrans1D1" presStyleIdx="1" presStyleCnt="6"/>
      <dgm:spPr/>
    </dgm:pt>
    <dgm:pt modelId="{4696421D-E254-46A0-8DE5-0DA8A5C990DA}" type="pres">
      <dgm:prSet presAssocID="{AC421C87-567D-4E81-B36F-8C01CDF1DBE1}" presName="connectorText" presStyleLbl="sibTrans1D1" presStyleIdx="1" presStyleCnt="6"/>
      <dgm:spPr/>
    </dgm:pt>
    <dgm:pt modelId="{989ABFE9-250E-4303-ACED-D5ECE35D46EB}" type="pres">
      <dgm:prSet presAssocID="{98630199-FBCE-4405-99D6-DEA80C333562}" presName="node" presStyleLbl="node1" presStyleIdx="2" presStyleCnt="7">
        <dgm:presLayoutVars>
          <dgm:bulletEnabled val="1"/>
        </dgm:presLayoutVars>
      </dgm:prSet>
      <dgm:spPr/>
    </dgm:pt>
    <dgm:pt modelId="{6ED34FB2-7A5A-4649-944B-5A0CAB331361}" type="pres">
      <dgm:prSet presAssocID="{40BF29F8-DDBA-4F89-B2C4-CFAD927A0CC9}" presName="sibTrans" presStyleLbl="sibTrans1D1" presStyleIdx="2" presStyleCnt="6"/>
      <dgm:spPr/>
    </dgm:pt>
    <dgm:pt modelId="{0A617EBF-B183-4628-A006-F178D82165CF}" type="pres">
      <dgm:prSet presAssocID="{40BF29F8-DDBA-4F89-B2C4-CFAD927A0CC9}" presName="connectorText" presStyleLbl="sibTrans1D1" presStyleIdx="2" presStyleCnt="6"/>
      <dgm:spPr/>
    </dgm:pt>
    <dgm:pt modelId="{73821B67-AF01-4E2F-8E86-11BFE8A71C7B}" type="pres">
      <dgm:prSet presAssocID="{D62A4F14-1FE6-4BAB-9251-01FE22286A58}" presName="node" presStyleLbl="node1" presStyleIdx="3" presStyleCnt="7">
        <dgm:presLayoutVars>
          <dgm:bulletEnabled val="1"/>
        </dgm:presLayoutVars>
      </dgm:prSet>
      <dgm:spPr/>
    </dgm:pt>
    <dgm:pt modelId="{17D43127-F686-42A1-BB2D-369A08BCCF30}" type="pres">
      <dgm:prSet presAssocID="{EF799FEF-E22D-4944-9F6D-80C7C4C90895}" presName="sibTrans" presStyleLbl="sibTrans1D1" presStyleIdx="3" presStyleCnt="6"/>
      <dgm:spPr/>
    </dgm:pt>
    <dgm:pt modelId="{93FC9104-8851-4DE5-8779-7070C610B9FA}" type="pres">
      <dgm:prSet presAssocID="{EF799FEF-E22D-4944-9F6D-80C7C4C90895}" presName="connectorText" presStyleLbl="sibTrans1D1" presStyleIdx="3" presStyleCnt="6"/>
      <dgm:spPr/>
    </dgm:pt>
    <dgm:pt modelId="{3C6D21A3-ECF5-4282-AFE4-531B31782C6D}" type="pres">
      <dgm:prSet presAssocID="{25D48DC4-0954-408D-8957-35AD5EE5E900}" presName="node" presStyleLbl="node1" presStyleIdx="4" presStyleCnt="7">
        <dgm:presLayoutVars>
          <dgm:bulletEnabled val="1"/>
        </dgm:presLayoutVars>
      </dgm:prSet>
      <dgm:spPr/>
    </dgm:pt>
    <dgm:pt modelId="{ED2B31D5-1406-437B-8652-35BBD862A6FA}" type="pres">
      <dgm:prSet presAssocID="{B317653C-9CC5-442A-89B6-207CDB2B50AF}" presName="sibTrans" presStyleLbl="sibTrans1D1" presStyleIdx="4" presStyleCnt="6"/>
      <dgm:spPr/>
    </dgm:pt>
    <dgm:pt modelId="{68462DF8-F7D0-4980-835E-1E1FA2DB643D}" type="pres">
      <dgm:prSet presAssocID="{B317653C-9CC5-442A-89B6-207CDB2B50AF}" presName="connectorText" presStyleLbl="sibTrans1D1" presStyleIdx="4" presStyleCnt="6"/>
      <dgm:spPr/>
    </dgm:pt>
    <dgm:pt modelId="{267A1C8B-BF95-4F5A-BAAB-6A4715EF3822}" type="pres">
      <dgm:prSet presAssocID="{CDA07E1C-C01E-4AFC-846D-7BFC1D2380D9}" presName="node" presStyleLbl="node1" presStyleIdx="5" presStyleCnt="7">
        <dgm:presLayoutVars>
          <dgm:bulletEnabled val="1"/>
        </dgm:presLayoutVars>
      </dgm:prSet>
      <dgm:spPr/>
    </dgm:pt>
    <dgm:pt modelId="{984CE97B-CF10-40A9-B4D9-FEAE7E8BCB4E}" type="pres">
      <dgm:prSet presAssocID="{057EB358-717E-4E98-8EA7-AC1DE5C18301}" presName="sibTrans" presStyleLbl="sibTrans1D1" presStyleIdx="5" presStyleCnt="6"/>
      <dgm:spPr/>
    </dgm:pt>
    <dgm:pt modelId="{352DAFF4-5F4A-4631-9C2F-2B7045ABD874}" type="pres">
      <dgm:prSet presAssocID="{057EB358-717E-4E98-8EA7-AC1DE5C18301}" presName="connectorText" presStyleLbl="sibTrans1D1" presStyleIdx="5" presStyleCnt="6"/>
      <dgm:spPr/>
    </dgm:pt>
    <dgm:pt modelId="{3E31BC3E-C531-4C6F-80AE-5F94CE78798F}" type="pres">
      <dgm:prSet presAssocID="{BFA3FF2E-C90C-4622-9388-CC55CB508487}" presName="node" presStyleLbl="node1" presStyleIdx="6" presStyleCnt="7">
        <dgm:presLayoutVars>
          <dgm:bulletEnabled val="1"/>
        </dgm:presLayoutVars>
      </dgm:prSet>
      <dgm:spPr/>
    </dgm:pt>
  </dgm:ptLst>
  <dgm:cxnLst>
    <dgm:cxn modelId="{4CDF780F-FC27-4958-B3C5-EFB94A16BD6F}" type="presOf" srcId="{FCB8E7B2-BD68-4792-81C3-4DA9AD13DD65}" destId="{73A7466E-1439-4C2B-ADFA-6A05DCFA661A}" srcOrd="0" destOrd="0" presId="urn:microsoft.com/office/officeart/2016/7/layout/RepeatingBendingProcessNew"/>
    <dgm:cxn modelId="{2E714A17-6F60-41AF-A45A-F540CCB3BADB}" type="presOf" srcId="{40BF29F8-DDBA-4F89-B2C4-CFAD927A0CC9}" destId="{6ED34FB2-7A5A-4649-944B-5A0CAB331361}" srcOrd="0" destOrd="0" presId="urn:microsoft.com/office/officeart/2016/7/layout/RepeatingBendingProcessNew"/>
    <dgm:cxn modelId="{2DEF4821-42A2-4D0F-A770-5E13056D42D1}" type="presOf" srcId="{AC421C87-567D-4E81-B36F-8C01CDF1DBE1}" destId="{4696421D-E254-46A0-8DE5-0DA8A5C990DA}" srcOrd="1" destOrd="0" presId="urn:microsoft.com/office/officeart/2016/7/layout/RepeatingBendingProcessNew"/>
    <dgm:cxn modelId="{A8F9A727-B282-4F5E-A77D-2A99BE23FFB8}" type="presOf" srcId="{EF799FEF-E22D-4944-9F6D-80C7C4C90895}" destId="{17D43127-F686-42A1-BB2D-369A08BCCF30}" srcOrd="0" destOrd="0" presId="urn:microsoft.com/office/officeart/2016/7/layout/RepeatingBendingProcessNew"/>
    <dgm:cxn modelId="{C76C0529-70CF-4A12-9FCC-B020822E80C4}" type="presOf" srcId="{BFA3FF2E-C90C-4622-9388-CC55CB508487}" destId="{3E31BC3E-C531-4C6F-80AE-5F94CE78798F}" srcOrd="0" destOrd="0" presId="urn:microsoft.com/office/officeart/2016/7/layout/RepeatingBendingProcessNew"/>
    <dgm:cxn modelId="{7F925E2F-A410-4A67-9C1E-C5A4A9DFDC2E}" srcId="{0C4626A2-334F-4C53-AD4B-D0E74098A1E7}" destId="{98630199-FBCE-4405-99D6-DEA80C333562}" srcOrd="2" destOrd="0" parTransId="{BA1F359D-B072-4E86-B4CF-0D149F9A1EEB}" sibTransId="{40BF29F8-DDBA-4F89-B2C4-CFAD927A0CC9}"/>
    <dgm:cxn modelId="{6D369A32-4ED1-4B5F-BFD8-D66B7FE89E31}" type="presOf" srcId="{B317653C-9CC5-442A-89B6-207CDB2B50AF}" destId="{ED2B31D5-1406-437B-8652-35BBD862A6FA}" srcOrd="0" destOrd="0" presId="urn:microsoft.com/office/officeart/2016/7/layout/RepeatingBendingProcessNew"/>
    <dgm:cxn modelId="{430BBC5F-3F38-4DDB-A5CB-3DFF4BEFB1F3}" type="presOf" srcId="{40BF29F8-DDBA-4F89-B2C4-CFAD927A0CC9}" destId="{0A617EBF-B183-4628-A006-F178D82165CF}" srcOrd="1" destOrd="0" presId="urn:microsoft.com/office/officeart/2016/7/layout/RepeatingBendingProcessNew"/>
    <dgm:cxn modelId="{D9CE1441-41C5-4AA8-A49D-4952E956DC19}" type="presOf" srcId="{B317653C-9CC5-442A-89B6-207CDB2B50AF}" destId="{68462DF8-F7D0-4980-835E-1E1FA2DB643D}" srcOrd="1" destOrd="0" presId="urn:microsoft.com/office/officeart/2016/7/layout/RepeatingBendingProcessNew"/>
    <dgm:cxn modelId="{FA7C9041-5B73-44FC-A115-FC92FD4ECAB8}" type="presOf" srcId="{8F31D34E-913D-42F1-8450-C2669ABC6CEB}" destId="{878C97C7-22B0-47FD-99A8-3B829AB6E800}" srcOrd="0" destOrd="0" presId="urn:microsoft.com/office/officeart/2016/7/layout/RepeatingBendingProcessNew"/>
    <dgm:cxn modelId="{E2ADC868-4D39-4DFD-A2E8-F063C035763E}" type="presOf" srcId="{0C4626A2-334F-4C53-AD4B-D0E74098A1E7}" destId="{A5144806-71F7-4E35-978D-3E9A29D0D26B}" srcOrd="0" destOrd="0" presId="urn:microsoft.com/office/officeart/2016/7/layout/RepeatingBendingProcessNew"/>
    <dgm:cxn modelId="{B58C4952-B411-4C35-9BAA-3D3784FF1997}" type="presOf" srcId="{057EB358-717E-4E98-8EA7-AC1DE5C18301}" destId="{984CE97B-CF10-40A9-B4D9-FEAE7E8BCB4E}" srcOrd="0" destOrd="0" presId="urn:microsoft.com/office/officeart/2016/7/layout/RepeatingBendingProcessNew"/>
    <dgm:cxn modelId="{7624BD56-056C-4328-8067-BC640D61872A}" type="presOf" srcId="{C85DA007-9BD1-4594-B9D0-D4979CFFAFB5}" destId="{350FB020-A87D-4D93-84F9-07B978260960}" srcOrd="0" destOrd="0" presId="urn:microsoft.com/office/officeart/2016/7/layout/RepeatingBendingProcessNew"/>
    <dgm:cxn modelId="{2B14E581-5855-4976-A3F9-1F6E14BCFD64}" type="presOf" srcId="{EF799FEF-E22D-4944-9F6D-80C7C4C90895}" destId="{93FC9104-8851-4DE5-8779-7070C610B9FA}" srcOrd="1" destOrd="0" presId="urn:microsoft.com/office/officeart/2016/7/layout/RepeatingBendingProcessNew"/>
    <dgm:cxn modelId="{225E5089-EC09-4102-A042-504E6A8E25BF}" type="presOf" srcId="{057EB358-717E-4E98-8EA7-AC1DE5C18301}" destId="{352DAFF4-5F4A-4631-9C2F-2B7045ABD874}" srcOrd="1" destOrd="0" presId="urn:microsoft.com/office/officeart/2016/7/layout/RepeatingBendingProcessNew"/>
    <dgm:cxn modelId="{AD529C94-8F2F-4233-9404-C29822C7F8C7}" srcId="{0C4626A2-334F-4C53-AD4B-D0E74098A1E7}" destId="{BFA3FF2E-C90C-4622-9388-CC55CB508487}" srcOrd="6" destOrd="0" parTransId="{DAAA5055-41B4-4C4A-8505-D727D6C15BFA}" sibTransId="{6081E46C-4C21-4A2B-8716-505AFAEF1BBA}"/>
    <dgm:cxn modelId="{66AFA094-F977-4F3E-9F55-6D31FA3E7B50}" srcId="{0C4626A2-334F-4C53-AD4B-D0E74098A1E7}" destId="{8F31D34E-913D-42F1-8450-C2669ABC6CEB}" srcOrd="1" destOrd="0" parTransId="{3A3334A7-BE88-44E7-9D5C-63F6BA020E23}" sibTransId="{AC421C87-567D-4E81-B36F-8C01CDF1DBE1}"/>
    <dgm:cxn modelId="{C8868E98-4674-44EB-BD79-406E6D36F879}" type="presOf" srcId="{CDA07E1C-C01E-4AFC-846D-7BFC1D2380D9}" destId="{267A1C8B-BF95-4F5A-BAAB-6A4715EF3822}" srcOrd="0" destOrd="0" presId="urn:microsoft.com/office/officeart/2016/7/layout/RepeatingBendingProcessNew"/>
    <dgm:cxn modelId="{B1B678A7-7B93-436F-A6FF-54429757EC20}" type="presOf" srcId="{25D48DC4-0954-408D-8957-35AD5EE5E900}" destId="{3C6D21A3-ECF5-4282-AFE4-531B31782C6D}" srcOrd="0" destOrd="0" presId="urn:microsoft.com/office/officeart/2016/7/layout/RepeatingBendingProcessNew"/>
    <dgm:cxn modelId="{01B680BE-E226-48FD-BD54-331A0D148436}" type="presOf" srcId="{AC421C87-567D-4E81-B36F-8C01CDF1DBE1}" destId="{26BA8418-E6D0-473B-8338-254CC8D48C14}" srcOrd="0" destOrd="0" presId="urn:microsoft.com/office/officeart/2016/7/layout/RepeatingBendingProcessNew"/>
    <dgm:cxn modelId="{2298D9C9-81A3-4EAA-9B4C-607B06290CE1}" srcId="{0C4626A2-334F-4C53-AD4B-D0E74098A1E7}" destId="{25D48DC4-0954-408D-8957-35AD5EE5E900}" srcOrd="4" destOrd="0" parTransId="{77DD519B-9CB0-490E-A223-1C3ED9E90653}" sibTransId="{B317653C-9CC5-442A-89B6-207CDB2B50AF}"/>
    <dgm:cxn modelId="{5FC5D9C9-BD30-42D2-9014-0C111EC55C30}" srcId="{0C4626A2-334F-4C53-AD4B-D0E74098A1E7}" destId="{D62A4F14-1FE6-4BAB-9251-01FE22286A58}" srcOrd="3" destOrd="0" parTransId="{603C7659-DC5D-441F-B83A-623C88DE45E9}" sibTransId="{EF799FEF-E22D-4944-9F6D-80C7C4C90895}"/>
    <dgm:cxn modelId="{088F72CB-32A7-4A4C-BD25-F76A77B17F82}" srcId="{0C4626A2-334F-4C53-AD4B-D0E74098A1E7}" destId="{CDA07E1C-C01E-4AFC-846D-7BFC1D2380D9}" srcOrd="5" destOrd="0" parTransId="{072DA87C-4F6F-40CA-A1B2-C47EFA93CD3D}" sibTransId="{057EB358-717E-4E98-8EA7-AC1DE5C18301}"/>
    <dgm:cxn modelId="{833D67CD-DBD5-4D47-A7E2-E17F3F24F9B7}" type="presOf" srcId="{C85DA007-9BD1-4594-B9D0-D4979CFFAFB5}" destId="{A32AA3EC-AF65-436A-9758-C157CC96F8CF}" srcOrd="1" destOrd="0" presId="urn:microsoft.com/office/officeart/2016/7/layout/RepeatingBendingProcessNew"/>
    <dgm:cxn modelId="{236AFCD6-633C-473A-9A0C-D36E2462CE5D}" type="presOf" srcId="{98630199-FBCE-4405-99D6-DEA80C333562}" destId="{989ABFE9-250E-4303-ACED-D5ECE35D46EB}" srcOrd="0" destOrd="0" presId="urn:microsoft.com/office/officeart/2016/7/layout/RepeatingBendingProcessNew"/>
    <dgm:cxn modelId="{CF337EDA-14DC-4EFC-849D-8F7B9566F87B}" type="presOf" srcId="{D62A4F14-1FE6-4BAB-9251-01FE22286A58}" destId="{73821B67-AF01-4E2F-8E86-11BFE8A71C7B}" srcOrd="0" destOrd="0" presId="urn:microsoft.com/office/officeart/2016/7/layout/RepeatingBendingProcessNew"/>
    <dgm:cxn modelId="{1631EFF1-A39D-47B2-BD27-1FBE0346BD0B}" srcId="{0C4626A2-334F-4C53-AD4B-D0E74098A1E7}" destId="{FCB8E7B2-BD68-4792-81C3-4DA9AD13DD65}" srcOrd="0" destOrd="0" parTransId="{413348A1-0035-49EC-8839-944C3B213EE0}" sibTransId="{C85DA007-9BD1-4594-B9D0-D4979CFFAFB5}"/>
    <dgm:cxn modelId="{2CADA998-0097-495F-B756-E025EC72A8FB}" type="presParOf" srcId="{A5144806-71F7-4E35-978D-3E9A29D0D26B}" destId="{73A7466E-1439-4C2B-ADFA-6A05DCFA661A}" srcOrd="0" destOrd="0" presId="urn:microsoft.com/office/officeart/2016/7/layout/RepeatingBendingProcessNew"/>
    <dgm:cxn modelId="{361ECEB3-CC49-4510-8982-B0E26B208993}" type="presParOf" srcId="{A5144806-71F7-4E35-978D-3E9A29D0D26B}" destId="{350FB020-A87D-4D93-84F9-07B978260960}" srcOrd="1" destOrd="0" presId="urn:microsoft.com/office/officeart/2016/7/layout/RepeatingBendingProcessNew"/>
    <dgm:cxn modelId="{DE5D48A3-7102-4B59-B04E-FBF98D5B637F}" type="presParOf" srcId="{350FB020-A87D-4D93-84F9-07B978260960}" destId="{A32AA3EC-AF65-436A-9758-C157CC96F8CF}" srcOrd="0" destOrd="0" presId="urn:microsoft.com/office/officeart/2016/7/layout/RepeatingBendingProcessNew"/>
    <dgm:cxn modelId="{C5AC6BF4-3FEB-48E7-9488-E80813900090}" type="presParOf" srcId="{A5144806-71F7-4E35-978D-3E9A29D0D26B}" destId="{878C97C7-22B0-47FD-99A8-3B829AB6E800}" srcOrd="2" destOrd="0" presId="urn:microsoft.com/office/officeart/2016/7/layout/RepeatingBendingProcessNew"/>
    <dgm:cxn modelId="{B5F704FA-7EB7-4D15-8369-98ADB1AD6FDF}" type="presParOf" srcId="{A5144806-71F7-4E35-978D-3E9A29D0D26B}" destId="{26BA8418-E6D0-473B-8338-254CC8D48C14}" srcOrd="3" destOrd="0" presId="urn:microsoft.com/office/officeart/2016/7/layout/RepeatingBendingProcessNew"/>
    <dgm:cxn modelId="{ABF866F3-C2BF-40D1-A552-F8AC804A1C66}" type="presParOf" srcId="{26BA8418-E6D0-473B-8338-254CC8D48C14}" destId="{4696421D-E254-46A0-8DE5-0DA8A5C990DA}" srcOrd="0" destOrd="0" presId="urn:microsoft.com/office/officeart/2016/7/layout/RepeatingBendingProcessNew"/>
    <dgm:cxn modelId="{F2410AE2-05B3-41CF-9CE2-0E65DC178F0A}" type="presParOf" srcId="{A5144806-71F7-4E35-978D-3E9A29D0D26B}" destId="{989ABFE9-250E-4303-ACED-D5ECE35D46EB}" srcOrd="4" destOrd="0" presId="urn:microsoft.com/office/officeart/2016/7/layout/RepeatingBendingProcessNew"/>
    <dgm:cxn modelId="{3181E4FE-633B-405C-A2AC-44EB9A8CAB63}" type="presParOf" srcId="{A5144806-71F7-4E35-978D-3E9A29D0D26B}" destId="{6ED34FB2-7A5A-4649-944B-5A0CAB331361}" srcOrd="5" destOrd="0" presId="urn:microsoft.com/office/officeart/2016/7/layout/RepeatingBendingProcessNew"/>
    <dgm:cxn modelId="{6C90070A-EBD5-4D4B-B626-E55D90484C1A}" type="presParOf" srcId="{6ED34FB2-7A5A-4649-944B-5A0CAB331361}" destId="{0A617EBF-B183-4628-A006-F178D82165CF}" srcOrd="0" destOrd="0" presId="urn:microsoft.com/office/officeart/2016/7/layout/RepeatingBendingProcessNew"/>
    <dgm:cxn modelId="{FA317815-F590-4A52-99E0-FF8968129988}" type="presParOf" srcId="{A5144806-71F7-4E35-978D-3E9A29D0D26B}" destId="{73821B67-AF01-4E2F-8E86-11BFE8A71C7B}" srcOrd="6" destOrd="0" presId="urn:microsoft.com/office/officeart/2016/7/layout/RepeatingBendingProcessNew"/>
    <dgm:cxn modelId="{6E2976FA-26D6-4B64-AA27-F581B49587FA}" type="presParOf" srcId="{A5144806-71F7-4E35-978D-3E9A29D0D26B}" destId="{17D43127-F686-42A1-BB2D-369A08BCCF30}" srcOrd="7" destOrd="0" presId="urn:microsoft.com/office/officeart/2016/7/layout/RepeatingBendingProcessNew"/>
    <dgm:cxn modelId="{412FCFD1-1697-4751-80B6-BEAF98501B10}" type="presParOf" srcId="{17D43127-F686-42A1-BB2D-369A08BCCF30}" destId="{93FC9104-8851-4DE5-8779-7070C610B9FA}" srcOrd="0" destOrd="0" presId="urn:microsoft.com/office/officeart/2016/7/layout/RepeatingBendingProcessNew"/>
    <dgm:cxn modelId="{97F157AD-F00E-40BE-A017-E618D553E266}" type="presParOf" srcId="{A5144806-71F7-4E35-978D-3E9A29D0D26B}" destId="{3C6D21A3-ECF5-4282-AFE4-531B31782C6D}" srcOrd="8" destOrd="0" presId="urn:microsoft.com/office/officeart/2016/7/layout/RepeatingBendingProcessNew"/>
    <dgm:cxn modelId="{C58BBB14-59DA-4BC2-B278-E331381D9E5D}" type="presParOf" srcId="{A5144806-71F7-4E35-978D-3E9A29D0D26B}" destId="{ED2B31D5-1406-437B-8652-35BBD862A6FA}" srcOrd="9" destOrd="0" presId="urn:microsoft.com/office/officeart/2016/7/layout/RepeatingBendingProcessNew"/>
    <dgm:cxn modelId="{2C610C18-BA58-4A5D-98B9-96230F69019E}" type="presParOf" srcId="{ED2B31D5-1406-437B-8652-35BBD862A6FA}" destId="{68462DF8-F7D0-4980-835E-1E1FA2DB643D}" srcOrd="0" destOrd="0" presId="urn:microsoft.com/office/officeart/2016/7/layout/RepeatingBendingProcessNew"/>
    <dgm:cxn modelId="{88801820-5B2E-450C-BD17-FDC4AF8131E1}" type="presParOf" srcId="{A5144806-71F7-4E35-978D-3E9A29D0D26B}" destId="{267A1C8B-BF95-4F5A-BAAB-6A4715EF3822}" srcOrd="10" destOrd="0" presId="urn:microsoft.com/office/officeart/2016/7/layout/RepeatingBendingProcessNew"/>
    <dgm:cxn modelId="{0B8DCDFE-D99A-44A2-A342-55E45F84124C}" type="presParOf" srcId="{A5144806-71F7-4E35-978D-3E9A29D0D26B}" destId="{984CE97B-CF10-40A9-B4D9-FEAE7E8BCB4E}" srcOrd="11" destOrd="0" presId="urn:microsoft.com/office/officeart/2016/7/layout/RepeatingBendingProcessNew"/>
    <dgm:cxn modelId="{7939B7CB-8CED-4AEA-BF51-AB2B984A409F}" type="presParOf" srcId="{984CE97B-CF10-40A9-B4D9-FEAE7E8BCB4E}" destId="{352DAFF4-5F4A-4631-9C2F-2B7045ABD874}" srcOrd="0" destOrd="0" presId="urn:microsoft.com/office/officeart/2016/7/layout/RepeatingBendingProcessNew"/>
    <dgm:cxn modelId="{9D69EBA4-C03B-40C9-8EF7-1D03CF3BC91C}" type="presParOf" srcId="{A5144806-71F7-4E35-978D-3E9A29D0D26B}" destId="{3E31BC3E-C531-4C6F-80AE-5F94CE78798F}"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D9958A-198F-417A-BB67-B519550BE4DF}"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F1FBDDBA-3506-4991-8FD9-48AD23E986C9}">
      <dgm:prSet/>
      <dgm:spPr/>
      <dgm:t>
        <a:bodyPr/>
        <a:lstStyle/>
        <a:p>
          <a:r>
            <a:rPr lang="en-US" b="1"/>
            <a:t>Privacy and Anonymity</a:t>
          </a:r>
          <a:r>
            <a:rPr lang="en-US"/>
            <a:t>: Encrypts traffic, hides IP address.</a:t>
          </a:r>
        </a:p>
      </dgm:t>
    </dgm:pt>
    <dgm:pt modelId="{4C040361-72F2-4E03-9D0B-23DA1D4585A0}" type="parTrans" cxnId="{481EE1A6-E88F-4773-9EBA-0D551EA985D5}">
      <dgm:prSet/>
      <dgm:spPr/>
      <dgm:t>
        <a:bodyPr/>
        <a:lstStyle/>
        <a:p>
          <a:endParaRPr lang="en-US"/>
        </a:p>
      </dgm:t>
    </dgm:pt>
    <dgm:pt modelId="{F67AF797-4345-41D4-A8C3-DBB4302F2A94}" type="sibTrans" cxnId="{481EE1A6-E88F-4773-9EBA-0D551EA985D5}">
      <dgm:prSet/>
      <dgm:spPr/>
      <dgm:t>
        <a:bodyPr/>
        <a:lstStyle/>
        <a:p>
          <a:endParaRPr lang="en-US"/>
        </a:p>
      </dgm:t>
    </dgm:pt>
    <dgm:pt modelId="{2B96AB37-738C-4ABF-B1E1-EE0D2636247E}">
      <dgm:prSet/>
      <dgm:spPr/>
      <dgm:t>
        <a:bodyPr/>
        <a:lstStyle/>
        <a:p>
          <a:r>
            <a:rPr lang="en-US" b="1"/>
            <a:t>Data Security</a:t>
          </a:r>
          <a:r>
            <a:rPr lang="en-US"/>
            <a:t>: Protects data on public Wi-Fi.</a:t>
          </a:r>
        </a:p>
      </dgm:t>
    </dgm:pt>
    <dgm:pt modelId="{46264A69-25DB-4751-B5A2-91B99EC91938}" type="parTrans" cxnId="{85D7B529-2945-4F3A-A2EF-EBEF8D56E95D}">
      <dgm:prSet/>
      <dgm:spPr/>
      <dgm:t>
        <a:bodyPr/>
        <a:lstStyle/>
        <a:p>
          <a:endParaRPr lang="en-US"/>
        </a:p>
      </dgm:t>
    </dgm:pt>
    <dgm:pt modelId="{6876E602-F807-4AB7-9603-CA6E9521B1AC}" type="sibTrans" cxnId="{85D7B529-2945-4F3A-A2EF-EBEF8D56E95D}">
      <dgm:prSet/>
      <dgm:spPr/>
      <dgm:t>
        <a:bodyPr/>
        <a:lstStyle/>
        <a:p>
          <a:endParaRPr lang="en-US"/>
        </a:p>
      </dgm:t>
    </dgm:pt>
    <dgm:pt modelId="{877E70EB-93F8-4D2F-B464-4ACC6C48142D}">
      <dgm:prSet/>
      <dgm:spPr/>
      <dgm:t>
        <a:bodyPr/>
        <a:lstStyle/>
        <a:p>
          <a:r>
            <a:rPr lang="en-US" b="1"/>
            <a:t>Geo-Restriction Bypass</a:t>
          </a:r>
          <a:r>
            <a:rPr lang="en-US"/>
            <a:t>: Access blocked content by changing virtual location.</a:t>
          </a:r>
        </a:p>
      </dgm:t>
    </dgm:pt>
    <dgm:pt modelId="{2F6C052E-0469-4C9D-94C6-C4BCC6EBA682}" type="parTrans" cxnId="{D9B1CCBE-B729-4EEA-AEC0-EDBCB7EE26C1}">
      <dgm:prSet/>
      <dgm:spPr/>
      <dgm:t>
        <a:bodyPr/>
        <a:lstStyle/>
        <a:p>
          <a:endParaRPr lang="en-US"/>
        </a:p>
      </dgm:t>
    </dgm:pt>
    <dgm:pt modelId="{3F796A27-3F9E-4A46-AA0E-8ED619DEC796}" type="sibTrans" cxnId="{D9B1CCBE-B729-4EEA-AEC0-EDBCB7EE26C1}">
      <dgm:prSet/>
      <dgm:spPr/>
      <dgm:t>
        <a:bodyPr/>
        <a:lstStyle/>
        <a:p>
          <a:endParaRPr lang="en-US"/>
        </a:p>
      </dgm:t>
    </dgm:pt>
    <dgm:pt modelId="{3CFAB4CE-9949-4D48-B93D-74099EA54773}">
      <dgm:prSet/>
      <dgm:spPr/>
      <dgm:t>
        <a:bodyPr/>
        <a:lstStyle/>
        <a:p>
          <a:r>
            <a:rPr lang="en-US" b="1"/>
            <a:t>Circumvent Censorship</a:t>
          </a:r>
          <a:r>
            <a:rPr lang="en-US"/>
            <a:t>: Access restricted websites in certain countries.</a:t>
          </a:r>
        </a:p>
      </dgm:t>
    </dgm:pt>
    <dgm:pt modelId="{5E45061D-6FC2-402A-B584-6A340E4F177F}" type="parTrans" cxnId="{5DADED55-620B-48D3-93F7-0FA97D865831}">
      <dgm:prSet/>
      <dgm:spPr/>
      <dgm:t>
        <a:bodyPr/>
        <a:lstStyle/>
        <a:p>
          <a:endParaRPr lang="en-US"/>
        </a:p>
      </dgm:t>
    </dgm:pt>
    <dgm:pt modelId="{8A8B224C-F949-4EDC-80BD-FD2E70E7386D}" type="sibTrans" cxnId="{5DADED55-620B-48D3-93F7-0FA97D865831}">
      <dgm:prSet/>
      <dgm:spPr/>
      <dgm:t>
        <a:bodyPr/>
        <a:lstStyle/>
        <a:p>
          <a:endParaRPr lang="en-US"/>
        </a:p>
      </dgm:t>
    </dgm:pt>
    <dgm:pt modelId="{4506311B-42E6-4CD3-A03F-1C4CA072DEA7}">
      <dgm:prSet/>
      <dgm:spPr/>
      <dgm:t>
        <a:bodyPr/>
        <a:lstStyle/>
        <a:p>
          <a:r>
            <a:rPr lang="en-US" b="1"/>
            <a:t>Public Wi-Fi Safety</a:t>
          </a:r>
          <a:r>
            <a:rPr lang="en-US"/>
            <a:t>: Secures data on unsecured networks.</a:t>
          </a:r>
        </a:p>
      </dgm:t>
    </dgm:pt>
    <dgm:pt modelId="{AE569C3C-90F4-487D-AF3A-FBEC65F4796D}" type="parTrans" cxnId="{4B1F4B10-EF35-4261-AA4A-0B7F6CAC905B}">
      <dgm:prSet/>
      <dgm:spPr/>
      <dgm:t>
        <a:bodyPr/>
        <a:lstStyle/>
        <a:p>
          <a:endParaRPr lang="en-US"/>
        </a:p>
      </dgm:t>
    </dgm:pt>
    <dgm:pt modelId="{127FD29E-F6ED-4A41-AB51-C34CA2E4AC9C}" type="sibTrans" cxnId="{4B1F4B10-EF35-4261-AA4A-0B7F6CAC905B}">
      <dgm:prSet/>
      <dgm:spPr/>
      <dgm:t>
        <a:bodyPr/>
        <a:lstStyle/>
        <a:p>
          <a:endParaRPr lang="en-US"/>
        </a:p>
      </dgm:t>
    </dgm:pt>
    <dgm:pt modelId="{8A837716-8750-4A78-A298-8ED36E6D43B6}">
      <dgm:prSet/>
      <dgm:spPr/>
      <dgm:t>
        <a:bodyPr/>
        <a:lstStyle/>
        <a:p>
          <a:r>
            <a:rPr lang="en-US" b="1"/>
            <a:t>Remote Access</a:t>
          </a:r>
          <a:r>
            <a:rPr lang="en-US"/>
            <a:t>: Securely connect to work networks from anywhere.</a:t>
          </a:r>
        </a:p>
      </dgm:t>
    </dgm:pt>
    <dgm:pt modelId="{BBEC377B-3CFF-40EF-B006-4295F6B95815}" type="parTrans" cxnId="{284E97C8-0242-4C4B-A22A-650DACCEFC8B}">
      <dgm:prSet/>
      <dgm:spPr/>
      <dgm:t>
        <a:bodyPr/>
        <a:lstStyle/>
        <a:p>
          <a:endParaRPr lang="en-US"/>
        </a:p>
      </dgm:t>
    </dgm:pt>
    <dgm:pt modelId="{BC87D1F1-9D77-4C6A-8215-AA659B70471A}" type="sibTrans" cxnId="{284E97C8-0242-4C4B-A22A-650DACCEFC8B}">
      <dgm:prSet/>
      <dgm:spPr/>
      <dgm:t>
        <a:bodyPr/>
        <a:lstStyle/>
        <a:p>
          <a:endParaRPr lang="en-US"/>
        </a:p>
      </dgm:t>
    </dgm:pt>
    <dgm:pt modelId="{F3AA1CA8-EF83-4088-9EE9-FEB3EFF90433}">
      <dgm:prSet/>
      <dgm:spPr/>
      <dgm:t>
        <a:bodyPr/>
        <a:lstStyle/>
        <a:p>
          <a:r>
            <a:rPr lang="en-US" b="1"/>
            <a:t>Cyber Threat Protection</a:t>
          </a:r>
          <a:r>
            <a:rPr lang="en-US"/>
            <a:t>: Guards against hacking, phishing, and attacks.</a:t>
          </a:r>
        </a:p>
      </dgm:t>
    </dgm:pt>
    <dgm:pt modelId="{AA239786-F237-4DCE-B7A4-1E477566003A}" type="parTrans" cxnId="{FB78023F-6D1C-4BAA-8A50-CDBA54768F69}">
      <dgm:prSet/>
      <dgm:spPr/>
      <dgm:t>
        <a:bodyPr/>
        <a:lstStyle/>
        <a:p>
          <a:endParaRPr lang="en-US"/>
        </a:p>
      </dgm:t>
    </dgm:pt>
    <dgm:pt modelId="{F7C7811F-E974-439C-B0C6-95C2AC5D3742}" type="sibTrans" cxnId="{FB78023F-6D1C-4BAA-8A50-CDBA54768F69}">
      <dgm:prSet/>
      <dgm:spPr/>
      <dgm:t>
        <a:bodyPr/>
        <a:lstStyle/>
        <a:p>
          <a:endParaRPr lang="en-US"/>
        </a:p>
      </dgm:t>
    </dgm:pt>
    <dgm:pt modelId="{9BBB12E5-3B0D-4730-BFF8-8483DAAF6825}">
      <dgm:prSet/>
      <dgm:spPr/>
      <dgm:t>
        <a:bodyPr/>
        <a:lstStyle/>
        <a:p>
          <a:r>
            <a:rPr lang="en-US" b="1"/>
            <a:t>Reduced Tracking</a:t>
          </a:r>
          <a:r>
            <a:rPr lang="en-US"/>
            <a:t>: Minimizes online tracking and targeted ads.</a:t>
          </a:r>
        </a:p>
      </dgm:t>
    </dgm:pt>
    <dgm:pt modelId="{053779B3-B99C-4976-AD2A-53EE960BF69D}" type="parTrans" cxnId="{ECE61469-D756-4D30-AAFA-D1E2A54735D7}">
      <dgm:prSet/>
      <dgm:spPr/>
      <dgm:t>
        <a:bodyPr/>
        <a:lstStyle/>
        <a:p>
          <a:endParaRPr lang="en-US"/>
        </a:p>
      </dgm:t>
    </dgm:pt>
    <dgm:pt modelId="{FFCBFF51-8568-4350-A5A5-A8A802D67480}" type="sibTrans" cxnId="{ECE61469-D756-4D30-AAFA-D1E2A54735D7}">
      <dgm:prSet/>
      <dgm:spPr/>
      <dgm:t>
        <a:bodyPr/>
        <a:lstStyle/>
        <a:p>
          <a:endParaRPr lang="en-US"/>
        </a:p>
      </dgm:t>
    </dgm:pt>
    <dgm:pt modelId="{B60D1EF0-3294-41EF-8B21-A6FA652EED67}">
      <dgm:prSet/>
      <dgm:spPr/>
      <dgm:t>
        <a:bodyPr/>
        <a:lstStyle/>
        <a:p>
          <a:r>
            <a:rPr lang="en-US" b="1"/>
            <a:t>Secure Transactions</a:t>
          </a:r>
          <a:r>
            <a:rPr lang="en-US"/>
            <a:t>: Adds extra security for online payments.</a:t>
          </a:r>
        </a:p>
      </dgm:t>
    </dgm:pt>
    <dgm:pt modelId="{0C529AFD-FCA1-45F7-AA46-60CB2B744A8C}" type="parTrans" cxnId="{9B225558-3C5E-4320-A92D-D5F4EBC1343A}">
      <dgm:prSet/>
      <dgm:spPr/>
      <dgm:t>
        <a:bodyPr/>
        <a:lstStyle/>
        <a:p>
          <a:endParaRPr lang="en-US"/>
        </a:p>
      </dgm:t>
    </dgm:pt>
    <dgm:pt modelId="{56A3DA49-33AC-4333-A490-3FE54430E029}" type="sibTrans" cxnId="{9B225558-3C5E-4320-A92D-D5F4EBC1343A}">
      <dgm:prSet/>
      <dgm:spPr/>
      <dgm:t>
        <a:bodyPr/>
        <a:lstStyle/>
        <a:p>
          <a:endParaRPr lang="en-US"/>
        </a:p>
      </dgm:t>
    </dgm:pt>
    <dgm:pt modelId="{07C88935-9457-4DF2-A70D-F2738383F7ED}">
      <dgm:prSet/>
      <dgm:spPr/>
      <dgm:t>
        <a:bodyPr/>
        <a:lstStyle/>
        <a:p>
          <a:r>
            <a:rPr lang="en-US" b="1"/>
            <a:t>Multi-Device Support</a:t>
          </a:r>
          <a:r>
            <a:rPr lang="en-US"/>
            <a:t>: Protects various devices under one subscription.</a:t>
          </a:r>
        </a:p>
      </dgm:t>
    </dgm:pt>
    <dgm:pt modelId="{0DF7B5ED-EFD3-48CE-9ABB-427BEEFF10D2}" type="parTrans" cxnId="{0E28F8AD-0F84-4204-9B02-CB47B285BE04}">
      <dgm:prSet/>
      <dgm:spPr/>
      <dgm:t>
        <a:bodyPr/>
        <a:lstStyle/>
        <a:p>
          <a:endParaRPr lang="en-US"/>
        </a:p>
      </dgm:t>
    </dgm:pt>
    <dgm:pt modelId="{330DD4F6-B459-4D70-A867-66DD4A1B9655}" type="sibTrans" cxnId="{0E28F8AD-0F84-4204-9B02-CB47B285BE04}">
      <dgm:prSet/>
      <dgm:spPr/>
      <dgm:t>
        <a:bodyPr/>
        <a:lstStyle/>
        <a:p>
          <a:endParaRPr lang="en-US"/>
        </a:p>
      </dgm:t>
    </dgm:pt>
    <dgm:pt modelId="{6E6A4C70-0603-43CA-AA34-AFAAAF94CCE9}">
      <dgm:prSet/>
      <dgm:spPr/>
      <dgm:t>
        <a:bodyPr/>
        <a:lstStyle/>
        <a:p>
          <a:r>
            <a:rPr lang="en-US" b="1"/>
            <a:t>Privacy on Public Networks</a:t>
          </a:r>
          <a:r>
            <a:rPr lang="en-US"/>
            <a:t>: Safeguards data on open networks.</a:t>
          </a:r>
        </a:p>
      </dgm:t>
    </dgm:pt>
    <dgm:pt modelId="{470321D9-4E1A-433C-A6FB-87B678E01F13}" type="parTrans" cxnId="{4845FE72-289D-4341-A24C-551F9141CE53}">
      <dgm:prSet/>
      <dgm:spPr/>
      <dgm:t>
        <a:bodyPr/>
        <a:lstStyle/>
        <a:p>
          <a:endParaRPr lang="en-US"/>
        </a:p>
      </dgm:t>
    </dgm:pt>
    <dgm:pt modelId="{B6D05927-1FCE-4B08-93FC-7DACAFBD5E9B}" type="sibTrans" cxnId="{4845FE72-289D-4341-A24C-551F9141CE53}">
      <dgm:prSet/>
      <dgm:spPr/>
      <dgm:t>
        <a:bodyPr/>
        <a:lstStyle/>
        <a:p>
          <a:endParaRPr lang="en-US"/>
        </a:p>
      </dgm:t>
    </dgm:pt>
    <dgm:pt modelId="{7E75A694-DCE1-43E2-A50E-7AFDD152B6EF}" type="pres">
      <dgm:prSet presAssocID="{56D9958A-198F-417A-BB67-B519550BE4DF}" presName="diagram" presStyleCnt="0">
        <dgm:presLayoutVars>
          <dgm:dir/>
          <dgm:resizeHandles val="exact"/>
        </dgm:presLayoutVars>
      </dgm:prSet>
      <dgm:spPr/>
    </dgm:pt>
    <dgm:pt modelId="{1DA820B7-8D21-4583-AFF4-57B8E1CFCBB7}" type="pres">
      <dgm:prSet presAssocID="{F1FBDDBA-3506-4991-8FD9-48AD23E986C9}" presName="node" presStyleLbl="node1" presStyleIdx="0" presStyleCnt="11">
        <dgm:presLayoutVars>
          <dgm:bulletEnabled val="1"/>
        </dgm:presLayoutVars>
      </dgm:prSet>
      <dgm:spPr/>
    </dgm:pt>
    <dgm:pt modelId="{F713338C-7F53-4364-8755-17AE5B0599DC}" type="pres">
      <dgm:prSet presAssocID="{F67AF797-4345-41D4-A8C3-DBB4302F2A94}" presName="sibTrans" presStyleCnt="0"/>
      <dgm:spPr/>
    </dgm:pt>
    <dgm:pt modelId="{CF2A28A7-779F-4B14-ADF0-B7AD1BCC8AEA}" type="pres">
      <dgm:prSet presAssocID="{2B96AB37-738C-4ABF-B1E1-EE0D2636247E}" presName="node" presStyleLbl="node1" presStyleIdx="1" presStyleCnt="11">
        <dgm:presLayoutVars>
          <dgm:bulletEnabled val="1"/>
        </dgm:presLayoutVars>
      </dgm:prSet>
      <dgm:spPr/>
    </dgm:pt>
    <dgm:pt modelId="{6F42C544-224A-476F-9792-68387CBFE778}" type="pres">
      <dgm:prSet presAssocID="{6876E602-F807-4AB7-9603-CA6E9521B1AC}" presName="sibTrans" presStyleCnt="0"/>
      <dgm:spPr/>
    </dgm:pt>
    <dgm:pt modelId="{D0EC7F35-231B-4CC3-B86E-3A56847D142E}" type="pres">
      <dgm:prSet presAssocID="{877E70EB-93F8-4D2F-B464-4ACC6C48142D}" presName="node" presStyleLbl="node1" presStyleIdx="2" presStyleCnt="11">
        <dgm:presLayoutVars>
          <dgm:bulletEnabled val="1"/>
        </dgm:presLayoutVars>
      </dgm:prSet>
      <dgm:spPr/>
    </dgm:pt>
    <dgm:pt modelId="{6220D4A0-70DD-4321-98EB-B95C56515D39}" type="pres">
      <dgm:prSet presAssocID="{3F796A27-3F9E-4A46-AA0E-8ED619DEC796}" presName="sibTrans" presStyleCnt="0"/>
      <dgm:spPr/>
    </dgm:pt>
    <dgm:pt modelId="{EE183015-5521-488D-8850-229F22A3C552}" type="pres">
      <dgm:prSet presAssocID="{3CFAB4CE-9949-4D48-B93D-74099EA54773}" presName="node" presStyleLbl="node1" presStyleIdx="3" presStyleCnt="11">
        <dgm:presLayoutVars>
          <dgm:bulletEnabled val="1"/>
        </dgm:presLayoutVars>
      </dgm:prSet>
      <dgm:spPr/>
    </dgm:pt>
    <dgm:pt modelId="{FBEFC72B-4DDB-4FDF-8383-FA7B6D2D28E3}" type="pres">
      <dgm:prSet presAssocID="{8A8B224C-F949-4EDC-80BD-FD2E70E7386D}" presName="sibTrans" presStyleCnt="0"/>
      <dgm:spPr/>
    </dgm:pt>
    <dgm:pt modelId="{E8086F1C-3D85-46B4-8CA9-4237CE0BB907}" type="pres">
      <dgm:prSet presAssocID="{4506311B-42E6-4CD3-A03F-1C4CA072DEA7}" presName="node" presStyleLbl="node1" presStyleIdx="4" presStyleCnt="11">
        <dgm:presLayoutVars>
          <dgm:bulletEnabled val="1"/>
        </dgm:presLayoutVars>
      </dgm:prSet>
      <dgm:spPr/>
    </dgm:pt>
    <dgm:pt modelId="{88BD7C38-AAAC-4090-95ED-96F90942B67B}" type="pres">
      <dgm:prSet presAssocID="{127FD29E-F6ED-4A41-AB51-C34CA2E4AC9C}" presName="sibTrans" presStyleCnt="0"/>
      <dgm:spPr/>
    </dgm:pt>
    <dgm:pt modelId="{DC2E087A-DF6C-421C-B503-C4C8CF38145A}" type="pres">
      <dgm:prSet presAssocID="{8A837716-8750-4A78-A298-8ED36E6D43B6}" presName="node" presStyleLbl="node1" presStyleIdx="5" presStyleCnt="11">
        <dgm:presLayoutVars>
          <dgm:bulletEnabled val="1"/>
        </dgm:presLayoutVars>
      </dgm:prSet>
      <dgm:spPr/>
    </dgm:pt>
    <dgm:pt modelId="{B0104C23-BB83-446B-A422-635D80B8C6A4}" type="pres">
      <dgm:prSet presAssocID="{BC87D1F1-9D77-4C6A-8215-AA659B70471A}" presName="sibTrans" presStyleCnt="0"/>
      <dgm:spPr/>
    </dgm:pt>
    <dgm:pt modelId="{BD3C137D-E204-4E24-B02A-D6B18890FA03}" type="pres">
      <dgm:prSet presAssocID="{F3AA1CA8-EF83-4088-9EE9-FEB3EFF90433}" presName="node" presStyleLbl="node1" presStyleIdx="6" presStyleCnt="11">
        <dgm:presLayoutVars>
          <dgm:bulletEnabled val="1"/>
        </dgm:presLayoutVars>
      </dgm:prSet>
      <dgm:spPr/>
    </dgm:pt>
    <dgm:pt modelId="{1C29798D-6382-4A7A-BF27-1581B773F8CC}" type="pres">
      <dgm:prSet presAssocID="{F7C7811F-E974-439C-B0C6-95C2AC5D3742}" presName="sibTrans" presStyleCnt="0"/>
      <dgm:spPr/>
    </dgm:pt>
    <dgm:pt modelId="{DC9BCBAF-E2E6-4C07-8A21-BE88FF37F337}" type="pres">
      <dgm:prSet presAssocID="{9BBB12E5-3B0D-4730-BFF8-8483DAAF6825}" presName="node" presStyleLbl="node1" presStyleIdx="7" presStyleCnt="11">
        <dgm:presLayoutVars>
          <dgm:bulletEnabled val="1"/>
        </dgm:presLayoutVars>
      </dgm:prSet>
      <dgm:spPr/>
    </dgm:pt>
    <dgm:pt modelId="{D84E2B87-36C6-4940-A6F4-00558DCA1C85}" type="pres">
      <dgm:prSet presAssocID="{FFCBFF51-8568-4350-A5A5-A8A802D67480}" presName="sibTrans" presStyleCnt="0"/>
      <dgm:spPr/>
    </dgm:pt>
    <dgm:pt modelId="{07C8FA6A-DE47-45B6-8DE5-ECD42A4D8D8D}" type="pres">
      <dgm:prSet presAssocID="{B60D1EF0-3294-41EF-8B21-A6FA652EED67}" presName="node" presStyleLbl="node1" presStyleIdx="8" presStyleCnt="11">
        <dgm:presLayoutVars>
          <dgm:bulletEnabled val="1"/>
        </dgm:presLayoutVars>
      </dgm:prSet>
      <dgm:spPr/>
    </dgm:pt>
    <dgm:pt modelId="{7968E6A8-6ED5-4595-B4CC-E2B3AF97464B}" type="pres">
      <dgm:prSet presAssocID="{56A3DA49-33AC-4333-A490-3FE54430E029}" presName="sibTrans" presStyleCnt="0"/>
      <dgm:spPr/>
    </dgm:pt>
    <dgm:pt modelId="{5AD447D7-078E-4B0D-AE8E-07349478310E}" type="pres">
      <dgm:prSet presAssocID="{07C88935-9457-4DF2-A70D-F2738383F7ED}" presName="node" presStyleLbl="node1" presStyleIdx="9" presStyleCnt="11">
        <dgm:presLayoutVars>
          <dgm:bulletEnabled val="1"/>
        </dgm:presLayoutVars>
      </dgm:prSet>
      <dgm:spPr/>
    </dgm:pt>
    <dgm:pt modelId="{C1093929-189B-47D0-B346-32D83EBAE384}" type="pres">
      <dgm:prSet presAssocID="{330DD4F6-B459-4D70-A867-66DD4A1B9655}" presName="sibTrans" presStyleCnt="0"/>
      <dgm:spPr/>
    </dgm:pt>
    <dgm:pt modelId="{E0151F2B-6C29-4C0D-93AC-03237BF6280B}" type="pres">
      <dgm:prSet presAssocID="{6E6A4C70-0603-43CA-AA34-AFAAAF94CCE9}" presName="node" presStyleLbl="node1" presStyleIdx="10" presStyleCnt="11">
        <dgm:presLayoutVars>
          <dgm:bulletEnabled val="1"/>
        </dgm:presLayoutVars>
      </dgm:prSet>
      <dgm:spPr/>
    </dgm:pt>
  </dgm:ptLst>
  <dgm:cxnLst>
    <dgm:cxn modelId="{1F3BDC08-4A5B-43E0-A3BD-69E910B71B09}" type="presOf" srcId="{9BBB12E5-3B0D-4730-BFF8-8483DAAF6825}" destId="{DC9BCBAF-E2E6-4C07-8A21-BE88FF37F337}" srcOrd="0" destOrd="0" presId="urn:microsoft.com/office/officeart/2005/8/layout/default"/>
    <dgm:cxn modelId="{4B1F4B10-EF35-4261-AA4A-0B7F6CAC905B}" srcId="{56D9958A-198F-417A-BB67-B519550BE4DF}" destId="{4506311B-42E6-4CD3-A03F-1C4CA072DEA7}" srcOrd="4" destOrd="0" parTransId="{AE569C3C-90F4-487D-AF3A-FBEC65F4796D}" sibTransId="{127FD29E-F6ED-4A41-AB51-C34CA2E4AC9C}"/>
    <dgm:cxn modelId="{85D7B529-2945-4F3A-A2EF-EBEF8D56E95D}" srcId="{56D9958A-198F-417A-BB67-B519550BE4DF}" destId="{2B96AB37-738C-4ABF-B1E1-EE0D2636247E}" srcOrd="1" destOrd="0" parTransId="{46264A69-25DB-4751-B5A2-91B99EC91938}" sibTransId="{6876E602-F807-4AB7-9603-CA6E9521B1AC}"/>
    <dgm:cxn modelId="{544DF32C-3981-4A4F-B279-A086F51992C9}" type="presOf" srcId="{6E6A4C70-0603-43CA-AA34-AFAAAF94CCE9}" destId="{E0151F2B-6C29-4C0D-93AC-03237BF6280B}" srcOrd="0" destOrd="0" presId="urn:microsoft.com/office/officeart/2005/8/layout/default"/>
    <dgm:cxn modelId="{FB78023F-6D1C-4BAA-8A50-CDBA54768F69}" srcId="{56D9958A-198F-417A-BB67-B519550BE4DF}" destId="{F3AA1CA8-EF83-4088-9EE9-FEB3EFF90433}" srcOrd="6" destOrd="0" parTransId="{AA239786-F237-4DCE-B7A4-1E477566003A}" sibTransId="{F7C7811F-E974-439C-B0C6-95C2AC5D3742}"/>
    <dgm:cxn modelId="{B71D0C5F-A52C-4EDF-93C8-081E908A2E0E}" type="presOf" srcId="{3CFAB4CE-9949-4D48-B93D-74099EA54773}" destId="{EE183015-5521-488D-8850-229F22A3C552}" srcOrd="0" destOrd="0" presId="urn:microsoft.com/office/officeart/2005/8/layout/default"/>
    <dgm:cxn modelId="{77D11A64-56C2-4D5B-9D81-A04EBE463767}" type="presOf" srcId="{F3AA1CA8-EF83-4088-9EE9-FEB3EFF90433}" destId="{BD3C137D-E204-4E24-B02A-D6B18890FA03}" srcOrd="0" destOrd="0" presId="urn:microsoft.com/office/officeart/2005/8/layout/default"/>
    <dgm:cxn modelId="{ECE61469-D756-4D30-AAFA-D1E2A54735D7}" srcId="{56D9958A-198F-417A-BB67-B519550BE4DF}" destId="{9BBB12E5-3B0D-4730-BFF8-8483DAAF6825}" srcOrd="7" destOrd="0" parTransId="{053779B3-B99C-4976-AD2A-53EE960BF69D}" sibTransId="{FFCBFF51-8568-4350-A5A5-A8A802D67480}"/>
    <dgm:cxn modelId="{8CF7B24A-AC5F-48BF-8D12-4A2D2FCC8781}" type="presOf" srcId="{07C88935-9457-4DF2-A70D-F2738383F7ED}" destId="{5AD447D7-078E-4B0D-AE8E-07349478310E}" srcOrd="0" destOrd="0" presId="urn:microsoft.com/office/officeart/2005/8/layout/default"/>
    <dgm:cxn modelId="{4845FE72-289D-4341-A24C-551F9141CE53}" srcId="{56D9958A-198F-417A-BB67-B519550BE4DF}" destId="{6E6A4C70-0603-43CA-AA34-AFAAAF94CCE9}" srcOrd="10" destOrd="0" parTransId="{470321D9-4E1A-433C-A6FB-87B678E01F13}" sibTransId="{B6D05927-1FCE-4B08-93FC-7DACAFBD5E9B}"/>
    <dgm:cxn modelId="{5DADED55-620B-48D3-93F7-0FA97D865831}" srcId="{56D9958A-198F-417A-BB67-B519550BE4DF}" destId="{3CFAB4CE-9949-4D48-B93D-74099EA54773}" srcOrd="3" destOrd="0" parTransId="{5E45061D-6FC2-402A-B584-6A340E4F177F}" sibTransId="{8A8B224C-F949-4EDC-80BD-FD2E70E7386D}"/>
    <dgm:cxn modelId="{9B225558-3C5E-4320-A92D-D5F4EBC1343A}" srcId="{56D9958A-198F-417A-BB67-B519550BE4DF}" destId="{B60D1EF0-3294-41EF-8B21-A6FA652EED67}" srcOrd="8" destOrd="0" parTransId="{0C529AFD-FCA1-45F7-AA46-60CB2B744A8C}" sibTransId="{56A3DA49-33AC-4333-A490-3FE54430E029}"/>
    <dgm:cxn modelId="{A4FDC158-F08B-4B26-9BEF-058D832DCF74}" type="presOf" srcId="{4506311B-42E6-4CD3-A03F-1C4CA072DEA7}" destId="{E8086F1C-3D85-46B4-8CA9-4237CE0BB907}" srcOrd="0" destOrd="0" presId="urn:microsoft.com/office/officeart/2005/8/layout/default"/>
    <dgm:cxn modelId="{C83B849D-F2C0-4879-BD0A-D91DE663E4E3}" type="presOf" srcId="{2B96AB37-738C-4ABF-B1E1-EE0D2636247E}" destId="{CF2A28A7-779F-4B14-ADF0-B7AD1BCC8AEA}" srcOrd="0" destOrd="0" presId="urn:microsoft.com/office/officeart/2005/8/layout/default"/>
    <dgm:cxn modelId="{481EE1A6-E88F-4773-9EBA-0D551EA985D5}" srcId="{56D9958A-198F-417A-BB67-B519550BE4DF}" destId="{F1FBDDBA-3506-4991-8FD9-48AD23E986C9}" srcOrd="0" destOrd="0" parTransId="{4C040361-72F2-4E03-9D0B-23DA1D4585A0}" sibTransId="{F67AF797-4345-41D4-A8C3-DBB4302F2A94}"/>
    <dgm:cxn modelId="{0E28F8AD-0F84-4204-9B02-CB47B285BE04}" srcId="{56D9958A-198F-417A-BB67-B519550BE4DF}" destId="{07C88935-9457-4DF2-A70D-F2738383F7ED}" srcOrd="9" destOrd="0" parTransId="{0DF7B5ED-EFD3-48CE-9ABB-427BEEFF10D2}" sibTransId="{330DD4F6-B459-4D70-A867-66DD4A1B9655}"/>
    <dgm:cxn modelId="{935A08AE-D4D3-4648-A976-625167AB57F2}" type="presOf" srcId="{B60D1EF0-3294-41EF-8B21-A6FA652EED67}" destId="{07C8FA6A-DE47-45B6-8DE5-ECD42A4D8D8D}" srcOrd="0" destOrd="0" presId="urn:microsoft.com/office/officeart/2005/8/layout/default"/>
    <dgm:cxn modelId="{0B6475B7-D91B-4C30-8922-D1E91A9D221E}" type="presOf" srcId="{F1FBDDBA-3506-4991-8FD9-48AD23E986C9}" destId="{1DA820B7-8D21-4583-AFF4-57B8E1CFCBB7}" srcOrd="0" destOrd="0" presId="urn:microsoft.com/office/officeart/2005/8/layout/default"/>
    <dgm:cxn modelId="{D9B1CCBE-B729-4EEA-AEC0-EDBCB7EE26C1}" srcId="{56D9958A-198F-417A-BB67-B519550BE4DF}" destId="{877E70EB-93F8-4D2F-B464-4ACC6C48142D}" srcOrd="2" destOrd="0" parTransId="{2F6C052E-0469-4C9D-94C6-C4BCC6EBA682}" sibTransId="{3F796A27-3F9E-4A46-AA0E-8ED619DEC796}"/>
    <dgm:cxn modelId="{284E97C8-0242-4C4B-A22A-650DACCEFC8B}" srcId="{56D9958A-198F-417A-BB67-B519550BE4DF}" destId="{8A837716-8750-4A78-A298-8ED36E6D43B6}" srcOrd="5" destOrd="0" parTransId="{BBEC377B-3CFF-40EF-B006-4295F6B95815}" sibTransId="{BC87D1F1-9D77-4C6A-8215-AA659B70471A}"/>
    <dgm:cxn modelId="{FFD98FD9-1066-43BD-B10A-EF2DBA2E1588}" type="presOf" srcId="{877E70EB-93F8-4D2F-B464-4ACC6C48142D}" destId="{D0EC7F35-231B-4CC3-B86E-3A56847D142E}" srcOrd="0" destOrd="0" presId="urn:microsoft.com/office/officeart/2005/8/layout/default"/>
    <dgm:cxn modelId="{F63113ED-8E14-4703-AEBE-C7BA9B172712}" type="presOf" srcId="{56D9958A-198F-417A-BB67-B519550BE4DF}" destId="{7E75A694-DCE1-43E2-A50E-7AFDD152B6EF}" srcOrd="0" destOrd="0" presId="urn:microsoft.com/office/officeart/2005/8/layout/default"/>
    <dgm:cxn modelId="{48DB23FF-FEA5-4DAF-83DF-2A10EF35E0E6}" type="presOf" srcId="{8A837716-8750-4A78-A298-8ED36E6D43B6}" destId="{DC2E087A-DF6C-421C-B503-C4C8CF38145A}" srcOrd="0" destOrd="0" presId="urn:microsoft.com/office/officeart/2005/8/layout/default"/>
    <dgm:cxn modelId="{B6679627-E2C2-4962-947C-E373C9AEBD64}" type="presParOf" srcId="{7E75A694-DCE1-43E2-A50E-7AFDD152B6EF}" destId="{1DA820B7-8D21-4583-AFF4-57B8E1CFCBB7}" srcOrd="0" destOrd="0" presId="urn:microsoft.com/office/officeart/2005/8/layout/default"/>
    <dgm:cxn modelId="{FD664CFA-D0CF-4941-8476-43E67CAAA1D3}" type="presParOf" srcId="{7E75A694-DCE1-43E2-A50E-7AFDD152B6EF}" destId="{F713338C-7F53-4364-8755-17AE5B0599DC}" srcOrd="1" destOrd="0" presId="urn:microsoft.com/office/officeart/2005/8/layout/default"/>
    <dgm:cxn modelId="{E4C54413-E8C4-4950-9BE5-72D78F91FDB2}" type="presParOf" srcId="{7E75A694-DCE1-43E2-A50E-7AFDD152B6EF}" destId="{CF2A28A7-779F-4B14-ADF0-B7AD1BCC8AEA}" srcOrd="2" destOrd="0" presId="urn:microsoft.com/office/officeart/2005/8/layout/default"/>
    <dgm:cxn modelId="{82921BE1-A65F-4184-ACF5-D7C8CDF6FF94}" type="presParOf" srcId="{7E75A694-DCE1-43E2-A50E-7AFDD152B6EF}" destId="{6F42C544-224A-476F-9792-68387CBFE778}" srcOrd="3" destOrd="0" presId="urn:microsoft.com/office/officeart/2005/8/layout/default"/>
    <dgm:cxn modelId="{4C69F8B2-0829-4A22-B6A5-7416B888ED09}" type="presParOf" srcId="{7E75A694-DCE1-43E2-A50E-7AFDD152B6EF}" destId="{D0EC7F35-231B-4CC3-B86E-3A56847D142E}" srcOrd="4" destOrd="0" presId="urn:microsoft.com/office/officeart/2005/8/layout/default"/>
    <dgm:cxn modelId="{F849DB8A-2D28-488A-B30B-0CD793A0F085}" type="presParOf" srcId="{7E75A694-DCE1-43E2-A50E-7AFDD152B6EF}" destId="{6220D4A0-70DD-4321-98EB-B95C56515D39}" srcOrd="5" destOrd="0" presId="urn:microsoft.com/office/officeart/2005/8/layout/default"/>
    <dgm:cxn modelId="{93334237-D400-49D0-A988-59D118BE9A14}" type="presParOf" srcId="{7E75A694-DCE1-43E2-A50E-7AFDD152B6EF}" destId="{EE183015-5521-488D-8850-229F22A3C552}" srcOrd="6" destOrd="0" presId="urn:microsoft.com/office/officeart/2005/8/layout/default"/>
    <dgm:cxn modelId="{A5CDE446-0B21-41BB-97D5-BA879F9DE527}" type="presParOf" srcId="{7E75A694-DCE1-43E2-A50E-7AFDD152B6EF}" destId="{FBEFC72B-4DDB-4FDF-8383-FA7B6D2D28E3}" srcOrd="7" destOrd="0" presId="urn:microsoft.com/office/officeart/2005/8/layout/default"/>
    <dgm:cxn modelId="{C8A375AB-EA2A-4142-9F4D-D62FD2C0049A}" type="presParOf" srcId="{7E75A694-DCE1-43E2-A50E-7AFDD152B6EF}" destId="{E8086F1C-3D85-46B4-8CA9-4237CE0BB907}" srcOrd="8" destOrd="0" presId="urn:microsoft.com/office/officeart/2005/8/layout/default"/>
    <dgm:cxn modelId="{8C2C83CA-BB00-4A42-B0A7-9BCEBFF84C48}" type="presParOf" srcId="{7E75A694-DCE1-43E2-A50E-7AFDD152B6EF}" destId="{88BD7C38-AAAC-4090-95ED-96F90942B67B}" srcOrd="9" destOrd="0" presId="urn:microsoft.com/office/officeart/2005/8/layout/default"/>
    <dgm:cxn modelId="{AC4578D4-7D5E-469A-8802-DEB6B43A6580}" type="presParOf" srcId="{7E75A694-DCE1-43E2-A50E-7AFDD152B6EF}" destId="{DC2E087A-DF6C-421C-B503-C4C8CF38145A}" srcOrd="10" destOrd="0" presId="urn:microsoft.com/office/officeart/2005/8/layout/default"/>
    <dgm:cxn modelId="{BC921395-3690-4A1A-99BB-BA16EF317F85}" type="presParOf" srcId="{7E75A694-DCE1-43E2-A50E-7AFDD152B6EF}" destId="{B0104C23-BB83-446B-A422-635D80B8C6A4}" srcOrd="11" destOrd="0" presId="urn:microsoft.com/office/officeart/2005/8/layout/default"/>
    <dgm:cxn modelId="{C065195C-51EF-4E62-AF2B-A8F8587318B0}" type="presParOf" srcId="{7E75A694-DCE1-43E2-A50E-7AFDD152B6EF}" destId="{BD3C137D-E204-4E24-B02A-D6B18890FA03}" srcOrd="12" destOrd="0" presId="urn:microsoft.com/office/officeart/2005/8/layout/default"/>
    <dgm:cxn modelId="{70A41A91-19FA-4634-B3AC-A76CF3A75CA8}" type="presParOf" srcId="{7E75A694-DCE1-43E2-A50E-7AFDD152B6EF}" destId="{1C29798D-6382-4A7A-BF27-1581B773F8CC}" srcOrd="13" destOrd="0" presId="urn:microsoft.com/office/officeart/2005/8/layout/default"/>
    <dgm:cxn modelId="{E63F7EDA-8A50-4E39-B2EE-5A0F09CBC469}" type="presParOf" srcId="{7E75A694-DCE1-43E2-A50E-7AFDD152B6EF}" destId="{DC9BCBAF-E2E6-4C07-8A21-BE88FF37F337}" srcOrd="14" destOrd="0" presId="urn:microsoft.com/office/officeart/2005/8/layout/default"/>
    <dgm:cxn modelId="{37AD7D20-E5C6-4A39-B068-FEF576B56F5E}" type="presParOf" srcId="{7E75A694-DCE1-43E2-A50E-7AFDD152B6EF}" destId="{D84E2B87-36C6-4940-A6F4-00558DCA1C85}" srcOrd="15" destOrd="0" presId="urn:microsoft.com/office/officeart/2005/8/layout/default"/>
    <dgm:cxn modelId="{FDB21293-4C2F-4360-86B2-B37D748FFA90}" type="presParOf" srcId="{7E75A694-DCE1-43E2-A50E-7AFDD152B6EF}" destId="{07C8FA6A-DE47-45B6-8DE5-ECD42A4D8D8D}" srcOrd="16" destOrd="0" presId="urn:microsoft.com/office/officeart/2005/8/layout/default"/>
    <dgm:cxn modelId="{EE79B452-F5B0-4890-A5C7-338828E8BC94}" type="presParOf" srcId="{7E75A694-DCE1-43E2-A50E-7AFDD152B6EF}" destId="{7968E6A8-6ED5-4595-B4CC-E2B3AF97464B}" srcOrd="17" destOrd="0" presId="urn:microsoft.com/office/officeart/2005/8/layout/default"/>
    <dgm:cxn modelId="{01075B43-18DB-4E2E-B43B-EB3E8C653557}" type="presParOf" srcId="{7E75A694-DCE1-43E2-A50E-7AFDD152B6EF}" destId="{5AD447D7-078E-4B0D-AE8E-07349478310E}" srcOrd="18" destOrd="0" presId="urn:microsoft.com/office/officeart/2005/8/layout/default"/>
    <dgm:cxn modelId="{7CD33B01-A71A-46E8-BFFA-E368915608C0}" type="presParOf" srcId="{7E75A694-DCE1-43E2-A50E-7AFDD152B6EF}" destId="{C1093929-189B-47D0-B346-32D83EBAE384}" srcOrd="19" destOrd="0" presId="urn:microsoft.com/office/officeart/2005/8/layout/default"/>
    <dgm:cxn modelId="{3512118E-DBE7-44A0-B550-3C235D59C93C}" type="presParOf" srcId="{7E75A694-DCE1-43E2-A50E-7AFDD152B6EF}" destId="{E0151F2B-6C29-4C0D-93AC-03237BF6280B}"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FB020-A87D-4D93-84F9-07B978260960}">
      <dsp:nvSpPr>
        <dsp:cNvPr id="0" name=""/>
        <dsp:cNvSpPr/>
      </dsp:nvSpPr>
      <dsp:spPr>
        <a:xfrm>
          <a:off x="2241532" y="1150145"/>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193287"/>
        <a:ext cx="25774" cy="5154"/>
      </dsp:txXfrm>
    </dsp:sp>
    <dsp:sp modelId="{73A7466E-1439-4C2B-ADFA-6A05DCFA661A}">
      <dsp:nvSpPr>
        <dsp:cNvPr id="0" name=""/>
        <dsp:cNvSpPr/>
      </dsp:nvSpPr>
      <dsp:spPr>
        <a:xfrm>
          <a:off x="2092" y="523493"/>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89000">
            <a:lnSpc>
              <a:spcPct val="90000"/>
            </a:lnSpc>
            <a:spcBef>
              <a:spcPct val="0"/>
            </a:spcBef>
            <a:spcAft>
              <a:spcPct val="35000"/>
            </a:spcAft>
            <a:buNone/>
          </a:pPr>
          <a:r>
            <a:rPr lang="en-US" sz="2000" kern="1200"/>
            <a:t>Go to end devices </a:t>
          </a:r>
        </a:p>
      </dsp:txBody>
      <dsp:txXfrm>
        <a:off x="2092" y="523493"/>
        <a:ext cx="2241239" cy="1344743"/>
      </dsp:txXfrm>
    </dsp:sp>
    <dsp:sp modelId="{26BA8418-E6D0-473B-8338-254CC8D48C14}">
      <dsp:nvSpPr>
        <dsp:cNvPr id="0" name=""/>
        <dsp:cNvSpPr/>
      </dsp:nvSpPr>
      <dsp:spPr>
        <a:xfrm>
          <a:off x="4998257" y="1150145"/>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193287"/>
        <a:ext cx="25774" cy="5154"/>
      </dsp:txXfrm>
    </dsp:sp>
    <dsp:sp modelId="{878C97C7-22B0-47FD-99A8-3B829AB6E800}">
      <dsp:nvSpPr>
        <dsp:cNvPr id="0" name=""/>
        <dsp:cNvSpPr/>
      </dsp:nvSpPr>
      <dsp:spPr>
        <a:xfrm>
          <a:off x="2758817" y="523493"/>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89000">
            <a:lnSpc>
              <a:spcPct val="90000"/>
            </a:lnSpc>
            <a:spcBef>
              <a:spcPct val="0"/>
            </a:spcBef>
            <a:spcAft>
              <a:spcPct val="35000"/>
            </a:spcAft>
            <a:buNone/>
          </a:pPr>
          <a:r>
            <a:rPr lang="en-US" sz="2000" kern="1200"/>
            <a:t>Choose server</a:t>
          </a:r>
        </a:p>
      </dsp:txBody>
      <dsp:txXfrm>
        <a:off x="2758817" y="523493"/>
        <a:ext cx="2241239" cy="1344743"/>
      </dsp:txXfrm>
    </dsp:sp>
    <dsp:sp modelId="{6ED34FB2-7A5A-4649-944B-5A0CAB331361}">
      <dsp:nvSpPr>
        <dsp:cNvPr id="0" name=""/>
        <dsp:cNvSpPr/>
      </dsp:nvSpPr>
      <dsp:spPr>
        <a:xfrm>
          <a:off x="7754982" y="1150145"/>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193287"/>
        <a:ext cx="25774" cy="5154"/>
      </dsp:txXfrm>
    </dsp:sp>
    <dsp:sp modelId="{989ABFE9-250E-4303-ACED-D5ECE35D46EB}">
      <dsp:nvSpPr>
        <dsp:cNvPr id="0" name=""/>
        <dsp:cNvSpPr/>
      </dsp:nvSpPr>
      <dsp:spPr>
        <a:xfrm>
          <a:off x="5515542" y="523493"/>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89000">
            <a:lnSpc>
              <a:spcPct val="90000"/>
            </a:lnSpc>
            <a:spcBef>
              <a:spcPct val="0"/>
            </a:spcBef>
            <a:spcAft>
              <a:spcPct val="35000"/>
            </a:spcAft>
            <a:buNone/>
          </a:pPr>
          <a:r>
            <a:rPr lang="en-US" sz="2000" kern="1200"/>
            <a:t>Connect server to switch using straight cable</a:t>
          </a:r>
        </a:p>
      </dsp:txBody>
      <dsp:txXfrm>
        <a:off x="5515542" y="523493"/>
        <a:ext cx="2241239" cy="1344743"/>
      </dsp:txXfrm>
    </dsp:sp>
    <dsp:sp modelId="{17D43127-F686-42A1-BB2D-369A08BCCF30}">
      <dsp:nvSpPr>
        <dsp:cNvPr id="0" name=""/>
        <dsp:cNvSpPr/>
      </dsp:nvSpPr>
      <dsp:spPr>
        <a:xfrm>
          <a:off x="1122712" y="1866437"/>
          <a:ext cx="8270175" cy="484885"/>
        </a:xfrm>
        <a:custGeom>
          <a:avLst/>
          <a:gdLst/>
          <a:ahLst/>
          <a:cxnLst/>
          <a:rect l="0" t="0" r="0" b="0"/>
          <a:pathLst>
            <a:path>
              <a:moveTo>
                <a:pt x="8270175" y="0"/>
              </a:moveTo>
              <a:lnTo>
                <a:pt x="8270175" y="259542"/>
              </a:lnTo>
              <a:lnTo>
                <a:pt x="0" y="259542"/>
              </a:lnTo>
              <a:lnTo>
                <a:pt x="0" y="484885"/>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2106302"/>
        <a:ext cx="414311" cy="5154"/>
      </dsp:txXfrm>
    </dsp:sp>
    <dsp:sp modelId="{73821B67-AF01-4E2F-8E86-11BFE8A71C7B}">
      <dsp:nvSpPr>
        <dsp:cNvPr id="0" name=""/>
        <dsp:cNvSpPr/>
      </dsp:nvSpPr>
      <dsp:spPr>
        <a:xfrm>
          <a:off x="8272267" y="523493"/>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89000">
            <a:lnSpc>
              <a:spcPct val="90000"/>
            </a:lnSpc>
            <a:spcBef>
              <a:spcPct val="0"/>
            </a:spcBef>
            <a:spcAft>
              <a:spcPct val="35000"/>
            </a:spcAft>
            <a:buNone/>
          </a:pPr>
          <a:r>
            <a:rPr lang="en-US" sz="2000" kern="1200"/>
            <a:t>Give IP address to server(Range of IP should be similar to that of switch it is connected to)</a:t>
          </a:r>
        </a:p>
      </dsp:txBody>
      <dsp:txXfrm>
        <a:off x="8272267" y="523493"/>
        <a:ext cx="2241239" cy="1344743"/>
      </dsp:txXfrm>
    </dsp:sp>
    <dsp:sp modelId="{ED2B31D5-1406-437B-8652-35BBD862A6FA}">
      <dsp:nvSpPr>
        <dsp:cNvPr id="0" name=""/>
        <dsp:cNvSpPr/>
      </dsp:nvSpPr>
      <dsp:spPr>
        <a:xfrm>
          <a:off x="2241532" y="3010374"/>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3053517"/>
        <a:ext cx="25774" cy="5154"/>
      </dsp:txXfrm>
    </dsp:sp>
    <dsp:sp modelId="{3C6D21A3-ECF5-4282-AFE4-531B31782C6D}">
      <dsp:nvSpPr>
        <dsp:cNvPr id="0" name=""/>
        <dsp:cNvSpPr/>
      </dsp:nvSpPr>
      <dsp:spPr>
        <a:xfrm>
          <a:off x="2092" y="2383722"/>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89000">
            <a:lnSpc>
              <a:spcPct val="90000"/>
            </a:lnSpc>
            <a:spcBef>
              <a:spcPct val="0"/>
            </a:spcBef>
            <a:spcAft>
              <a:spcPct val="35000"/>
            </a:spcAft>
            <a:buNone/>
          </a:pPr>
          <a:r>
            <a:rPr lang="en-US" sz="2000" kern="1200"/>
            <a:t>Go to services and click HTTP</a:t>
          </a:r>
        </a:p>
      </dsp:txBody>
      <dsp:txXfrm>
        <a:off x="2092" y="2383722"/>
        <a:ext cx="2241239" cy="1344743"/>
      </dsp:txXfrm>
    </dsp:sp>
    <dsp:sp modelId="{984CE97B-CF10-40A9-B4D9-FEAE7E8BCB4E}">
      <dsp:nvSpPr>
        <dsp:cNvPr id="0" name=""/>
        <dsp:cNvSpPr/>
      </dsp:nvSpPr>
      <dsp:spPr>
        <a:xfrm>
          <a:off x="4998257" y="3010374"/>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3053517"/>
        <a:ext cx="25774" cy="5154"/>
      </dsp:txXfrm>
    </dsp:sp>
    <dsp:sp modelId="{267A1C8B-BF95-4F5A-BAAB-6A4715EF3822}">
      <dsp:nvSpPr>
        <dsp:cNvPr id="0" name=""/>
        <dsp:cNvSpPr/>
      </dsp:nvSpPr>
      <dsp:spPr>
        <a:xfrm>
          <a:off x="2758817" y="2383722"/>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89000">
            <a:lnSpc>
              <a:spcPct val="90000"/>
            </a:lnSpc>
            <a:spcBef>
              <a:spcPct val="0"/>
            </a:spcBef>
            <a:spcAft>
              <a:spcPct val="35000"/>
            </a:spcAft>
            <a:buNone/>
          </a:pPr>
          <a:r>
            <a:rPr lang="en-US" sz="2000" kern="1200"/>
            <a:t>Click index.html then edit as per requirement of server</a:t>
          </a:r>
        </a:p>
      </dsp:txBody>
      <dsp:txXfrm>
        <a:off x="2758817" y="2383722"/>
        <a:ext cx="2241239" cy="1344743"/>
      </dsp:txXfrm>
    </dsp:sp>
    <dsp:sp modelId="{3E31BC3E-C531-4C6F-80AE-5F94CE78798F}">
      <dsp:nvSpPr>
        <dsp:cNvPr id="0" name=""/>
        <dsp:cNvSpPr/>
      </dsp:nvSpPr>
      <dsp:spPr>
        <a:xfrm>
          <a:off x="5515542" y="2383722"/>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89000">
            <a:lnSpc>
              <a:spcPct val="90000"/>
            </a:lnSpc>
            <a:spcBef>
              <a:spcPct val="0"/>
            </a:spcBef>
            <a:spcAft>
              <a:spcPct val="35000"/>
            </a:spcAft>
            <a:buNone/>
          </a:pPr>
          <a:r>
            <a:rPr lang="en-US" sz="2000" kern="1200"/>
            <a:t>Make all other servers as per requirement and check it's working by browsing on any PC in network</a:t>
          </a:r>
        </a:p>
      </dsp:txBody>
      <dsp:txXfrm>
        <a:off x="5515542" y="2383722"/>
        <a:ext cx="2241239" cy="13447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20B7-8D21-4583-AFF4-57B8E1CFCBB7}">
      <dsp:nvSpPr>
        <dsp:cNvPr id="0" name=""/>
        <dsp:cNvSpPr/>
      </dsp:nvSpPr>
      <dsp:spPr>
        <a:xfrm>
          <a:off x="1013179" y="2411"/>
          <a:ext cx="1974242" cy="118454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Privacy and Anonymity</a:t>
          </a:r>
          <a:r>
            <a:rPr lang="en-US" sz="2300" kern="1200"/>
            <a:t>: Encrypts traffic, hides IP address.</a:t>
          </a:r>
        </a:p>
      </dsp:txBody>
      <dsp:txXfrm>
        <a:off x="1013179" y="2411"/>
        <a:ext cx="1974242" cy="1184545"/>
      </dsp:txXfrm>
    </dsp:sp>
    <dsp:sp modelId="{CF2A28A7-779F-4B14-ADF0-B7AD1BCC8AEA}">
      <dsp:nvSpPr>
        <dsp:cNvPr id="0" name=""/>
        <dsp:cNvSpPr/>
      </dsp:nvSpPr>
      <dsp:spPr>
        <a:xfrm>
          <a:off x="3184845" y="2411"/>
          <a:ext cx="1974242" cy="118454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Data Security</a:t>
          </a:r>
          <a:r>
            <a:rPr lang="en-US" sz="2300" kern="1200"/>
            <a:t>: Protects data on public Wi-Fi.</a:t>
          </a:r>
        </a:p>
      </dsp:txBody>
      <dsp:txXfrm>
        <a:off x="3184845" y="2411"/>
        <a:ext cx="1974242" cy="1184545"/>
      </dsp:txXfrm>
    </dsp:sp>
    <dsp:sp modelId="{D0EC7F35-231B-4CC3-B86E-3A56847D142E}">
      <dsp:nvSpPr>
        <dsp:cNvPr id="0" name=""/>
        <dsp:cNvSpPr/>
      </dsp:nvSpPr>
      <dsp:spPr>
        <a:xfrm>
          <a:off x="5356512" y="2411"/>
          <a:ext cx="1974242" cy="11845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Geo-Restriction Bypass</a:t>
          </a:r>
          <a:r>
            <a:rPr lang="en-US" sz="2300" kern="1200"/>
            <a:t>: Access blocked content by changing virtual location.</a:t>
          </a:r>
        </a:p>
      </dsp:txBody>
      <dsp:txXfrm>
        <a:off x="5356512" y="2411"/>
        <a:ext cx="1974242" cy="1184545"/>
      </dsp:txXfrm>
    </dsp:sp>
    <dsp:sp modelId="{EE183015-5521-488D-8850-229F22A3C552}">
      <dsp:nvSpPr>
        <dsp:cNvPr id="0" name=""/>
        <dsp:cNvSpPr/>
      </dsp:nvSpPr>
      <dsp:spPr>
        <a:xfrm>
          <a:off x="7528178" y="2411"/>
          <a:ext cx="1974242" cy="118454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Circumvent Censorship</a:t>
          </a:r>
          <a:r>
            <a:rPr lang="en-US" sz="2300" kern="1200"/>
            <a:t>: Access restricted websites in certain countries.</a:t>
          </a:r>
        </a:p>
      </dsp:txBody>
      <dsp:txXfrm>
        <a:off x="7528178" y="2411"/>
        <a:ext cx="1974242" cy="1184545"/>
      </dsp:txXfrm>
    </dsp:sp>
    <dsp:sp modelId="{E8086F1C-3D85-46B4-8CA9-4237CE0BB907}">
      <dsp:nvSpPr>
        <dsp:cNvPr id="0" name=""/>
        <dsp:cNvSpPr/>
      </dsp:nvSpPr>
      <dsp:spPr>
        <a:xfrm>
          <a:off x="1013179" y="1384380"/>
          <a:ext cx="1974242" cy="118454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Public Wi-Fi Safety</a:t>
          </a:r>
          <a:r>
            <a:rPr lang="en-US" sz="2300" kern="1200"/>
            <a:t>: Secures data on unsecured networks.</a:t>
          </a:r>
        </a:p>
      </dsp:txBody>
      <dsp:txXfrm>
        <a:off x="1013179" y="1384380"/>
        <a:ext cx="1974242" cy="1184545"/>
      </dsp:txXfrm>
    </dsp:sp>
    <dsp:sp modelId="{DC2E087A-DF6C-421C-B503-C4C8CF38145A}">
      <dsp:nvSpPr>
        <dsp:cNvPr id="0" name=""/>
        <dsp:cNvSpPr/>
      </dsp:nvSpPr>
      <dsp:spPr>
        <a:xfrm>
          <a:off x="3184845" y="1384380"/>
          <a:ext cx="1974242" cy="118454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Remote Access</a:t>
          </a:r>
          <a:r>
            <a:rPr lang="en-US" sz="2300" kern="1200"/>
            <a:t>: Securely connect to work networks from anywhere.</a:t>
          </a:r>
        </a:p>
      </dsp:txBody>
      <dsp:txXfrm>
        <a:off x="3184845" y="1384380"/>
        <a:ext cx="1974242" cy="1184545"/>
      </dsp:txXfrm>
    </dsp:sp>
    <dsp:sp modelId="{BD3C137D-E204-4E24-B02A-D6B18890FA03}">
      <dsp:nvSpPr>
        <dsp:cNvPr id="0" name=""/>
        <dsp:cNvSpPr/>
      </dsp:nvSpPr>
      <dsp:spPr>
        <a:xfrm>
          <a:off x="5356512" y="1384380"/>
          <a:ext cx="1974242" cy="118454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Cyber Threat Protection</a:t>
          </a:r>
          <a:r>
            <a:rPr lang="en-US" sz="2300" kern="1200"/>
            <a:t>: Guards against hacking, phishing, and attacks.</a:t>
          </a:r>
        </a:p>
      </dsp:txBody>
      <dsp:txXfrm>
        <a:off x="5356512" y="1384380"/>
        <a:ext cx="1974242" cy="1184545"/>
      </dsp:txXfrm>
    </dsp:sp>
    <dsp:sp modelId="{DC9BCBAF-E2E6-4C07-8A21-BE88FF37F337}">
      <dsp:nvSpPr>
        <dsp:cNvPr id="0" name=""/>
        <dsp:cNvSpPr/>
      </dsp:nvSpPr>
      <dsp:spPr>
        <a:xfrm>
          <a:off x="7528178" y="1384380"/>
          <a:ext cx="1974242" cy="11845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Reduced Tracking</a:t>
          </a:r>
          <a:r>
            <a:rPr lang="en-US" sz="2300" kern="1200"/>
            <a:t>: Minimizes online tracking and targeted ads.</a:t>
          </a:r>
        </a:p>
      </dsp:txBody>
      <dsp:txXfrm>
        <a:off x="7528178" y="1384380"/>
        <a:ext cx="1974242" cy="1184545"/>
      </dsp:txXfrm>
    </dsp:sp>
    <dsp:sp modelId="{07C8FA6A-DE47-45B6-8DE5-ECD42A4D8D8D}">
      <dsp:nvSpPr>
        <dsp:cNvPr id="0" name=""/>
        <dsp:cNvSpPr/>
      </dsp:nvSpPr>
      <dsp:spPr>
        <a:xfrm>
          <a:off x="2099012" y="2766350"/>
          <a:ext cx="1974242" cy="118454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Secure Transactions</a:t>
          </a:r>
          <a:r>
            <a:rPr lang="en-US" sz="2300" kern="1200"/>
            <a:t>: Adds extra security for online payments.</a:t>
          </a:r>
        </a:p>
      </dsp:txBody>
      <dsp:txXfrm>
        <a:off x="2099012" y="2766350"/>
        <a:ext cx="1974242" cy="1184545"/>
      </dsp:txXfrm>
    </dsp:sp>
    <dsp:sp modelId="{5AD447D7-078E-4B0D-AE8E-07349478310E}">
      <dsp:nvSpPr>
        <dsp:cNvPr id="0" name=""/>
        <dsp:cNvSpPr/>
      </dsp:nvSpPr>
      <dsp:spPr>
        <a:xfrm>
          <a:off x="4270678" y="2766350"/>
          <a:ext cx="1974242" cy="118454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Multi-Device Support</a:t>
          </a:r>
          <a:r>
            <a:rPr lang="en-US" sz="2300" kern="1200"/>
            <a:t>: Protects various devices under one subscription.</a:t>
          </a:r>
        </a:p>
      </dsp:txBody>
      <dsp:txXfrm>
        <a:off x="4270678" y="2766350"/>
        <a:ext cx="1974242" cy="1184545"/>
      </dsp:txXfrm>
    </dsp:sp>
    <dsp:sp modelId="{E0151F2B-6C29-4C0D-93AC-03237BF6280B}">
      <dsp:nvSpPr>
        <dsp:cNvPr id="0" name=""/>
        <dsp:cNvSpPr/>
      </dsp:nvSpPr>
      <dsp:spPr>
        <a:xfrm>
          <a:off x="6442345" y="2766350"/>
          <a:ext cx="1974242" cy="118454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Privacy on Public Networks</a:t>
          </a:r>
          <a:r>
            <a:rPr lang="en-US" sz="2300" kern="1200"/>
            <a:t>: Safeguards data on open networks.</a:t>
          </a:r>
        </a:p>
      </dsp:txBody>
      <dsp:txXfrm>
        <a:off x="6442345" y="2766350"/>
        <a:ext cx="1974242" cy="118454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8T09:24:32.388"/>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8/18/2023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14436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8/18/2023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298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8/18/2023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8687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8/18/2023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3285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8/18/2023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1132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8/18/2023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85013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8/18/2023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1498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8/18/2023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51023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8/18/2023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4499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8/18/2023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620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8/18/2023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153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8/18/2023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36474643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97762" y="640080"/>
            <a:ext cx="6251110" cy="3566160"/>
          </a:xfrm>
        </p:spPr>
        <p:txBody>
          <a:bodyPr anchor="b">
            <a:normAutofit/>
          </a:bodyPr>
          <a:lstStyle/>
          <a:p>
            <a:pPr>
              <a:lnSpc>
                <a:spcPct val="90000"/>
              </a:lnSpc>
            </a:pPr>
            <a:r>
              <a:rPr lang="en-US" sz="6700">
                <a:ea typeface="+mj-lt"/>
                <a:cs typeface="+mj-lt"/>
              </a:rPr>
              <a:t>Web Server and VPN Setup </a:t>
            </a:r>
            <a:br>
              <a:rPr lang="en-US" sz="6700">
                <a:ea typeface="+mj-lt"/>
                <a:cs typeface="+mj-lt"/>
              </a:rPr>
            </a:br>
            <a:r>
              <a:rPr lang="en-US" sz="6700">
                <a:ea typeface="+mj-lt"/>
                <a:cs typeface="+mj-lt"/>
              </a:rPr>
              <a:t>using Cisco Packet Tracer</a:t>
            </a:r>
            <a:endParaRPr lang="en-US" sz="6700">
              <a:cs typeface="Sabon Next LT"/>
            </a:endParaRPr>
          </a:p>
        </p:txBody>
      </p:sp>
      <p:sp>
        <p:nvSpPr>
          <p:cNvPr id="3" name="Subtitle 2"/>
          <p:cNvSpPr>
            <a:spLocks noGrp="1"/>
          </p:cNvSpPr>
          <p:nvPr>
            <p:ph type="subTitle" idx="1"/>
          </p:nvPr>
        </p:nvSpPr>
        <p:spPr>
          <a:xfrm>
            <a:off x="5297760" y="4636008"/>
            <a:ext cx="6251111" cy="1572768"/>
          </a:xfrm>
        </p:spPr>
        <p:txBody>
          <a:bodyPr>
            <a:normAutofit/>
          </a:bodyPr>
          <a:lstStyle/>
          <a:p>
            <a:r>
              <a:rPr lang="en-US">
                <a:ea typeface="+mn-lt"/>
                <a:cs typeface="+mn-lt"/>
              </a:rPr>
              <a:t>Exploring Network Configuration for Secure Remote Access</a:t>
            </a:r>
            <a:endParaRPr lang="en-US"/>
          </a:p>
        </p:txBody>
      </p:sp>
      <p:sp>
        <p:nvSpPr>
          <p:cNvPr id="48"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EA017"/>
          </a:solidFill>
          <a:ln w="38100" cap="rnd">
            <a:solidFill>
              <a:srgbClr val="FEA0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Triangular abstract background">
            <a:extLst>
              <a:ext uri="{FF2B5EF4-FFF2-40B4-BE49-F238E27FC236}">
                <a16:creationId xmlns:a16="http://schemas.microsoft.com/office/drawing/2014/main" id="{954DECE2-3FED-B43F-03F1-CE4C8F48CC50}"/>
              </a:ext>
            </a:extLst>
          </p:cNvPr>
          <p:cNvPicPr>
            <a:picLocks noChangeAspect="1"/>
          </p:cNvPicPr>
          <p:nvPr/>
        </p:nvPicPr>
        <p:blipFill rotWithShape="1">
          <a:blip r:embed="rId2"/>
          <a:srcRect l="22465" r="3220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5" name="TextBox 4">
            <a:extLst>
              <a:ext uri="{FF2B5EF4-FFF2-40B4-BE49-F238E27FC236}">
                <a16:creationId xmlns:a16="http://schemas.microsoft.com/office/drawing/2014/main" id="{0A0D1FE7-70DF-6F88-08A1-8C0C6492BB70}"/>
              </a:ext>
            </a:extLst>
          </p:cNvPr>
          <p:cNvSpPr txBox="1"/>
          <p:nvPr/>
        </p:nvSpPr>
        <p:spPr>
          <a:xfrm>
            <a:off x="8694295" y="5271541"/>
            <a:ext cx="3205397" cy="14311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latin typeface="Times New Roman"/>
                <a:ea typeface="Meiryo"/>
                <a:cs typeface="Sabon Next LT"/>
              </a:rPr>
              <a:t>PREPARED BY-</a:t>
            </a:r>
            <a:endParaRPr lang="en-US">
              <a:latin typeface="Times New Roman"/>
              <a:ea typeface="Meiryo"/>
              <a:cs typeface="Sabon Next LT"/>
            </a:endParaRPr>
          </a:p>
          <a:p>
            <a:pPr>
              <a:spcAft>
                <a:spcPts val="600"/>
              </a:spcAft>
            </a:pPr>
            <a:r>
              <a:rPr lang="en-US" dirty="0">
                <a:latin typeface="Times New Roman"/>
                <a:ea typeface="Meiryo"/>
                <a:cs typeface="Sabon Next LT"/>
              </a:rPr>
              <a:t>NAVJOT KAUR CHEEMA</a:t>
            </a:r>
          </a:p>
          <a:p>
            <a:pPr>
              <a:spcAft>
                <a:spcPts val="600"/>
              </a:spcAft>
            </a:pPr>
            <a:r>
              <a:rPr lang="en-US" dirty="0">
                <a:latin typeface="Times New Roman"/>
                <a:ea typeface="Meiryo"/>
                <a:cs typeface="Sabon Next LT"/>
              </a:rPr>
              <a:t>UNI. ROLL No.-2100374</a:t>
            </a:r>
            <a:endParaRPr lang="en-US">
              <a:latin typeface="Times New Roman"/>
              <a:ea typeface="Meiryo"/>
              <a:cs typeface="Sabon Next LT"/>
            </a:endParaRPr>
          </a:p>
          <a:p>
            <a:pPr>
              <a:spcAft>
                <a:spcPts val="600"/>
              </a:spcAft>
            </a:pPr>
            <a:r>
              <a:rPr lang="en-US" dirty="0">
                <a:latin typeface="Times New Roman"/>
                <a:ea typeface="Meiryo"/>
                <a:cs typeface="Sabon Next LT"/>
              </a:rPr>
              <a:t>(BBSBEC)</a:t>
            </a:r>
            <a:endParaRPr lang="en-US">
              <a:latin typeface="Times New Roman"/>
              <a:ea typeface="Meiryo"/>
              <a:cs typeface="Sabon Next LT"/>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106B-6E75-A553-EFD9-E31084CF1D56}"/>
              </a:ext>
            </a:extLst>
          </p:cNvPr>
          <p:cNvSpPr>
            <a:spLocks noGrp="1"/>
          </p:cNvSpPr>
          <p:nvPr>
            <p:ph type="title"/>
          </p:nvPr>
        </p:nvSpPr>
        <p:spPr/>
        <p:txBody>
          <a:bodyPr>
            <a:normAutofit fontScale="90000"/>
          </a:bodyPr>
          <a:lstStyle/>
          <a:p>
            <a:br>
              <a:rPr lang="en-US" dirty="0">
                <a:ea typeface="+mj-lt"/>
                <a:cs typeface="+mj-lt"/>
              </a:rPr>
            </a:br>
            <a:r>
              <a:rPr lang="en-US" dirty="0" err="1">
                <a:ea typeface="+mj-lt"/>
                <a:cs typeface="+mj-lt"/>
              </a:rPr>
              <a:t>dns</a:t>
            </a:r>
            <a:r>
              <a:rPr lang="en-US" dirty="0">
                <a:ea typeface="+mj-lt"/>
                <a:cs typeface="+mj-lt"/>
              </a:rPr>
              <a:t> server interface</a:t>
            </a:r>
          </a:p>
          <a:p>
            <a:endParaRPr lang="en-US" dirty="0"/>
          </a:p>
        </p:txBody>
      </p:sp>
      <p:pic>
        <p:nvPicPr>
          <p:cNvPr id="4" name="Content Placeholder 3">
            <a:extLst>
              <a:ext uri="{FF2B5EF4-FFF2-40B4-BE49-F238E27FC236}">
                <a16:creationId xmlns:a16="http://schemas.microsoft.com/office/drawing/2014/main" id="{6F778A48-084F-1AB1-642E-C191A5F1088F}"/>
              </a:ext>
            </a:extLst>
          </p:cNvPr>
          <p:cNvPicPr>
            <a:picLocks noGrp="1" noChangeAspect="1"/>
          </p:cNvPicPr>
          <p:nvPr>
            <p:ph idx="1"/>
          </p:nvPr>
        </p:nvPicPr>
        <p:blipFill rotWithShape="1">
          <a:blip r:embed="rId2"/>
          <a:srcRect l="30083" t="19412" r="29091" b="14118"/>
          <a:stretch/>
        </p:blipFill>
        <p:spPr>
          <a:xfrm>
            <a:off x="1442054" y="2404073"/>
            <a:ext cx="8982223" cy="4075488"/>
          </a:xfrm>
        </p:spPr>
      </p:pic>
    </p:spTree>
    <p:extLst>
      <p:ext uri="{BB962C8B-B14F-4D97-AF65-F5344CB8AC3E}">
        <p14:creationId xmlns:p14="http://schemas.microsoft.com/office/powerpoint/2010/main" val="3231575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E40A7-2A4D-9A1C-018B-643703E01914}"/>
              </a:ext>
            </a:extLst>
          </p:cNvPr>
          <p:cNvSpPr>
            <a:spLocks noGrp="1"/>
          </p:cNvSpPr>
          <p:nvPr>
            <p:ph type="title"/>
          </p:nvPr>
        </p:nvSpPr>
        <p:spPr>
          <a:xfrm>
            <a:off x="5297762" y="329184"/>
            <a:ext cx="6251110" cy="1783080"/>
          </a:xfrm>
        </p:spPr>
        <p:txBody>
          <a:bodyPr anchor="b">
            <a:normAutofit/>
          </a:bodyPr>
          <a:lstStyle/>
          <a:p>
            <a:pPr>
              <a:lnSpc>
                <a:spcPct val="90000"/>
              </a:lnSpc>
            </a:pPr>
            <a:r>
              <a:rPr lang="en-US" sz="5000">
                <a:ea typeface="+mj-lt"/>
                <a:cs typeface="+mj-lt"/>
              </a:rPr>
              <a:t>Steps for implementation of basic network with email server</a:t>
            </a:r>
          </a:p>
          <a:p>
            <a:pPr>
              <a:lnSpc>
                <a:spcPct val="90000"/>
              </a:lnSpc>
            </a:pPr>
            <a:endParaRPr lang="en-US" sz="5000"/>
          </a:p>
        </p:txBody>
      </p:sp>
      <p:sp>
        <p:nvSpPr>
          <p:cNvPr id="1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BA271"/>
          </a:solidFill>
          <a:ln w="38100" cap="rnd">
            <a:solidFill>
              <a:srgbClr val="CBA27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E45D601F-08CC-FC4C-BD3B-199E33D3CBF1}"/>
              </a:ext>
            </a:extLst>
          </p:cNvPr>
          <p:cNvSpPr>
            <a:spLocks noGrp="1"/>
          </p:cNvSpPr>
          <p:nvPr>
            <p:ph idx="1"/>
          </p:nvPr>
        </p:nvSpPr>
        <p:spPr>
          <a:xfrm>
            <a:off x="5297762" y="2706624"/>
            <a:ext cx="6251110" cy="3483864"/>
          </a:xfrm>
        </p:spPr>
        <p:txBody>
          <a:bodyPr vert="horz" lIns="91440" tIns="45720" rIns="91440" bIns="45720" rtlCol="0">
            <a:normAutofit/>
          </a:bodyPr>
          <a:lstStyle/>
          <a:p>
            <a:pPr>
              <a:lnSpc>
                <a:spcPct val="100000"/>
              </a:lnSpc>
            </a:pPr>
            <a:r>
              <a:rPr lang="en-US" sz="2000"/>
              <a:t>Select server from end devices</a:t>
            </a:r>
          </a:p>
          <a:p>
            <a:pPr>
              <a:lnSpc>
                <a:spcPct val="100000"/>
              </a:lnSpc>
            </a:pPr>
            <a:r>
              <a:rPr lang="en-US" sz="2000"/>
              <a:t>Go to services and select email</a:t>
            </a:r>
          </a:p>
          <a:p>
            <a:pPr>
              <a:lnSpc>
                <a:spcPct val="100000"/>
              </a:lnSpc>
            </a:pPr>
            <a:r>
              <a:rPr lang="en-US" sz="2000"/>
              <a:t>Give domain name and then click set.Eg-abc.com</a:t>
            </a:r>
          </a:p>
          <a:p>
            <a:pPr>
              <a:lnSpc>
                <a:spcPct val="100000"/>
              </a:lnSpc>
            </a:pPr>
            <a:r>
              <a:rPr lang="en-US" sz="2000"/>
              <a:t>Define username and give password</a:t>
            </a:r>
          </a:p>
          <a:p>
            <a:pPr>
              <a:lnSpc>
                <a:spcPct val="100000"/>
              </a:lnSpc>
            </a:pPr>
            <a:r>
              <a:rPr lang="en-US" sz="2000"/>
              <a:t>Click +</a:t>
            </a:r>
          </a:p>
          <a:p>
            <a:pPr>
              <a:lnSpc>
                <a:spcPct val="100000"/>
              </a:lnSpc>
            </a:pPr>
            <a:r>
              <a:rPr lang="en-US" sz="2000"/>
              <a:t>We can add multiple users as per requirement</a:t>
            </a:r>
          </a:p>
          <a:p>
            <a:pPr>
              <a:lnSpc>
                <a:spcPct val="100000"/>
              </a:lnSpc>
            </a:pPr>
            <a:r>
              <a:rPr lang="en-US" sz="2000"/>
              <a:t>Select any PC within network and select email</a:t>
            </a:r>
          </a:p>
          <a:p>
            <a:pPr>
              <a:lnSpc>
                <a:spcPct val="100000"/>
              </a:lnSpc>
            </a:pPr>
            <a:r>
              <a:rPr lang="en-US" sz="2000"/>
              <a:t>Fill out details and start composing mails.</a:t>
            </a:r>
          </a:p>
        </p:txBody>
      </p:sp>
      <p:pic>
        <p:nvPicPr>
          <p:cNvPr id="8" name="Picture 7" descr="Person holding mouse">
            <a:extLst>
              <a:ext uri="{FF2B5EF4-FFF2-40B4-BE49-F238E27FC236}">
                <a16:creationId xmlns:a16="http://schemas.microsoft.com/office/drawing/2014/main" id="{91F9497D-12C7-7BCF-16FA-CEACCA69DEB8}"/>
              </a:ext>
            </a:extLst>
          </p:cNvPr>
          <p:cNvPicPr>
            <a:picLocks noChangeAspect="1"/>
          </p:cNvPicPr>
          <p:nvPr/>
        </p:nvPicPr>
        <p:blipFill rotWithShape="1">
          <a:blip r:embed="rId2"/>
          <a:srcRect l="28617" r="2605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4211885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E062-1D3A-B06B-D7AA-E5EADFF33724}"/>
              </a:ext>
            </a:extLst>
          </p:cNvPr>
          <p:cNvSpPr>
            <a:spLocks noGrp="1"/>
          </p:cNvSpPr>
          <p:nvPr>
            <p:ph type="title"/>
          </p:nvPr>
        </p:nvSpPr>
        <p:spPr/>
        <p:txBody>
          <a:bodyPr/>
          <a:lstStyle/>
          <a:p>
            <a:r>
              <a:rPr lang="en-US" dirty="0"/>
              <a:t>Email server interface</a:t>
            </a:r>
          </a:p>
        </p:txBody>
      </p:sp>
      <p:pic>
        <p:nvPicPr>
          <p:cNvPr id="4" name="Content Placeholder 3">
            <a:extLst>
              <a:ext uri="{FF2B5EF4-FFF2-40B4-BE49-F238E27FC236}">
                <a16:creationId xmlns:a16="http://schemas.microsoft.com/office/drawing/2014/main" id="{9B3B1B8A-CBDE-D877-CE62-7913151A5D91}"/>
              </a:ext>
            </a:extLst>
          </p:cNvPr>
          <p:cNvPicPr>
            <a:picLocks noGrp="1" noChangeAspect="1"/>
          </p:cNvPicPr>
          <p:nvPr>
            <p:ph idx="1"/>
          </p:nvPr>
        </p:nvPicPr>
        <p:blipFill rotWithShape="1">
          <a:blip r:embed="rId2"/>
          <a:srcRect l="30248" t="20000" r="29421" b="3824"/>
          <a:stretch/>
        </p:blipFill>
        <p:spPr>
          <a:xfrm>
            <a:off x="2041661" y="2578958"/>
            <a:ext cx="7233368" cy="4812962"/>
          </a:xfrm>
        </p:spPr>
      </p:pic>
    </p:spTree>
    <p:extLst>
      <p:ext uri="{BB962C8B-B14F-4D97-AF65-F5344CB8AC3E}">
        <p14:creationId xmlns:p14="http://schemas.microsoft.com/office/powerpoint/2010/main" val="987394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 name="Rectangle 19">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6F3BE3-8C6A-496B-F2DD-4D55309DF92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7200">
                <a:solidFill>
                  <a:schemeClr val="bg1"/>
                </a:solidFill>
              </a:rPr>
              <a:t>Implementation of vpn</a:t>
            </a:r>
          </a:p>
        </p:txBody>
      </p:sp>
      <p:pic>
        <p:nvPicPr>
          <p:cNvPr id="5" name="Content Placeholder 4">
            <a:extLst>
              <a:ext uri="{FF2B5EF4-FFF2-40B4-BE49-F238E27FC236}">
                <a16:creationId xmlns:a16="http://schemas.microsoft.com/office/drawing/2014/main" id="{C9261C83-76E1-178B-5A7B-A21D9F0F356D}"/>
              </a:ext>
            </a:extLst>
          </p:cNvPr>
          <p:cNvPicPr>
            <a:picLocks noGrp="1" noChangeAspect="1"/>
          </p:cNvPicPr>
          <p:nvPr>
            <p:ph sz="half" idx="1"/>
          </p:nvPr>
        </p:nvPicPr>
        <p:blipFill rotWithShape="1">
          <a:blip r:embed="rId2"/>
          <a:srcRect l="11836" t="27146" r="47585" b="20085"/>
          <a:stretch/>
        </p:blipFill>
        <p:spPr>
          <a:xfrm>
            <a:off x="983230" y="2606794"/>
            <a:ext cx="4792284" cy="3887764"/>
          </a:xfrm>
        </p:spPr>
      </p:pic>
      <p:pic>
        <p:nvPicPr>
          <p:cNvPr id="6" name="Content Placeholder 5">
            <a:extLst>
              <a:ext uri="{FF2B5EF4-FFF2-40B4-BE49-F238E27FC236}">
                <a16:creationId xmlns:a16="http://schemas.microsoft.com/office/drawing/2014/main" id="{CCECA8DF-B058-5CB1-87AA-D9E89EF159B7}"/>
              </a:ext>
            </a:extLst>
          </p:cNvPr>
          <p:cNvPicPr>
            <a:picLocks noGrp="1" noChangeAspect="1"/>
          </p:cNvPicPr>
          <p:nvPr>
            <p:ph sz="half" idx="2"/>
          </p:nvPr>
        </p:nvPicPr>
        <p:blipFill rotWithShape="1">
          <a:blip r:embed="rId3"/>
          <a:srcRect l="13801" t="23293" r="46380" b="17671"/>
          <a:stretch/>
        </p:blipFill>
        <p:spPr>
          <a:xfrm>
            <a:off x="6269822" y="2610531"/>
            <a:ext cx="4651636" cy="3941185"/>
          </a:xfrm>
        </p:spPr>
      </p:pic>
      <p:sp>
        <p:nvSpPr>
          <p:cNvPr id="7" name="TextBox 6">
            <a:extLst>
              <a:ext uri="{FF2B5EF4-FFF2-40B4-BE49-F238E27FC236}">
                <a16:creationId xmlns:a16="http://schemas.microsoft.com/office/drawing/2014/main" id="{4EFB9C31-239E-4B68-F0EB-04705EE20DE2}"/>
              </a:ext>
            </a:extLst>
          </p:cNvPr>
          <p:cNvSpPr txBox="1"/>
          <p:nvPr/>
        </p:nvSpPr>
        <p:spPr>
          <a:xfrm>
            <a:off x="2271351" y="2123721"/>
            <a:ext cx="24065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95528">
              <a:spcAft>
                <a:spcPts val="600"/>
              </a:spcAft>
            </a:pPr>
            <a:r>
              <a:rPr lang="en-US" sz="2400" kern="1200" dirty="0">
                <a:latin typeface="+mn-lt"/>
                <a:ea typeface="+mn-ea"/>
                <a:cs typeface="+mn-cs"/>
              </a:rPr>
              <a:t>Commands in Router 1</a:t>
            </a:r>
            <a:endParaRPr lang="en-US" sz="2400" dirty="0"/>
          </a:p>
        </p:txBody>
      </p:sp>
      <p:sp>
        <p:nvSpPr>
          <p:cNvPr id="8" name="TextBox 7">
            <a:extLst>
              <a:ext uri="{FF2B5EF4-FFF2-40B4-BE49-F238E27FC236}">
                <a16:creationId xmlns:a16="http://schemas.microsoft.com/office/drawing/2014/main" id="{565603BF-A0D8-CB59-B11D-1AB3C7460908}"/>
              </a:ext>
            </a:extLst>
          </p:cNvPr>
          <p:cNvSpPr txBox="1"/>
          <p:nvPr/>
        </p:nvSpPr>
        <p:spPr>
          <a:xfrm>
            <a:off x="6682679" y="2150160"/>
            <a:ext cx="24065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95528">
              <a:spcAft>
                <a:spcPts val="600"/>
              </a:spcAft>
            </a:pPr>
            <a:r>
              <a:rPr lang="en-US" sz="2400" kern="1200" dirty="0">
                <a:latin typeface="+mn-lt"/>
                <a:ea typeface="+mn-ea"/>
                <a:cs typeface="+mn-cs"/>
              </a:rPr>
              <a:t>Commands in Router 2</a:t>
            </a:r>
            <a:endParaRPr lang="en-US" sz="2400" dirty="0"/>
          </a:p>
        </p:txBody>
      </p:sp>
    </p:spTree>
    <p:extLst>
      <p:ext uri="{BB962C8B-B14F-4D97-AF65-F5344CB8AC3E}">
        <p14:creationId xmlns:p14="http://schemas.microsoft.com/office/powerpoint/2010/main" val="2184871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7B6FCB-9FF5-6EE1-7072-8B8D399FDB6C}"/>
              </a:ext>
            </a:extLst>
          </p:cNvPr>
          <p:cNvSpPr>
            <a:spLocks noGrp="1"/>
          </p:cNvSpPr>
          <p:nvPr>
            <p:ph type="title"/>
          </p:nvPr>
        </p:nvSpPr>
        <p:spPr>
          <a:xfrm>
            <a:off x="838200" y="365125"/>
            <a:ext cx="10515600" cy="1325563"/>
          </a:xfrm>
        </p:spPr>
        <p:txBody>
          <a:bodyPr>
            <a:normAutofit/>
          </a:bodyPr>
          <a:lstStyle/>
          <a:p>
            <a:r>
              <a:rPr lang="en-US" sz="7200">
                <a:solidFill>
                  <a:schemeClr val="bg1"/>
                </a:solidFill>
                <a:ea typeface="+mj-lt"/>
                <a:cs typeface="+mj-lt"/>
              </a:rPr>
              <a:t>benefits of using a VPN </a:t>
            </a:r>
            <a:endParaRPr lang="en-US" sz="7200">
              <a:solidFill>
                <a:schemeClr val="bg1"/>
              </a:solidFill>
            </a:endParaRPr>
          </a:p>
        </p:txBody>
      </p:sp>
      <p:graphicFrame>
        <p:nvGraphicFramePr>
          <p:cNvPr id="32" name="Content Placeholder 2">
            <a:extLst>
              <a:ext uri="{FF2B5EF4-FFF2-40B4-BE49-F238E27FC236}">
                <a16:creationId xmlns:a16="http://schemas.microsoft.com/office/drawing/2014/main" id="{D77A5290-350B-C96A-CB6A-4928347111C2}"/>
              </a:ext>
            </a:extLst>
          </p:cNvPr>
          <p:cNvGraphicFramePr>
            <a:graphicFrameLocks noGrp="1"/>
          </p:cNvGraphicFramePr>
          <p:nvPr>
            <p:ph idx="1"/>
            <p:extLst>
              <p:ext uri="{D42A27DB-BD31-4B8C-83A1-F6EECF244321}">
                <p14:modId xmlns:p14="http://schemas.microsoft.com/office/powerpoint/2010/main" val="1798157302"/>
              </p:ext>
            </p:extLst>
          </p:nvPr>
        </p:nvGraphicFramePr>
        <p:xfrm>
          <a:off x="838200" y="2223655"/>
          <a:ext cx="10515600" cy="3953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7" name="Rectangle 2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729E06-2C66-8579-5C90-5E3C59ACE849}"/>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900"/>
              <a:t>Network with web server ,dns server</a:t>
            </a:r>
            <a:br>
              <a:rPr lang="en-US" sz="4900"/>
            </a:br>
            <a:r>
              <a:rPr lang="en-US" sz="4900"/>
              <a:t>,email server and vpn implementation</a:t>
            </a:r>
          </a:p>
        </p:txBody>
      </p:sp>
      <p:sp>
        <p:nvSpPr>
          <p:cNvPr id="2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9EFF28"/>
          </a:solidFill>
          <a:ln w="38100" cap="rnd">
            <a:solidFill>
              <a:srgbClr val="9EFF2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00814F9-797A-E90F-2811-66C60107B7F3}"/>
              </a:ext>
            </a:extLst>
          </p:cNvPr>
          <p:cNvPicPr>
            <a:picLocks noGrp="1" noChangeAspect="1"/>
          </p:cNvPicPr>
          <p:nvPr>
            <p:ph idx="1"/>
          </p:nvPr>
        </p:nvPicPr>
        <p:blipFill rotWithShape="1">
          <a:blip r:embed="rId2"/>
          <a:srcRect l="9679" t="11471" r="15372" b="17647"/>
          <a:stretch/>
        </p:blipFill>
        <p:spPr>
          <a:xfrm>
            <a:off x="4654296" y="1496282"/>
            <a:ext cx="7214616" cy="3838004"/>
          </a:xfrm>
          <a:prstGeom prst="rect">
            <a:avLst/>
          </a:prstGeom>
        </p:spPr>
      </p:pic>
    </p:spTree>
    <p:extLst>
      <p:ext uri="{BB962C8B-B14F-4D97-AF65-F5344CB8AC3E}">
        <p14:creationId xmlns:p14="http://schemas.microsoft.com/office/powerpoint/2010/main" val="328144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9" name="Rectangle 8">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1"/>
          </a:solidFill>
          <a:ln w="57150">
            <a:solidFill>
              <a:schemeClr val="accent1"/>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96332C-9C87-6627-C98B-8BA84D918C71}"/>
              </a:ext>
            </a:extLst>
          </p:cNvPr>
          <p:cNvSpPr>
            <a:spLocks noGrp="1"/>
          </p:cNvSpPr>
          <p:nvPr>
            <p:ph type="title"/>
          </p:nvPr>
        </p:nvSpPr>
        <p:spPr>
          <a:xfrm>
            <a:off x="2066544" y="1911096"/>
            <a:ext cx="8055864" cy="2076651"/>
          </a:xfrm>
        </p:spPr>
        <p:txBody>
          <a:bodyPr vert="horz" lIns="91440" tIns="45720" rIns="91440" bIns="45720" rtlCol="0" anchor="b">
            <a:normAutofit/>
          </a:bodyPr>
          <a:lstStyle/>
          <a:p>
            <a:r>
              <a:rPr lang="en-US" sz="8000">
                <a:solidFill>
                  <a:srgbClr val="FFFFFF"/>
                </a:solidFill>
              </a:rPr>
              <a:t>Thank you!</a:t>
            </a:r>
          </a:p>
        </p:txBody>
      </p:sp>
      <p:sp>
        <p:nvSpPr>
          <p:cNvPr id="13" name="Rectangle 6">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157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02273F-F7C7-0FE7-A44C-EDCCF1099F14}"/>
              </a:ext>
            </a:extLst>
          </p:cNvPr>
          <p:cNvSpPr>
            <a:spLocks noGrp="1"/>
          </p:cNvSpPr>
          <p:nvPr>
            <p:ph type="title"/>
          </p:nvPr>
        </p:nvSpPr>
        <p:spPr>
          <a:xfrm>
            <a:off x="640080" y="325370"/>
            <a:ext cx="6894576" cy="1784538"/>
          </a:xfrm>
        </p:spPr>
        <p:txBody>
          <a:bodyPr anchor="b">
            <a:normAutofit/>
          </a:bodyPr>
          <a:lstStyle/>
          <a:p>
            <a:r>
              <a:rPr lang="en-US" sz="7200" b="1">
                <a:ea typeface="+mj-lt"/>
                <a:cs typeface="+mj-lt"/>
              </a:rPr>
              <a:t>Web Server Overview:</a:t>
            </a:r>
            <a:r>
              <a:rPr lang="en-US" sz="7200">
                <a:ea typeface="+mj-lt"/>
                <a:cs typeface="+mj-lt"/>
              </a:rPr>
              <a:t> </a:t>
            </a:r>
            <a:endParaRPr lang="en-US" sz="7200"/>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65FF4D"/>
          </a:solidFill>
          <a:ln w="38100" cap="rnd">
            <a:solidFill>
              <a:srgbClr val="65FF4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3352A7-BA00-F2F8-FEBB-BC06C3B589BC}"/>
              </a:ext>
            </a:extLst>
          </p:cNvPr>
          <p:cNvSpPr>
            <a:spLocks noGrp="1"/>
          </p:cNvSpPr>
          <p:nvPr>
            <p:ph idx="1"/>
          </p:nvPr>
        </p:nvSpPr>
        <p:spPr>
          <a:xfrm>
            <a:off x="640080" y="2708307"/>
            <a:ext cx="6894576" cy="3485260"/>
          </a:xfrm>
        </p:spPr>
        <p:txBody>
          <a:bodyPr vert="horz" lIns="91440" tIns="45720" rIns="91440" bIns="45720" rtlCol="0">
            <a:normAutofit/>
          </a:bodyPr>
          <a:lstStyle/>
          <a:p>
            <a:r>
              <a:rPr lang="en-US">
                <a:ea typeface="+mn-lt"/>
                <a:cs typeface="+mn-lt"/>
              </a:rPr>
              <a:t>A web server is a software or hardware system that delivers web content, such as web pages, images, and multimedia, to clients over the internet. It plays a crucial role in making websites and applications accessible to users. Whether you're browsing your favorite online store or checking the latest news, a web server handles the requests and responses that power your online experience.</a:t>
            </a:r>
            <a:endParaRPr lang="en-US" dirty="0"/>
          </a:p>
        </p:txBody>
      </p:sp>
      <p:pic>
        <p:nvPicPr>
          <p:cNvPr id="5" name="Picture 4">
            <a:extLst>
              <a:ext uri="{FF2B5EF4-FFF2-40B4-BE49-F238E27FC236}">
                <a16:creationId xmlns:a16="http://schemas.microsoft.com/office/drawing/2014/main" id="{3564C526-C7EA-F34E-B634-3AB66E77AA67}"/>
              </a:ext>
            </a:extLst>
          </p:cNvPr>
          <p:cNvPicPr>
            <a:picLocks noChangeAspect="1"/>
          </p:cNvPicPr>
          <p:nvPr/>
        </p:nvPicPr>
        <p:blipFill rotWithShape="1">
          <a:blip r:embed="rId2"/>
          <a:srcRect l="21530" r="47323" b="6250"/>
          <a:stretch/>
        </p:blipFill>
        <p:spPr>
          <a:xfrm>
            <a:off x="8141399" y="10"/>
            <a:ext cx="4050601" cy="6857990"/>
          </a:xfrm>
          <a:custGeom>
            <a:avLst/>
            <a:gdLst/>
            <a:ahLst/>
            <a:cxnLst/>
            <a:rect l="l" t="t" r="r" b="b"/>
            <a:pathLst>
              <a:path w="4050601" h="6858000">
                <a:moveTo>
                  <a:pt x="26697" y="0"/>
                </a:moveTo>
                <a:lnTo>
                  <a:pt x="4050601" y="0"/>
                </a:lnTo>
                <a:lnTo>
                  <a:pt x="4050601" y="6858000"/>
                </a:lnTo>
                <a:lnTo>
                  <a:pt x="28376" y="6858000"/>
                </a:lnTo>
                <a:lnTo>
                  <a:pt x="28782" y="6851321"/>
                </a:lnTo>
                <a:cubicBezTo>
                  <a:pt x="31911" y="6730915"/>
                  <a:pt x="35027" y="6610471"/>
                  <a:pt x="38157" y="6489990"/>
                </a:cubicBezTo>
                <a:cubicBezTo>
                  <a:pt x="38284" y="6484913"/>
                  <a:pt x="39171" y="6479963"/>
                  <a:pt x="39171" y="6474886"/>
                </a:cubicBezTo>
                <a:cubicBezTo>
                  <a:pt x="48166" y="6361042"/>
                  <a:pt x="53107" y="6247198"/>
                  <a:pt x="18899" y="6136019"/>
                </a:cubicBezTo>
                <a:cubicBezTo>
                  <a:pt x="15871" y="6125573"/>
                  <a:pt x="14262" y="6114773"/>
                  <a:pt x="14084" y="6103909"/>
                </a:cubicBezTo>
                <a:cubicBezTo>
                  <a:pt x="12413" y="6006983"/>
                  <a:pt x="16644" y="5910056"/>
                  <a:pt x="26754" y="5813650"/>
                </a:cubicBezTo>
                <a:cubicBezTo>
                  <a:pt x="31949" y="5754507"/>
                  <a:pt x="26754" y="5694475"/>
                  <a:pt x="43478" y="5635967"/>
                </a:cubicBezTo>
                <a:cubicBezTo>
                  <a:pt x="50864" y="5606890"/>
                  <a:pt x="55109" y="5577103"/>
                  <a:pt x="56147" y="5547125"/>
                </a:cubicBezTo>
                <a:cubicBezTo>
                  <a:pt x="59948" y="5474529"/>
                  <a:pt x="38537" y="5406248"/>
                  <a:pt x="18139" y="5337713"/>
                </a:cubicBezTo>
                <a:cubicBezTo>
                  <a:pt x="7370" y="5301414"/>
                  <a:pt x="-5426" y="5264355"/>
                  <a:pt x="2429" y="5226280"/>
                </a:cubicBezTo>
                <a:cubicBezTo>
                  <a:pt x="16707" y="5167720"/>
                  <a:pt x="24854" y="5107828"/>
                  <a:pt x="26754" y="5047581"/>
                </a:cubicBezTo>
                <a:cubicBezTo>
                  <a:pt x="26754" y="5004937"/>
                  <a:pt x="16365" y="4963181"/>
                  <a:pt x="20039" y="4920664"/>
                </a:cubicBezTo>
                <a:cubicBezTo>
                  <a:pt x="28211" y="4838181"/>
                  <a:pt x="30238" y="4755203"/>
                  <a:pt x="26121" y="4672415"/>
                </a:cubicBezTo>
                <a:cubicBezTo>
                  <a:pt x="26095" y="4639315"/>
                  <a:pt x="29846" y="4606317"/>
                  <a:pt x="37270" y="4574054"/>
                </a:cubicBezTo>
                <a:cubicBezTo>
                  <a:pt x="46506" y="4517120"/>
                  <a:pt x="48419" y="4459246"/>
                  <a:pt x="42971" y="4401829"/>
                </a:cubicBezTo>
                <a:cubicBezTo>
                  <a:pt x="37016" y="4335324"/>
                  <a:pt x="19279" y="4269835"/>
                  <a:pt x="14845" y="4203331"/>
                </a:cubicBezTo>
                <a:cubicBezTo>
                  <a:pt x="7876" y="4093167"/>
                  <a:pt x="17759" y="3983003"/>
                  <a:pt x="27514" y="3873347"/>
                </a:cubicBezTo>
                <a:cubicBezTo>
                  <a:pt x="35116" y="3803010"/>
                  <a:pt x="37143" y="3732178"/>
                  <a:pt x="33596" y="3661523"/>
                </a:cubicBezTo>
                <a:cubicBezTo>
                  <a:pt x="29161" y="3605426"/>
                  <a:pt x="22193" y="3549329"/>
                  <a:pt x="20926" y="3493232"/>
                </a:cubicBezTo>
                <a:cubicBezTo>
                  <a:pt x="18646" y="3392967"/>
                  <a:pt x="19532" y="3292703"/>
                  <a:pt x="25360" y="3192439"/>
                </a:cubicBezTo>
                <a:cubicBezTo>
                  <a:pt x="28274" y="3142180"/>
                  <a:pt x="32962" y="3092429"/>
                  <a:pt x="34989" y="3041789"/>
                </a:cubicBezTo>
                <a:cubicBezTo>
                  <a:pt x="37016" y="2991149"/>
                  <a:pt x="41071" y="2940002"/>
                  <a:pt x="29542" y="2890377"/>
                </a:cubicBezTo>
                <a:cubicBezTo>
                  <a:pt x="10030" y="2805978"/>
                  <a:pt x="24347" y="2721959"/>
                  <a:pt x="28528" y="2637813"/>
                </a:cubicBezTo>
                <a:cubicBezTo>
                  <a:pt x="31062" y="2585523"/>
                  <a:pt x="46266" y="2531964"/>
                  <a:pt x="32836" y="2481198"/>
                </a:cubicBezTo>
                <a:cubicBezTo>
                  <a:pt x="11677" y="2401621"/>
                  <a:pt x="25487" y="2323694"/>
                  <a:pt x="32836" y="2245386"/>
                </a:cubicBezTo>
                <a:cubicBezTo>
                  <a:pt x="41311" y="2171280"/>
                  <a:pt x="39816" y="2096361"/>
                  <a:pt x="28401" y="2022648"/>
                </a:cubicBezTo>
                <a:cubicBezTo>
                  <a:pt x="14084" y="1949518"/>
                  <a:pt x="14084" y="1874307"/>
                  <a:pt x="28401" y="1801178"/>
                </a:cubicBezTo>
                <a:cubicBezTo>
                  <a:pt x="40260" y="1740816"/>
                  <a:pt x="41628" y="1678868"/>
                  <a:pt x="32455" y="1618037"/>
                </a:cubicBezTo>
                <a:cubicBezTo>
                  <a:pt x="26247" y="1574505"/>
                  <a:pt x="15098" y="1531226"/>
                  <a:pt x="13578" y="1487694"/>
                </a:cubicBezTo>
                <a:cubicBezTo>
                  <a:pt x="10436" y="1396656"/>
                  <a:pt x="12298" y="1305517"/>
                  <a:pt x="19153" y="1214696"/>
                </a:cubicBezTo>
                <a:cubicBezTo>
                  <a:pt x="27134" y="1111259"/>
                  <a:pt x="42464" y="1008202"/>
                  <a:pt x="31822" y="904004"/>
                </a:cubicBezTo>
                <a:cubicBezTo>
                  <a:pt x="28148" y="868213"/>
                  <a:pt x="20673" y="832549"/>
                  <a:pt x="19913" y="796632"/>
                </a:cubicBezTo>
                <a:cubicBezTo>
                  <a:pt x="18266" y="729366"/>
                  <a:pt x="17505" y="662989"/>
                  <a:pt x="21306" y="593565"/>
                </a:cubicBezTo>
                <a:cubicBezTo>
                  <a:pt x="25107" y="524142"/>
                  <a:pt x="39550" y="453703"/>
                  <a:pt x="29795" y="385549"/>
                </a:cubicBezTo>
                <a:cubicBezTo>
                  <a:pt x="20039" y="317394"/>
                  <a:pt x="26374" y="250382"/>
                  <a:pt x="32709" y="183497"/>
                </a:cubicBezTo>
                <a:cubicBezTo>
                  <a:pt x="35750" y="151705"/>
                  <a:pt x="37809" y="120261"/>
                  <a:pt x="37254" y="88945"/>
                </a:cubicBezTo>
                <a:close/>
              </a:path>
            </a:pathLst>
          </a:custGeom>
        </p:spPr>
      </p:pic>
    </p:spTree>
    <p:extLst>
      <p:ext uri="{BB962C8B-B14F-4D97-AF65-F5344CB8AC3E}">
        <p14:creationId xmlns:p14="http://schemas.microsoft.com/office/powerpoint/2010/main" val="844634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3C8DFF-53CE-B61D-55C1-89F6AB7F56F3}"/>
              </a:ext>
            </a:extLst>
          </p:cNvPr>
          <p:cNvSpPr>
            <a:spLocks noGrp="1"/>
          </p:cNvSpPr>
          <p:nvPr>
            <p:ph type="title"/>
          </p:nvPr>
        </p:nvSpPr>
        <p:spPr>
          <a:xfrm>
            <a:off x="640080" y="325370"/>
            <a:ext cx="6894576" cy="1784538"/>
          </a:xfrm>
        </p:spPr>
        <p:txBody>
          <a:bodyPr anchor="b">
            <a:normAutofit/>
          </a:bodyPr>
          <a:lstStyle/>
          <a:p>
            <a:r>
              <a:rPr lang="en-US" sz="7200" b="1" dirty="0">
                <a:ea typeface="+mj-lt"/>
                <a:cs typeface="+mj-lt"/>
              </a:rPr>
              <a:t>VPN Introduction</a:t>
            </a:r>
            <a:endParaRPr lang="en-US" sz="7200" dirty="0"/>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5987B5"/>
          </a:solidFill>
          <a:ln w="38100" cap="rnd">
            <a:solidFill>
              <a:srgbClr val="5987B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6893F3-5F9D-8D02-76CE-CF06378884F7}"/>
              </a:ext>
            </a:extLst>
          </p:cNvPr>
          <p:cNvSpPr>
            <a:spLocks noGrp="1"/>
          </p:cNvSpPr>
          <p:nvPr>
            <p:ph idx="1"/>
          </p:nvPr>
        </p:nvSpPr>
        <p:spPr>
          <a:xfrm>
            <a:off x="640080" y="2708307"/>
            <a:ext cx="6894576" cy="3485260"/>
          </a:xfrm>
        </p:spPr>
        <p:txBody>
          <a:bodyPr vert="horz" lIns="91440" tIns="45720" rIns="91440" bIns="45720" rtlCol="0">
            <a:normAutofit/>
          </a:bodyPr>
          <a:lstStyle/>
          <a:p>
            <a:r>
              <a:rPr lang="en-US">
                <a:ea typeface="+mn-lt"/>
                <a:cs typeface="+mn-lt"/>
              </a:rPr>
              <a:t>A Virtual Private Network (VPN) is a technology that establishes secure and encrypted connections over a public network, usually the internet. It enables users to access private networks remotely as if they were directly connected to the network, ensuring privacy, confidentiality, and data integrity. VPNs are widely used in scenarios where data security is paramount, such as remote work, branch office connectivity, and maintaining secure communication channels.</a:t>
            </a:r>
            <a:endParaRPr lang="en-US" dirty="0"/>
          </a:p>
        </p:txBody>
      </p:sp>
      <p:pic>
        <p:nvPicPr>
          <p:cNvPr id="5" name="Picture 4" descr="A 3D pattern of ring shapes connected by lines">
            <a:extLst>
              <a:ext uri="{FF2B5EF4-FFF2-40B4-BE49-F238E27FC236}">
                <a16:creationId xmlns:a16="http://schemas.microsoft.com/office/drawing/2014/main" id="{31628C07-DD2C-9AE0-F82C-ADA0C338FEE5}"/>
              </a:ext>
            </a:extLst>
          </p:cNvPr>
          <p:cNvPicPr>
            <a:picLocks noChangeAspect="1"/>
          </p:cNvPicPr>
          <p:nvPr/>
        </p:nvPicPr>
        <p:blipFill rotWithShape="1">
          <a:blip r:embed="rId2"/>
          <a:srcRect l="15973" r="50803" b="-2"/>
          <a:stretch/>
        </p:blipFill>
        <p:spPr>
          <a:xfrm>
            <a:off x="8141399" y="10"/>
            <a:ext cx="4050601" cy="6857990"/>
          </a:xfrm>
          <a:custGeom>
            <a:avLst/>
            <a:gdLst/>
            <a:ahLst/>
            <a:cxnLst/>
            <a:rect l="l" t="t" r="r" b="b"/>
            <a:pathLst>
              <a:path w="4050601" h="6858000">
                <a:moveTo>
                  <a:pt x="26697" y="0"/>
                </a:moveTo>
                <a:lnTo>
                  <a:pt x="4050601" y="0"/>
                </a:lnTo>
                <a:lnTo>
                  <a:pt x="4050601" y="6858000"/>
                </a:lnTo>
                <a:lnTo>
                  <a:pt x="28376" y="6858000"/>
                </a:lnTo>
                <a:lnTo>
                  <a:pt x="28782" y="6851321"/>
                </a:lnTo>
                <a:cubicBezTo>
                  <a:pt x="31911" y="6730915"/>
                  <a:pt x="35027" y="6610471"/>
                  <a:pt x="38157" y="6489990"/>
                </a:cubicBezTo>
                <a:cubicBezTo>
                  <a:pt x="38284" y="6484913"/>
                  <a:pt x="39171" y="6479963"/>
                  <a:pt x="39171" y="6474886"/>
                </a:cubicBezTo>
                <a:cubicBezTo>
                  <a:pt x="48166" y="6361042"/>
                  <a:pt x="53107" y="6247198"/>
                  <a:pt x="18899" y="6136019"/>
                </a:cubicBezTo>
                <a:cubicBezTo>
                  <a:pt x="15871" y="6125573"/>
                  <a:pt x="14262" y="6114773"/>
                  <a:pt x="14084" y="6103909"/>
                </a:cubicBezTo>
                <a:cubicBezTo>
                  <a:pt x="12413" y="6006983"/>
                  <a:pt x="16644" y="5910056"/>
                  <a:pt x="26754" y="5813650"/>
                </a:cubicBezTo>
                <a:cubicBezTo>
                  <a:pt x="31949" y="5754507"/>
                  <a:pt x="26754" y="5694475"/>
                  <a:pt x="43478" y="5635967"/>
                </a:cubicBezTo>
                <a:cubicBezTo>
                  <a:pt x="50864" y="5606890"/>
                  <a:pt x="55109" y="5577103"/>
                  <a:pt x="56147" y="5547125"/>
                </a:cubicBezTo>
                <a:cubicBezTo>
                  <a:pt x="59948" y="5474529"/>
                  <a:pt x="38537" y="5406248"/>
                  <a:pt x="18139" y="5337713"/>
                </a:cubicBezTo>
                <a:cubicBezTo>
                  <a:pt x="7370" y="5301414"/>
                  <a:pt x="-5426" y="5264355"/>
                  <a:pt x="2429" y="5226280"/>
                </a:cubicBezTo>
                <a:cubicBezTo>
                  <a:pt x="16707" y="5167720"/>
                  <a:pt x="24854" y="5107828"/>
                  <a:pt x="26754" y="5047581"/>
                </a:cubicBezTo>
                <a:cubicBezTo>
                  <a:pt x="26754" y="5004937"/>
                  <a:pt x="16365" y="4963181"/>
                  <a:pt x="20039" y="4920664"/>
                </a:cubicBezTo>
                <a:cubicBezTo>
                  <a:pt x="28211" y="4838181"/>
                  <a:pt x="30238" y="4755203"/>
                  <a:pt x="26121" y="4672415"/>
                </a:cubicBezTo>
                <a:cubicBezTo>
                  <a:pt x="26095" y="4639315"/>
                  <a:pt x="29846" y="4606317"/>
                  <a:pt x="37270" y="4574054"/>
                </a:cubicBezTo>
                <a:cubicBezTo>
                  <a:pt x="46506" y="4517120"/>
                  <a:pt x="48419" y="4459246"/>
                  <a:pt x="42971" y="4401829"/>
                </a:cubicBezTo>
                <a:cubicBezTo>
                  <a:pt x="37016" y="4335324"/>
                  <a:pt x="19279" y="4269835"/>
                  <a:pt x="14845" y="4203331"/>
                </a:cubicBezTo>
                <a:cubicBezTo>
                  <a:pt x="7876" y="4093167"/>
                  <a:pt x="17759" y="3983003"/>
                  <a:pt x="27514" y="3873347"/>
                </a:cubicBezTo>
                <a:cubicBezTo>
                  <a:pt x="35116" y="3803010"/>
                  <a:pt x="37143" y="3732178"/>
                  <a:pt x="33596" y="3661523"/>
                </a:cubicBezTo>
                <a:cubicBezTo>
                  <a:pt x="29161" y="3605426"/>
                  <a:pt x="22193" y="3549329"/>
                  <a:pt x="20926" y="3493232"/>
                </a:cubicBezTo>
                <a:cubicBezTo>
                  <a:pt x="18646" y="3392967"/>
                  <a:pt x="19532" y="3292703"/>
                  <a:pt x="25360" y="3192439"/>
                </a:cubicBezTo>
                <a:cubicBezTo>
                  <a:pt x="28274" y="3142180"/>
                  <a:pt x="32962" y="3092429"/>
                  <a:pt x="34989" y="3041789"/>
                </a:cubicBezTo>
                <a:cubicBezTo>
                  <a:pt x="37016" y="2991149"/>
                  <a:pt x="41071" y="2940002"/>
                  <a:pt x="29542" y="2890377"/>
                </a:cubicBezTo>
                <a:cubicBezTo>
                  <a:pt x="10030" y="2805978"/>
                  <a:pt x="24347" y="2721959"/>
                  <a:pt x="28528" y="2637813"/>
                </a:cubicBezTo>
                <a:cubicBezTo>
                  <a:pt x="31062" y="2585523"/>
                  <a:pt x="46266" y="2531964"/>
                  <a:pt x="32836" y="2481198"/>
                </a:cubicBezTo>
                <a:cubicBezTo>
                  <a:pt x="11677" y="2401621"/>
                  <a:pt x="25487" y="2323694"/>
                  <a:pt x="32836" y="2245386"/>
                </a:cubicBezTo>
                <a:cubicBezTo>
                  <a:pt x="41311" y="2171280"/>
                  <a:pt x="39816" y="2096361"/>
                  <a:pt x="28401" y="2022648"/>
                </a:cubicBezTo>
                <a:cubicBezTo>
                  <a:pt x="14084" y="1949518"/>
                  <a:pt x="14084" y="1874307"/>
                  <a:pt x="28401" y="1801178"/>
                </a:cubicBezTo>
                <a:cubicBezTo>
                  <a:pt x="40260" y="1740816"/>
                  <a:pt x="41628" y="1678868"/>
                  <a:pt x="32455" y="1618037"/>
                </a:cubicBezTo>
                <a:cubicBezTo>
                  <a:pt x="26247" y="1574505"/>
                  <a:pt x="15098" y="1531226"/>
                  <a:pt x="13578" y="1487694"/>
                </a:cubicBezTo>
                <a:cubicBezTo>
                  <a:pt x="10436" y="1396656"/>
                  <a:pt x="12298" y="1305517"/>
                  <a:pt x="19153" y="1214696"/>
                </a:cubicBezTo>
                <a:cubicBezTo>
                  <a:pt x="27134" y="1111259"/>
                  <a:pt x="42464" y="1008202"/>
                  <a:pt x="31822" y="904004"/>
                </a:cubicBezTo>
                <a:cubicBezTo>
                  <a:pt x="28148" y="868213"/>
                  <a:pt x="20673" y="832549"/>
                  <a:pt x="19913" y="796632"/>
                </a:cubicBezTo>
                <a:cubicBezTo>
                  <a:pt x="18266" y="729366"/>
                  <a:pt x="17505" y="662989"/>
                  <a:pt x="21306" y="593565"/>
                </a:cubicBezTo>
                <a:cubicBezTo>
                  <a:pt x="25107" y="524142"/>
                  <a:pt x="39550" y="453703"/>
                  <a:pt x="29795" y="385549"/>
                </a:cubicBezTo>
                <a:cubicBezTo>
                  <a:pt x="20039" y="317394"/>
                  <a:pt x="26374" y="250382"/>
                  <a:pt x="32709" y="183497"/>
                </a:cubicBezTo>
                <a:cubicBezTo>
                  <a:pt x="35750" y="151705"/>
                  <a:pt x="37809" y="120261"/>
                  <a:pt x="37254" y="88945"/>
                </a:cubicBezTo>
                <a:close/>
              </a:path>
            </a:pathLst>
          </a:custGeom>
        </p:spPr>
      </p:pic>
    </p:spTree>
    <p:extLst>
      <p:ext uri="{BB962C8B-B14F-4D97-AF65-F5344CB8AC3E}">
        <p14:creationId xmlns:p14="http://schemas.microsoft.com/office/powerpoint/2010/main" val="175660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lluminated server room panel">
            <a:extLst>
              <a:ext uri="{FF2B5EF4-FFF2-40B4-BE49-F238E27FC236}">
                <a16:creationId xmlns:a16="http://schemas.microsoft.com/office/drawing/2014/main" id="{3AA58E11-BABE-539B-EE2E-AD37AFA28FE2}"/>
              </a:ext>
            </a:extLst>
          </p:cNvPr>
          <p:cNvPicPr>
            <a:picLocks noChangeAspect="1"/>
          </p:cNvPicPr>
          <p:nvPr/>
        </p:nvPicPr>
        <p:blipFill rotWithShape="1">
          <a:blip r:embed="rId2"/>
          <a:srcRect l="20515" r="34220" b="-3"/>
          <a:stretch/>
        </p:blipFill>
        <p:spPr>
          <a:xfrm>
            <a:off x="778752" y="965199"/>
            <a:ext cx="3341442" cy="4927602"/>
          </a:xfrm>
          <a:prstGeom prst="rect">
            <a:avLst/>
          </a:prstGeom>
        </p:spPr>
      </p:pic>
      <p:sp>
        <p:nvSpPr>
          <p:cNvPr id="26" name="Freeform: Shape 25">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4653FF"/>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3B40645-22B5-DE3B-FFF5-D02C78F928E7}"/>
              </a:ext>
            </a:extLst>
          </p:cNvPr>
          <p:cNvSpPr>
            <a:spLocks noGrp="1"/>
          </p:cNvSpPr>
          <p:nvPr>
            <p:ph type="title"/>
          </p:nvPr>
        </p:nvSpPr>
        <p:spPr>
          <a:xfrm>
            <a:off x="5759354" y="638089"/>
            <a:ext cx="5337270" cy="1476801"/>
          </a:xfrm>
        </p:spPr>
        <p:txBody>
          <a:bodyPr anchor="b">
            <a:normAutofit/>
          </a:bodyPr>
          <a:lstStyle/>
          <a:p>
            <a:pPr>
              <a:lnSpc>
                <a:spcPct val="90000"/>
              </a:lnSpc>
            </a:pPr>
            <a:r>
              <a:rPr lang="en-US" sz="4800" b="1">
                <a:solidFill>
                  <a:srgbClr val="FFFFFF"/>
                </a:solidFill>
                <a:ea typeface="+mj-lt"/>
                <a:cs typeface="+mj-lt"/>
              </a:rPr>
              <a:t>Significance of Setting Up Web Servers and VPN</a:t>
            </a:r>
            <a:endParaRPr lang="en-US" sz="4800">
              <a:solidFill>
                <a:srgbClr val="FFFFFF"/>
              </a:solidFill>
            </a:endParaRPr>
          </a:p>
        </p:txBody>
      </p:sp>
      <p:sp>
        <p:nvSpPr>
          <p:cNvPr id="27"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4653FF"/>
          </a:solidFill>
          <a:ln w="38100" cap="rnd">
            <a:solidFill>
              <a:srgbClr val="4653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117815-C2AD-5BAA-55C3-8947588D8F64}"/>
              </a:ext>
            </a:extLst>
          </p:cNvPr>
          <p:cNvSpPr>
            <a:spLocks noGrp="1"/>
          </p:cNvSpPr>
          <p:nvPr>
            <p:ph idx="1"/>
          </p:nvPr>
        </p:nvSpPr>
        <p:spPr>
          <a:xfrm>
            <a:off x="5759354" y="2664886"/>
            <a:ext cx="5461095" cy="3550789"/>
          </a:xfrm>
        </p:spPr>
        <p:txBody>
          <a:bodyPr vert="horz" lIns="91440" tIns="45720" rIns="91440" bIns="45720" rtlCol="0" anchor="t">
            <a:normAutofit/>
          </a:bodyPr>
          <a:lstStyle/>
          <a:p>
            <a:pPr>
              <a:lnSpc>
                <a:spcPct val="100000"/>
              </a:lnSpc>
            </a:pPr>
            <a:r>
              <a:rPr lang="en-US" sz="2600">
                <a:solidFill>
                  <a:srgbClr val="FFFFFF"/>
                </a:solidFill>
                <a:ea typeface="+mn-lt"/>
                <a:cs typeface="+mn-lt"/>
              </a:rPr>
              <a:t>As the world becomes increasingly interconnected, the need for secure remote access to resources has never been more critical. Businesses and individuals alike rely on web servers to deliver content and services to users globally. However, ensuring that these interactions occur securely is equally important. This is where VPNs come into play. By setting up a VPN, organizations can create encrypted tunnels for data transmission, preventing unauthorized access and eavesdropping.</a:t>
            </a:r>
            <a:endParaRPr lang="en-US" sz="2600">
              <a:solidFill>
                <a:srgbClr val="FFFFFF"/>
              </a:solidFill>
            </a:endParaRPr>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28" name="Ink 2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3310186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12A9ECB-F798-0114-6EAC-5F12F59A0006}"/>
              </a:ext>
            </a:extLst>
          </p:cNvPr>
          <p:cNvSpPr>
            <a:spLocks noGrp="1"/>
          </p:cNvSpPr>
          <p:nvPr>
            <p:ph type="title"/>
          </p:nvPr>
        </p:nvSpPr>
        <p:spPr>
          <a:xfrm>
            <a:off x="838200" y="401221"/>
            <a:ext cx="10515600" cy="1348065"/>
          </a:xfrm>
        </p:spPr>
        <p:txBody>
          <a:bodyPr>
            <a:normAutofit/>
          </a:bodyPr>
          <a:lstStyle/>
          <a:p>
            <a:r>
              <a:rPr lang="en-US" sz="6800" b="1" dirty="0">
                <a:solidFill>
                  <a:schemeClr val="bg1"/>
                </a:solidFill>
                <a:ea typeface="+mj-lt"/>
                <a:cs typeface="+mj-lt"/>
              </a:rPr>
              <a:t>Cisco Packet Tracer</a:t>
            </a:r>
            <a:endParaRPr lang="en-US" sz="6800" dirty="0">
              <a:solidFill>
                <a:schemeClr val="bg1"/>
              </a:solidFill>
            </a:endParaRPr>
          </a:p>
        </p:txBody>
      </p:sp>
      <p:sp>
        <p:nvSpPr>
          <p:cNvPr id="3" name="Content Placeholder 2">
            <a:extLst>
              <a:ext uri="{FF2B5EF4-FFF2-40B4-BE49-F238E27FC236}">
                <a16:creationId xmlns:a16="http://schemas.microsoft.com/office/drawing/2014/main" id="{46410B04-88E7-4138-1CA8-2F437D5C94B4}"/>
              </a:ext>
            </a:extLst>
          </p:cNvPr>
          <p:cNvSpPr>
            <a:spLocks noGrp="1"/>
          </p:cNvSpPr>
          <p:nvPr>
            <p:ph idx="1"/>
          </p:nvPr>
        </p:nvSpPr>
        <p:spPr>
          <a:xfrm>
            <a:off x="838200" y="2586789"/>
            <a:ext cx="10515600" cy="3590174"/>
          </a:xfrm>
        </p:spPr>
        <p:txBody>
          <a:bodyPr vert="horz" lIns="91440" tIns="45720" rIns="91440" bIns="45720" rtlCol="0">
            <a:normAutofit/>
          </a:bodyPr>
          <a:lstStyle/>
          <a:p>
            <a:r>
              <a:rPr lang="en-US" dirty="0">
                <a:ea typeface="+mn-lt"/>
                <a:cs typeface="+mn-lt"/>
              </a:rPr>
              <a:t>Our presentation will be facilitated by Cisco Packet Tracer, a powerful network simulation tool. It allows network administrators, students, and enthusiasts to design, configure, and troubleshoot network setups in a virtual environment. Packet Tracer enables hands-on learning and experimentation without the need for physical hardware, making it an ideal tool to understand and practice various networking concepts.</a:t>
            </a:r>
            <a:endParaRPr lang="en-US" dirty="0"/>
          </a:p>
          <a:p>
            <a:r>
              <a:rPr lang="en-US" dirty="0">
                <a:ea typeface="+mn-lt"/>
                <a:cs typeface="+mn-lt"/>
              </a:rPr>
              <a:t>In the subsequent slides, we'll delve into the specifics of designing, configuring, and testing a web server and VPN setup using Cisco Packet Tracer. Let's explore the exciting world of network configuration for secure remote access!</a:t>
            </a:r>
            <a:endParaRPr lang="en-US" dirty="0"/>
          </a:p>
          <a:p>
            <a:endParaRPr lang="en-US" dirty="0"/>
          </a:p>
        </p:txBody>
      </p:sp>
    </p:spTree>
    <p:extLst>
      <p:ext uri="{BB962C8B-B14F-4D97-AF65-F5344CB8AC3E}">
        <p14:creationId xmlns:p14="http://schemas.microsoft.com/office/powerpoint/2010/main" val="364506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6" name="Rectangle 3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EDD75D-CDE1-603B-CCE0-640ECDAE303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dirty="0"/>
              <a:t>Cisco Packet tracer interface</a:t>
            </a:r>
          </a:p>
        </p:txBody>
      </p:sp>
      <p:sp>
        <p:nvSpPr>
          <p:cNvPr id="3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F4AB2B"/>
          </a:solidFill>
          <a:ln w="38100" cap="rnd">
            <a:solidFill>
              <a:srgbClr val="F4AB2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44092EC-7DED-B665-B540-1FC007E23947}"/>
              </a:ext>
            </a:extLst>
          </p:cNvPr>
          <p:cNvPicPr>
            <a:picLocks noChangeAspect="1"/>
          </p:cNvPicPr>
          <p:nvPr/>
        </p:nvPicPr>
        <p:blipFill rotWithShape="1">
          <a:blip r:embed="rId2"/>
          <a:srcRect r="-165" b="3509"/>
          <a:stretch/>
        </p:blipFill>
        <p:spPr>
          <a:xfrm>
            <a:off x="4654296" y="1460600"/>
            <a:ext cx="7214616" cy="4708842"/>
          </a:xfrm>
          <a:prstGeom prst="rect">
            <a:avLst/>
          </a:prstGeom>
        </p:spPr>
      </p:pic>
    </p:spTree>
    <p:extLst>
      <p:ext uri="{BB962C8B-B14F-4D97-AF65-F5344CB8AC3E}">
        <p14:creationId xmlns:p14="http://schemas.microsoft.com/office/powerpoint/2010/main" val="102585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D9AF-966E-7EB7-CF99-5FCA4C83EF3C}"/>
              </a:ext>
            </a:extLst>
          </p:cNvPr>
          <p:cNvSpPr>
            <a:spLocks noGrp="1"/>
          </p:cNvSpPr>
          <p:nvPr>
            <p:ph type="title"/>
          </p:nvPr>
        </p:nvSpPr>
        <p:spPr/>
        <p:txBody>
          <a:bodyPr>
            <a:normAutofit fontScale="90000"/>
          </a:bodyPr>
          <a:lstStyle/>
          <a:p>
            <a:r>
              <a:rPr lang="en-US" dirty="0"/>
              <a:t>Steps for implementation of basic network with web server</a:t>
            </a:r>
          </a:p>
        </p:txBody>
      </p:sp>
      <p:graphicFrame>
        <p:nvGraphicFramePr>
          <p:cNvPr id="13" name="Content Placeholder 2">
            <a:extLst>
              <a:ext uri="{FF2B5EF4-FFF2-40B4-BE49-F238E27FC236}">
                <a16:creationId xmlns:a16="http://schemas.microsoft.com/office/drawing/2014/main" id="{C64A0966-FCCB-9D14-DEA8-3752E15FF17E}"/>
              </a:ext>
            </a:extLst>
          </p:cNvPr>
          <p:cNvGraphicFramePr>
            <a:graphicFrameLocks noGrp="1"/>
          </p:cNvGraphicFramePr>
          <p:nvPr>
            <p:ph idx="1"/>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531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4" name="Rectangle 2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DAF73-AE92-FAFC-6C70-FBCCEE561FEB}"/>
              </a:ext>
            </a:extLst>
          </p:cNvPr>
          <p:cNvSpPr>
            <a:spLocks noGrp="1"/>
          </p:cNvSpPr>
          <p:nvPr>
            <p:ph type="title"/>
          </p:nvPr>
        </p:nvSpPr>
        <p:spPr>
          <a:xfrm>
            <a:off x="638881" y="839865"/>
            <a:ext cx="10909640" cy="904970"/>
          </a:xfrm>
        </p:spPr>
        <p:txBody>
          <a:bodyPr vert="horz" lIns="91440" tIns="45720" rIns="91440" bIns="45720" rtlCol="0" anchor="ctr">
            <a:normAutofit/>
          </a:bodyPr>
          <a:lstStyle/>
          <a:p>
            <a:pPr algn="ctr">
              <a:lnSpc>
                <a:spcPct val="90000"/>
              </a:lnSpc>
            </a:pPr>
            <a:r>
              <a:rPr lang="en-US" sz="5600" dirty="0"/>
              <a:t>Network design for each web server room</a:t>
            </a:r>
          </a:p>
        </p:txBody>
      </p:sp>
      <p:pic>
        <p:nvPicPr>
          <p:cNvPr id="4" name="Content Placeholder 3">
            <a:extLst>
              <a:ext uri="{FF2B5EF4-FFF2-40B4-BE49-F238E27FC236}">
                <a16:creationId xmlns:a16="http://schemas.microsoft.com/office/drawing/2014/main" id="{A1D8E852-DB1A-5003-E064-E2EB28292FC4}"/>
              </a:ext>
            </a:extLst>
          </p:cNvPr>
          <p:cNvPicPr>
            <a:picLocks noGrp="1" noChangeAspect="1"/>
          </p:cNvPicPr>
          <p:nvPr>
            <p:ph idx="1"/>
          </p:nvPr>
        </p:nvPicPr>
        <p:blipFill rotWithShape="1">
          <a:blip r:embed="rId2"/>
          <a:srcRect l="29697" t="13959" r="16667" b="27665"/>
          <a:stretch/>
        </p:blipFill>
        <p:spPr>
          <a:xfrm>
            <a:off x="369794" y="1933931"/>
            <a:ext cx="5565726" cy="4091865"/>
          </a:xfrm>
          <a:prstGeom prst="rect">
            <a:avLst/>
          </a:prstGeom>
        </p:spPr>
      </p:pic>
      <p:pic>
        <p:nvPicPr>
          <p:cNvPr id="5" name="Picture 4">
            <a:extLst>
              <a:ext uri="{FF2B5EF4-FFF2-40B4-BE49-F238E27FC236}">
                <a16:creationId xmlns:a16="http://schemas.microsoft.com/office/drawing/2014/main" id="{D1852272-3B4C-6E1B-590D-CAE39BD55804}"/>
              </a:ext>
            </a:extLst>
          </p:cNvPr>
          <p:cNvPicPr>
            <a:picLocks noChangeAspect="1"/>
          </p:cNvPicPr>
          <p:nvPr/>
        </p:nvPicPr>
        <p:blipFill rotWithShape="1">
          <a:blip r:embed="rId3"/>
          <a:srcRect l="30623" t="18357" r="29539" b="16685"/>
          <a:stretch/>
        </p:blipFill>
        <p:spPr>
          <a:xfrm>
            <a:off x="6523220" y="1882985"/>
            <a:ext cx="4450073" cy="4011786"/>
          </a:xfrm>
          <a:prstGeom prst="rect">
            <a:avLst/>
          </a:prstGeom>
        </p:spPr>
      </p:pic>
      <p:sp>
        <p:nvSpPr>
          <p:cNvPr id="6" name="TextBox 5">
            <a:extLst>
              <a:ext uri="{FF2B5EF4-FFF2-40B4-BE49-F238E27FC236}">
                <a16:creationId xmlns:a16="http://schemas.microsoft.com/office/drawing/2014/main" id="{9E85B68B-AB65-C40B-FC01-38B8E8EE1A1C}"/>
              </a:ext>
            </a:extLst>
          </p:cNvPr>
          <p:cNvSpPr txBox="1"/>
          <p:nvPr/>
        </p:nvSpPr>
        <p:spPr>
          <a:xfrm>
            <a:off x="1374098" y="60210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Network with various servers</a:t>
            </a:r>
          </a:p>
        </p:txBody>
      </p:sp>
      <p:sp>
        <p:nvSpPr>
          <p:cNvPr id="7" name="TextBox 6">
            <a:extLst>
              <a:ext uri="{FF2B5EF4-FFF2-40B4-BE49-F238E27FC236}">
                <a16:creationId xmlns:a16="http://schemas.microsoft.com/office/drawing/2014/main" id="{88410E00-F42C-A5A7-615C-7A58FEC3D5F8}"/>
              </a:ext>
            </a:extLst>
          </p:cNvPr>
          <p:cNvSpPr txBox="1"/>
          <p:nvPr/>
        </p:nvSpPr>
        <p:spPr>
          <a:xfrm>
            <a:off x="6783049" y="6408295"/>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0" name="TextBox 9">
            <a:extLst>
              <a:ext uri="{FF2B5EF4-FFF2-40B4-BE49-F238E27FC236}">
                <a16:creationId xmlns:a16="http://schemas.microsoft.com/office/drawing/2014/main" id="{25C8DBCA-5A57-0E52-05CF-09DFE4CF6F01}"/>
              </a:ext>
            </a:extLst>
          </p:cNvPr>
          <p:cNvSpPr txBox="1"/>
          <p:nvPr/>
        </p:nvSpPr>
        <p:spPr>
          <a:xfrm>
            <a:off x="7157803" y="60085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HTTP Service</a:t>
            </a:r>
          </a:p>
        </p:txBody>
      </p:sp>
    </p:spTree>
    <p:extLst>
      <p:ext uri="{BB962C8B-B14F-4D97-AF65-F5344CB8AC3E}">
        <p14:creationId xmlns:p14="http://schemas.microsoft.com/office/powerpoint/2010/main" val="2651868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64206E-FEFF-8A7B-A824-D4FD0093B072}"/>
              </a:ext>
            </a:extLst>
          </p:cNvPr>
          <p:cNvPicPr>
            <a:picLocks noChangeAspect="1"/>
          </p:cNvPicPr>
          <p:nvPr/>
        </p:nvPicPr>
        <p:blipFill rotWithShape="1">
          <a:blip r:embed="rId2">
            <a:alphaModFix amt="4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557BE1AE-CE32-837B-2E50-22ADAD907E8D}"/>
              </a:ext>
            </a:extLst>
          </p:cNvPr>
          <p:cNvSpPr>
            <a:spLocks noGrp="1"/>
          </p:cNvSpPr>
          <p:nvPr>
            <p:ph type="title"/>
          </p:nvPr>
        </p:nvSpPr>
        <p:spPr>
          <a:xfrm>
            <a:off x="640080" y="853673"/>
            <a:ext cx="4023360" cy="5004794"/>
          </a:xfrm>
        </p:spPr>
        <p:txBody>
          <a:bodyPr>
            <a:normAutofit/>
          </a:bodyPr>
          <a:lstStyle/>
          <a:p>
            <a:r>
              <a:rPr lang="en-US" sz="6700">
                <a:ea typeface="+mj-lt"/>
                <a:cs typeface="+mj-lt"/>
              </a:rPr>
              <a:t>Steps for implementation of dns server</a:t>
            </a:r>
          </a:p>
          <a:p>
            <a:endParaRPr lang="en-US" sz="6700"/>
          </a:p>
        </p:txBody>
      </p:sp>
      <p:sp>
        <p:nvSpPr>
          <p:cNvPr id="3" name="Content Placeholder 2">
            <a:extLst>
              <a:ext uri="{FF2B5EF4-FFF2-40B4-BE49-F238E27FC236}">
                <a16:creationId xmlns:a16="http://schemas.microsoft.com/office/drawing/2014/main" id="{9F4A13AF-F20C-BDEF-701D-E711D8DED00F}"/>
              </a:ext>
            </a:extLst>
          </p:cNvPr>
          <p:cNvSpPr>
            <a:spLocks noGrp="1"/>
          </p:cNvSpPr>
          <p:nvPr>
            <p:ph idx="1"/>
          </p:nvPr>
        </p:nvSpPr>
        <p:spPr>
          <a:xfrm>
            <a:off x="5599083" y="853673"/>
            <a:ext cx="5715000" cy="5004794"/>
          </a:xfrm>
        </p:spPr>
        <p:txBody>
          <a:bodyPr vert="horz" lIns="91440" tIns="45720" rIns="91440" bIns="45720" rtlCol="0" anchor="ctr">
            <a:normAutofit/>
          </a:bodyPr>
          <a:lstStyle/>
          <a:p>
            <a:r>
              <a:rPr lang="en-US"/>
              <a:t>Take one server and connect to any switch in the network</a:t>
            </a:r>
          </a:p>
          <a:p>
            <a:r>
              <a:rPr lang="en-US"/>
              <a:t>Give IP address to DNS Server</a:t>
            </a:r>
          </a:p>
          <a:p>
            <a:r>
              <a:rPr lang="en-US"/>
              <a:t>Go to services then DNS and switch on DNS</a:t>
            </a:r>
          </a:p>
          <a:p>
            <a:r>
              <a:rPr lang="en-US" dirty="0"/>
              <a:t>Give name of web services and </a:t>
            </a:r>
            <a:r>
              <a:rPr lang="en-US" dirty="0" err="1"/>
              <a:t>ip</a:t>
            </a:r>
            <a:r>
              <a:rPr lang="en-US" dirty="0"/>
              <a:t> of web server then click add</a:t>
            </a:r>
          </a:p>
          <a:p>
            <a:r>
              <a:rPr lang="en-US" dirty="0"/>
              <a:t>Provide name for all web server IP for different services</a:t>
            </a:r>
          </a:p>
        </p:txBody>
      </p:sp>
      <p:sp>
        <p:nvSpPr>
          <p:cNvPr id="21" name="sketchy content container">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42309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SketchyVTI</vt:lpstr>
      <vt:lpstr>Web Server and VPN Setup  using Cisco Packet Tracer</vt:lpstr>
      <vt:lpstr>Web Server Overview: </vt:lpstr>
      <vt:lpstr>VPN Introduction</vt:lpstr>
      <vt:lpstr>Significance of Setting Up Web Servers and VPN</vt:lpstr>
      <vt:lpstr>Cisco Packet Tracer</vt:lpstr>
      <vt:lpstr>Cisco Packet tracer interface</vt:lpstr>
      <vt:lpstr>Steps for implementation of basic network with web server</vt:lpstr>
      <vt:lpstr>Network design for each web server room</vt:lpstr>
      <vt:lpstr>Steps for implementation of dns server </vt:lpstr>
      <vt:lpstr> dns server interface </vt:lpstr>
      <vt:lpstr>Steps for implementation of basic network with email server </vt:lpstr>
      <vt:lpstr>Email server interface</vt:lpstr>
      <vt:lpstr>Implementation of vpn</vt:lpstr>
      <vt:lpstr>benefits of using a VPN </vt:lpstr>
      <vt:lpstr>Network with web server ,dns server ,email server and vpn 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380</cp:revision>
  <dcterms:created xsi:type="dcterms:W3CDTF">2023-08-18T09:03:32Z</dcterms:created>
  <dcterms:modified xsi:type="dcterms:W3CDTF">2023-08-18T14:49:08Z</dcterms:modified>
</cp:coreProperties>
</file>