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61" r:id="rId5"/>
    <p:sldId id="267" r:id="rId6"/>
    <p:sldId id="268" r:id="rId7"/>
    <p:sldId id="269" r:id="rId8"/>
    <p:sldId id="276" r:id="rId9"/>
    <p:sldId id="270" r:id="rId10"/>
    <p:sldId id="271" r:id="rId11"/>
    <p:sldId id="272" r:id="rId12"/>
    <p:sldId id="262" r:id="rId13"/>
    <p:sldId id="263" r:id="rId14"/>
    <p:sldId id="264" r:id="rId15"/>
    <p:sldId id="265" r:id="rId16"/>
    <p:sldId id="259" r:id="rId17"/>
    <p:sldId id="26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27F118-6135-4DEE-BD7A-35B9B7F6B2FC}" v="1" dt="2022-04-18T19:17:44.2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5755"/>
  </p:normalViewPr>
  <p:slideViewPr>
    <p:cSldViewPr snapToGrid="0" snapToObjects="1">
      <p:cViewPr varScale="1">
        <p:scale>
          <a:sx n="86" d="100"/>
          <a:sy n="86" d="100"/>
        </p:scale>
        <p:origin x="71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ta goyal" userId="3640a3a9c4830df1" providerId="LiveId" clId="{9827F118-6135-4DEE-BD7A-35B9B7F6B2FC}"/>
    <pc:docChg chg="custSel modSld">
      <pc:chgData name="harshita goyal" userId="3640a3a9c4830df1" providerId="LiveId" clId="{9827F118-6135-4DEE-BD7A-35B9B7F6B2FC}" dt="2022-04-18T19:38:52.653" v="289" actId="20577"/>
      <pc:docMkLst>
        <pc:docMk/>
      </pc:docMkLst>
      <pc:sldChg chg="modSp mod">
        <pc:chgData name="harshita goyal" userId="3640a3a9c4830df1" providerId="LiveId" clId="{9827F118-6135-4DEE-BD7A-35B9B7F6B2FC}" dt="2022-04-18T19:17:44.279" v="288" actId="20577"/>
        <pc:sldMkLst>
          <pc:docMk/>
          <pc:sldMk cId="2567649466" sldId="257"/>
        </pc:sldMkLst>
        <pc:spChg chg="mod">
          <ac:chgData name="harshita goyal" userId="3640a3a9c4830df1" providerId="LiveId" clId="{9827F118-6135-4DEE-BD7A-35B9B7F6B2FC}" dt="2022-04-18T19:17:44.279" v="288" actId="20577"/>
          <ac:spMkLst>
            <pc:docMk/>
            <pc:sldMk cId="2567649466" sldId="257"/>
            <ac:spMk id="3" creationId="{9970ED4D-CADA-BA4E-A4F6-55578546364A}"/>
          </ac:spMkLst>
        </pc:spChg>
      </pc:sldChg>
      <pc:sldChg chg="modSp mod">
        <pc:chgData name="harshita goyal" userId="3640a3a9c4830df1" providerId="LiveId" clId="{9827F118-6135-4DEE-BD7A-35B9B7F6B2FC}" dt="2022-04-18T19:38:52.653" v="289" actId="20577"/>
        <pc:sldMkLst>
          <pc:docMk/>
          <pc:sldMk cId="2640037431" sldId="263"/>
        </pc:sldMkLst>
        <pc:spChg chg="mod">
          <ac:chgData name="harshita goyal" userId="3640a3a9c4830df1" providerId="LiveId" clId="{9827F118-6135-4DEE-BD7A-35B9B7F6B2FC}" dt="2022-04-18T19:38:52.653" v="289" actId="20577"/>
          <ac:spMkLst>
            <pc:docMk/>
            <pc:sldMk cId="2640037431" sldId="263"/>
            <ac:spMk id="4" creationId="{B0C467A9-E52C-D744-9263-4A5C214A04E8}"/>
          </ac:spMkLst>
        </pc:spChg>
      </pc:sldChg>
      <pc:sldChg chg="modSp mod">
        <pc:chgData name="harshita goyal" userId="3640a3a9c4830df1" providerId="LiveId" clId="{9827F118-6135-4DEE-BD7A-35B9B7F6B2FC}" dt="2022-04-18T19:12:56.780" v="252" actId="20577"/>
        <pc:sldMkLst>
          <pc:docMk/>
          <pc:sldMk cId="1063241846" sldId="265"/>
        </pc:sldMkLst>
        <pc:spChg chg="mod">
          <ac:chgData name="harshita goyal" userId="3640a3a9c4830df1" providerId="LiveId" clId="{9827F118-6135-4DEE-BD7A-35B9B7F6B2FC}" dt="2022-04-18T19:12:56.780" v="252" actId="20577"/>
          <ac:spMkLst>
            <pc:docMk/>
            <pc:sldMk cId="1063241846" sldId="265"/>
            <ac:spMk id="4" creationId="{E66F1740-035A-F341-9A34-97F01234B40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F28706-1D22-497A-BD3E-C4AE09EFC8E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47DEA87-F128-4D52-AB15-5227F8C22DAC}">
      <dgm:prSet/>
      <dgm:spPr/>
      <dgm:t>
        <a:bodyPr/>
        <a:lstStyle/>
        <a:p>
          <a:r>
            <a:rPr lang="en-US" dirty="0"/>
            <a:t>Team Manager – Harshita Goyal</a:t>
          </a:r>
        </a:p>
      </dgm:t>
    </dgm:pt>
    <dgm:pt modelId="{437ED17B-94DC-40D5-9B0E-1E8DEE1FC99F}" type="parTrans" cxnId="{B2AC12FA-94B5-49BE-AB14-2005419264B0}">
      <dgm:prSet/>
      <dgm:spPr/>
      <dgm:t>
        <a:bodyPr/>
        <a:lstStyle/>
        <a:p>
          <a:endParaRPr lang="en-US"/>
        </a:p>
      </dgm:t>
    </dgm:pt>
    <dgm:pt modelId="{CDF9F4B4-51D4-46D1-BA33-BA6D559D02A7}" type="sibTrans" cxnId="{B2AC12FA-94B5-49BE-AB14-2005419264B0}">
      <dgm:prSet/>
      <dgm:spPr/>
      <dgm:t>
        <a:bodyPr/>
        <a:lstStyle/>
        <a:p>
          <a:endParaRPr lang="en-US"/>
        </a:p>
      </dgm:t>
    </dgm:pt>
    <dgm:pt modelId="{BBDA3960-F0A9-41D6-876C-75105061FF3B}">
      <dgm:prSet/>
      <dgm:spPr/>
      <dgm:t>
        <a:bodyPr/>
        <a:lstStyle/>
        <a:p>
          <a:r>
            <a:rPr lang="en-US" dirty="0"/>
            <a:t>Team Data Analyst– Harpreet Kaur</a:t>
          </a:r>
        </a:p>
      </dgm:t>
    </dgm:pt>
    <dgm:pt modelId="{182FD996-F722-49F7-B567-9D19AE168502}" type="parTrans" cxnId="{472B5991-6BE1-4CEE-A569-3CB88A3D60C1}">
      <dgm:prSet/>
      <dgm:spPr/>
      <dgm:t>
        <a:bodyPr/>
        <a:lstStyle/>
        <a:p>
          <a:endParaRPr lang="en-US"/>
        </a:p>
      </dgm:t>
    </dgm:pt>
    <dgm:pt modelId="{2E7DC432-3A11-4469-955E-B78F9DB254B2}" type="sibTrans" cxnId="{472B5991-6BE1-4CEE-A569-3CB88A3D60C1}">
      <dgm:prSet/>
      <dgm:spPr/>
      <dgm:t>
        <a:bodyPr/>
        <a:lstStyle/>
        <a:p>
          <a:endParaRPr lang="en-US"/>
        </a:p>
      </dgm:t>
    </dgm:pt>
    <dgm:pt modelId="{627A6B41-23A8-4753-823D-CD70FF2E647B}">
      <dgm:prSet/>
      <dgm:spPr/>
      <dgm:t>
        <a:bodyPr/>
        <a:lstStyle/>
        <a:p>
          <a:r>
            <a:rPr lang="en-US" dirty="0"/>
            <a:t>Team Developer – Navjot Kaur</a:t>
          </a:r>
        </a:p>
      </dgm:t>
    </dgm:pt>
    <dgm:pt modelId="{8A325123-608A-4E20-A5DA-06D1A3A6A007}" type="parTrans" cxnId="{44D31953-F9A8-4B65-B9D2-39B02425E85C}">
      <dgm:prSet/>
      <dgm:spPr/>
      <dgm:t>
        <a:bodyPr/>
        <a:lstStyle/>
        <a:p>
          <a:endParaRPr lang="en-US"/>
        </a:p>
      </dgm:t>
    </dgm:pt>
    <dgm:pt modelId="{749B55BE-0A4C-4812-A697-E454A389ADA3}" type="sibTrans" cxnId="{44D31953-F9A8-4B65-B9D2-39B02425E85C}">
      <dgm:prSet/>
      <dgm:spPr/>
      <dgm:t>
        <a:bodyPr/>
        <a:lstStyle/>
        <a:p>
          <a:endParaRPr lang="en-US"/>
        </a:p>
      </dgm:t>
    </dgm:pt>
    <dgm:pt modelId="{9068BF01-1FF7-4788-9CE5-C90709D37C75}">
      <dgm:prSet/>
      <dgm:spPr/>
      <dgm:t>
        <a:bodyPr/>
        <a:lstStyle/>
        <a:p>
          <a:r>
            <a:rPr lang="en-US" dirty="0"/>
            <a:t>Team Business Analyst – Pravalika Kiriyanthan</a:t>
          </a:r>
        </a:p>
      </dgm:t>
    </dgm:pt>
    <dgm:pt modelId="{0C0F2F91-F05A-4AFF-8307-FBCAAB167046}" type="parTrans" cxnId="{C46C7BE0-A821-4170-B9BE-2A0AD3D4AB4C}">
      <dgm:prSet/>
      <dgm:spPr/>
      <dgm:t>
        <a:bodyPr/>
        <a:lstStyle/>
        <a:p>
          <a:endParaRPr lang="en-US"/>
        </a:p>
      </dgm:t>
    </dgm:pt>
    <dgm:pt modelId="{2FB6DFC0-2EE6-40CA-B0B7-4D69A835ABA6}" type="sibTrans" cxnId="{C46C7BE0-A821-4170-B9BE-2A0AD3D4AB4C}">
      <dgm:prSet/>
      <dgm:spPr/>
      <dgm:t>
        <a:bodyPr/>
        <a:lstStyle/>
        <a:p>
          <a:endParaRPr lang="en-US"/>
        </a:p>
      </dgm:t>
    </dgm:pt>
    <dgm:pt modelId="{EF366EAF-AFDD-AB46-A28A-2EA752BAE2A8}" type="pres">
      <dgm:prSet presAssocID="{79F28706-1D22-497A-BD3E-C4AE09EFC8EC}" presName="linear" presStyleCnt="0">
        <dgm:presLayoutVars>
          <dgm:animLvl val="lvl"/>
          <dgm:resizeHandles val="exact"/>
        </dgm:presLayoutVars>
      </dgm:prSet>
      <dgm:spPr/>
    </dgm:pt>
    <dgm:pt modelId="{11A7503D-4C31-8F4B-A4AB-B84702CAA841}" type="pres">
      <dgm:prSet presAssocID="{647DEA87-F128-4D52-AB15-5227F8C22DAC}" presName="parentText" presStyleLbl="node1" presStyleIdx="0" presStyleCnt="4">
        <dgm:presLayoutVars>
          <dgm:chMax val="0"/>
          <dgm:bulletEnabled val="1"/>
        </dgm:presLayoutVars>
      </dgm:prSet>
      <dgm:spPr/>
    </dgm:pt>
    <dgm:pt modelId="{78A862C6-DAB1-474E-BAAF-092542FCB53E}" type="pres">
      <dgm:prSet presAssocID="{CDF9F4B4-51D4-46D1-BA33-BA6D559D02A7}" presName="spacer" presStyleCnt="0"/>
      <dgm:spPr/>
    </dgm:pt>
    <dgm:pt modelId="{A84105E9-D9CB-8446-A20D-366DE6624F3D}" type="pres">
      <dgm:prSet presAssocID="{BBDA3960-F0A9-41D6-876C-75105061FF3B}" presName="parentText" presStyleLbl="node1" presStyleIdx="1" presStyleCnt="4">
        <dgm:presLayoutVars>
          <dgm:chMax val="0"/>
          <dgm:bulletEnabled val="1"/>
        </dgm:presLayoutVars>
      </dgm:prSet>
      <dgm:spPr/>
    </dgm:pt>
    <dgm:pt modelId="{CE16195C-E8E0-2C42-B964-1F5417E4E4F0}" type="pres">
      <dgm:prSet presAssocID="{2E7DC432-3A11-4469-955E-B78F9DB254B2}" presName="spacer" presStyleCnt="0"/>
      <dgm:spPr/>
    </dgm:pt>
    <dgm:pt modelId="{304ABA78-A9AA-3D47-8433-D3BD22D27D79}" type="pres">
      <dgm:prSet presAssocID="{627A6B41-23A8-4753-823D-CD70FF2E647B}" presName="parentText" presStyleLbl="node1" presStyleIdx="2" presStyleCnt="4">
        <dgm:presLayoutVars>
          <dgm:chMax val="0"/>
          <dgm:bulletEnabled val="1"/>
        </dgm:presLayoutVars>
      </dgm:prSet>
      <dgm:spPr/>
    </dgm:pt>
    <dgm:pt modelId="{AFDAB6BE-43A2-9041-88A7-8338122A9288}" type="pres">
      <dgm:prSet presAssocID="{749B55BE-0A4C-4812-A697-E454A389ADA3}" presName="spacer" presStyleCnt="0"/>
      <dgm:spPr/>
    </dgm:pt>
    <dgm:pt modelId="{88935171-DB3B-FD42-8E25-E77950D1D750}" type="pres">
      <dgm:prSet presAssocID="{9068BF01-1FF7-4788-9CE5-C90709D37C75}" presName="parentText" presStyleLbl="node1" presStyleIdx="3" presStyleCnt="4">
        <dgm:presLayoutVars>
          <dgm:chMax val="0"/>
          <dgm:bulletEnabled val="1"/>
        </dgm:presLayoutVars>
      </dgm:prSet>
      <dgm:spPr/>
    </dgm:pt>
  </dgm:ptLst>
  <dgm:cxnLst>
    <dgm:cxn modelId="{A54A286A-FAE6-B54B-B281-363AA4041DE4}" type="presOf" srcId="{BBDA3960-F0A9-41D6-876C-75105061FF3B}" destId="{A84105E9-D9CB-8446-A20D-366DE6624F3D}" srcOrd="0" destOrd="0" presId="urn:microsoft.com/office/officeart/2005/8/layout/vList2"/>
    <dgm:cxn modelId="{6E9F9451-2CD1-3942-9C47-51B3F39934E0}" type="presOf" srcId="{9068BF01-1FF7-4788-9CE5-C90709D37C75}" destId="{88935171-DB3B-FD42-8E25-E77950D1D750}" srcOrd="0" destOrd="0" presId="urn:microsoft.com/office/officeart/2005/8/layout/vList2"/>
    <dgm:cxn modelId="{44D31953-F9A8-4B65-B9D2-39B02425E85C}" srcId="{79F28706-1D22-497A-BD3E-C4AE09EFC8EC}" destId="{627A6B41-23A8-4753-823D-CD70FF2E647B}" srcOrd="2" destOrd="0" parTransId="{8A325123-608A-4E20-A5DA-06D1A3A6A007}" sibTransId="{749B55BE-0A4C-4812-A697-E454A389ADA3}"/>
    <dgm:cxn modelId="{472B5991-6BE1-4CEE-A569-3CB88A3D60C1}" srcId="{79F28706-1D22-497A-BD3E-C4AE09EFC8EC}" destId="{BBDA3960-F0A9-41D6-876C-75105061FF3B}" srcOrd="1" destOrd="0" parTransId="{182FD996-F722-49F7-B567-9D19AE168502}" sibTransId="{2E7DC432-3A11-4469-955E-B78F9DB254B2}"/>
    <dgm:cxn modelId="{C94DCB99-B085-3D43-9FE2-CF295F5F8876}" type="presOf" srcId="{627A6B41-23A8-4753-823D-CD70FF2E647B}" destId="{304ABA78-A9AA-3D47-8433-D3BD22D27D79}" srcOrd="0" destOrd="0" presId="urn:microsoft.com/office/officeart/2005/8/layout/vList2"/>
    <dgm:cxn modelId="{DDCC06BB-9D4B-8E47-90DD-B556B70045BC}" type="presOf" srcId="{79F28706-1D22-497A-BD3E-C4AE09EFC8EC}" destId="{EF366EAF-AFDD-AB46-A28A-2EA752BAE2A8}" srcOrd="0" destOrd="0" presId="urn:microsoft.com/office/officeart/2005/8/layout/vList2"/>
    <dgm:cxn modelId="{C46C7BE0-A821-4170-B9BE-2A0AD3D4AB4C}" srcId="{79F28706-1D22-497A-BD3E-C4AE09EFC8EC}" destId="{9068BF01-1FF7-4788-9CE5-C90709D37C75}" srcOrd="3" destOrd="0" parTransId="{0C0F2F91-F05A-4AFF-8307-FBCAAB167046}" sibTransId="{2FB6DFC0-2EE6-40CA-B0B7-4D69A835ABA6}"/>
    <dgm:cxn modelId="{18A383EA-F3FE-8F43-961F-C11F79876AB3}" type="presOf" srcId="{647DEA87-F128-4D52-AB15-5227F8C22DAC}" destId="{11A7503D-4C31-8F4B-A4AB-B84702CAA841}" srcOrd="0" destOrd="0" presId="urn:microsoft.com/office/officeart/2005/8/layout/vList2"/>
    <dgm:cxn modelId="{B2AC12FA-94B5-49BE-AB14-2005419264B0}" srcId="{79F28706-1D22-497A-BD3E-C4AE09EFC8EC}" destId="{647DEA87-F128-4D52-AB15-5227F8C22DAC}" srcOrd="0" destOrd="0" parTransId="{437ED17B-94DC-40D5-9B0E-1E8DEE1FC99F}" sibTransId="{CDF9F4B4-51D4-46D1-BA33-BA6D559D02A7}"/>
    <dgm:cxn modelId="{E8501A96-583C-F944-BF74-D57146343621}" type="presParOf" srcId="{EF366EAF-AFDD-AB46-A28A-2EA752BAE2A8}" destId="{11A7503D-4C31-8F4B-A4AB-B84702CAA841}" srcOrd="0" destOrd="0" presId="urn:microsoft.com/office/officeart/2005/8/layout/vList2"/>
    <dgm:cxn modelId="{B5BDDDFC-A591-F34F-90DB-EBAD7F9D5375}" type="presParOf" srcId="{EF366EAF-AFDD-AB46-A28A-2EA752BAE2A8}" destId="{78A862C6-DAB1-474E-BAAF-092542FCB53E}" srcOrd="1" destOrd="0" presId="urn:microsoft.com/office/officeart/2005/8/layout/vList2"/>
    <dgm:cxn modelId="{7F85D81B-31AA-B846-AA1C-15F21E91E585}" type="presParOf" srcId="{EF366EAF-AFDD-AB46-A28A-2EA752BAE2A8}" destId="{A84105E9-D9CB-8446-A20D-366DE6624F3D}" srcOrd="2" destOrd="0" presId="urn:microsoft.com/office/officeart/2005/8/layout/vList2"/>
    <dgm:cxn modelId="{329A381A-E9E2-854A-AB42-664C31E43A66}" type="presParOf" srcId="{EF366EAF-AFDD-AB46-A28A-2EA752BAE2A8}" destId="{CE16195C-E8E0-2C42-B964-1F5417E4E4F0}" srcOrd="3" destOrd="0" presId="urn:microsoft.com/office/officeart/2005/8/layout/vList2"/>
    <dgm:cxn modelId="{1E92DED4-F49C-7942-B356-EA66FB39A142}" type="presParOf" srcId="{EF366EAF-AFDD-AB46-A28A-2EA752BAE2A8}" destId="{304ABA78-A9AA-3D47-8433-D3BD22D27D79}" srcOrd="4" destOrd="0" presId="urn:microsoft.com/office/officeart/2005/8/layout/vList2"/>
    <dgm:cxn modelId="{43A6CDDB-9802-034D-ADE0-5C3C43DE2C5A}" type="presParOf" srcId="{EF366EAF-AFDD-AB46-A28A-2EA752BAE2A8}" destId="{AFDAB6BE-43A2-9041-88A7-8338122A9288}" srcOrd="5" destOrd="0" presId="urn:microsoft.com/office/officeart/2005/8/layout/vList2"/>
    <dgm:cxn modelId="{97B38DE9-10D7-0B4B-998E-890B7CC311C9}" type="presParOf" srcId="{EF366EAF-AFDD-AB46-A28A-2EA752BAE2A8}" destId="{88935171-DB3B-FD42-8E25-E77950D1D75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7503D-4C31-8F4B-A4AB-B84702CAA841}">
      <dsp:nvSpPr>
        <dsp:cNvPr id="0" name=""/>
        <dsp:cNvSpPr/>
      </dsp:nvSpPr>
      <dsp:spPr>
        <a:xfrm>
          <a:off x="0" y="75777"/>
          <a:ext cx="6851142" cy="13109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Team Manager – Harshita Goyal</a:t>
          </a:r>
        </a:p>
      </dsp:txBody>
      <dsp:txXfrm>
        <a:off x="63994" y="139771"/>
        <a:ext cx="6723154" cy="1182942"/>
      </dsp:txXfrm>
    </dsp:sp>
    <dsp:sp modelId="{A84105E9-D9CB-8446-A20D-366DE6624F3D}">
      <dsp:nvSpPr>
        <dsp:cNvPr id="0" name=""/>
        <dsp:cNvSpPr/>
      </dsp:nvSpPr>
      <dsp:spPr>
        <a:xfrm>
          <a:off x="0" y="1481747"/>
          <a:ext cx="6851142" cy="131093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Team Data Analyst– Harpreet Kaur</a:t>
          </a:r>
        </a:p>
      </dsp:txBody>
      <dsp:txXfrm>
        <a:off x="63994" y="1545741"/>
        <a:ext cx="6723154" cy="1182942"/>
      </dsp:txXfrm>
    </dsp:sp>
    <dsp:sp modelId="{304ABA78-A9AA-3D47-8433-D3BD22D27D79}">
      <dsp:nvSpPr>
        <dsp:cNvPr id="0" name=""/>
        <dsp:cNvSpPr/>
      </dsp:nvSpPr>
      <dsp:spPr>
        <a:xfrm>
          <a:off x="0" y="2887718"/>
          <a:ext cx="6851142" cy="131093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Team Developer – Navjot Kaur</a:t>
          </a:r>
        </a:p>
      </dsp:txBody>
      <dsp:txXfrm>
        <a:off x="63994" y="2951712"/>
        <a:ext cx="6723154" cy="1182942"/>
      </dsp:txXfrm>
    </dsp:sp>
    <dsp:sp modelId="{88935171-DB3B-FD42-8E25-E77950D1D750}">
      <dsp:nvSpPr>
        <dsp:cNvPr id="0" name=""/>
        <dsp:cNvSpPr/>
      </dsp:nvSpPr>
      <dsp:spPr>
        <a:xfrm>
          <a:off x="0" y="4293688"/>
          <a:ext cx="6851142" cy="131093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Team Business Analyst – Pravalika Kiriyanthan</a:t>
          </a:r>
        </a:p>
      </dsp:txBody>
      <dsp:txXfrm>
        <a:off x="63994" y="4357682"/>
        <a:ext cx="6723154" cy="118294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0E03F-6E89-A14F-B7D2-9953565215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E6DC52-8F11-0A42-99B9-7BF1977A35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A1DCF2-635E-D24B-9100-96936C350193}"/>
              </a:ext>
            </a:extLst>
          </p:cNvPr>
          <p:cNvSpPr>
            <a:spLocks noGrp="1"/>
          </p:cNvSpPr>
          <p:nvPr>
            <p:ph type="dt" sz="half" idx="10"/>
          </p:nvPr>
        </p:nvSpPr>
        <p:spPr/>
        <p:txBody>
          <a:bodyPr/>
          <a:lstStyle/>
          <a:p>
            <a:fld id="{665EA1E7-60A4-C245-BDF1-1853A973AD91}" type="datetimeFigureOut">
              <a:rPr lang="en-US" smtClean="0"/>
              <a:t>4/18/2022</a:t>
            </a:fld>
            <a:endParaRPr lang="en-US"/>
          </a:p>
        </p:txBody>
      </p:sp>
      <p:sp>
        <p:nvSpPr>
          <p:cNvPr id="5" name="Footer Placeholder 4">
            <a:extLst>
              <a:ext uri="{FF2B5EF4-FFF2-40B4-BE49-F238E27FC236}">
                <a16:creationId xmlns:a16="http://schemas.microsoft.com/office/drawing/2014/main" id="{4868D1AE-6B4A-1246-A1DC-358409D7D3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C8DBED-0259-F94C-8F9D-3BEB249BC3AD}"/>
              </a:ext>
            </a:extLst>
          </p:cNvPr>
          <p:cNvSpPr>
            <a:spLocks noGrp="1"/>
          </p:cNvSpPr>
          <p:nvPr>
            <p:ph type="sldNum" sz="quarter" idx="12"/>
          </p:nvPr>
        </p:nvSpPr>
        <p:spPr/>
        <p:txBody>
          <a:bodyPr/>
          <a:lstStyle/>
          <a:p>
            <a:fld id="{607FA753-598C-7B45-B72A-719C2AFD5107}" type="slidenum">
              <a:rPr lang="en-US" smtClean="0"/>
              <a:t>‹#›</a:t>
            </a:fld>
            <a:endParaRPr lang="en-US"/>
          </a:p>
        </p:txBody>
      </p:sp>
    </p:spTree>
    <p:extLst>
      <p:ext uri="{BB962C8B-B14F-4D97-AF65-F5344CB8AC3E}">
        <p14:creationId xmlns:p14="http://schemas.microsoft.com/office/powerpoint/2010/main" val="1068720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D971C-3A5C-7740-A575-834E0A6182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3C424C-E03A-1643-90AD-D63A5140AA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24DE0B-6DD2-EB46-AFFD-8B5173A36BFC}"/>
              </a:ext>
            </a:extLst>
          </p:cNvPr>
          <p:cNvSpPr>
            <a:spLocks noGrp="1"/>
          </p:cNvSpPr>
          <p:nvPr>
            <p:ph type="dt" sz="half" idx="10"/>
          </p:nvPr>
        </p:nvSpPr>
        <p:spPr/>
        <p:txBody>
          <a:bodyPr/>
          <a:lstStyle/>
          <a:p>
            <a:fld id="{665EA1E7-60A4-C245-BDF1-1853A973AD91}" type="datetimeFigureOut">
              <a:rPr lang="en-US" smtClean="0"/>
              <a:t>4/18/2022</a:t>
            </a:fld>
            <a:endParaRPr lang="en-US"/>
          </a:p>
        </p:txBody>
      </p:sp>
      <p:sp>
        <p:nvSpPr>
          <p:cNvPr id="5" name="Footer Placeholder 4">
            <a:extLst>
              <a:ext uri="{FF2B5EF4-FFF2-40B4-BE49-F238E27FC236}">
                <a16:creationId xmlns:a16="http://schemas.microsoft.com/office/drawing/2014/main" id="{A672215D-6B36-F14E-A4DB-142AB2500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D70D95-16F6-6B45-9D55-41CE52630D6F}"/>
              </a:ext>
            </a:extLst>
          </p:cNvPr>
          <p:cNvSpPr>
            <a:spLocks noGrp="1"/>
          </p:cNvSpPr>
          <p:nvPr>
            <p:ph type="sldNum" sz="quarter" idx="12"/>
          </p:nvPr>
        </p:nvSpPr>
        <p:spPr/>
        <p:txBody>
          <a:bodyPr/>
          <a:lstStyle/>
          <a:p>
            <a:fld id="{607FA753-598C-7B45-B72A-719C2AFD5107}" type="slidenum">
              <a:rPr lang="en-US" smtClean="0"/>
              <a:t>‹#›</a:t>
            </a:fld>
            <a:endParaRPr lang="en-US"/>
          </a:p>
        </p:txBody>
      </p:sp>
    </p:spTree>
    <p:extLst>
      <p:ext uri="{BB962C8B-B14F-4D97-AF65-F5344CB8AC3E}">
        <p14:creationId xmlns:p14="http://schemas.microsoft.com/office/powerpoint/2010/main" val="1791511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BC7740-79F5-6641-A58F-CCEFDD6559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3B5DE4-096B-7D47-8C86-7F3358A372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523DFF-CFBD-5441-B9CA-9A6E7D6CCD9F}"/>
              </a:ext>
            </a:extLst>
          </p:cNvPr>
          <p:cNvSpPr>
            <a:spLocks noGrp="1"/>
          </p:cNvSpPr>
          <p:nvPr>
            <p:ph type="dt" sz="half" idx="10"/>
          </p:nvPr>
        </p:nvSpPr>
        <p:spPr/>
        <p:txBody>
          <a:bodyPr/>
          <a:lstStyle/>
          <a:p>
            <a:fld id="{665EA1E7-60A4-C245-BDF1-1853A973AD91}" type="datetimeFigureOut">
              <a:rPr lang="en-US" smtClean="0"/>
              <a:t>4/18/2022</a:t>
            </a:fld>
            <a:endParaRPr lang="en-US"/>
          </a:p>
        </p:txBody>
      </p:sp>
      <p:sp>
        <p:nvSpPr>
          <p:cNvPr id="5" name="Footer Placeholder 4">
            <a:extLst>
              <a:ext uri="{FF2B5EF4-FFF2-40B4-BE49-F238E27FC236}">
                <a16:creationId xmlns:a16="http://schemas.microsoft.com/office/drawing/2014/main" id="{51B15B4E-0890-0046-93AA-7C1B6437E4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1C181C-4074-004A-8DCB-603E2265E77A}"/>
              </a:ext>
            </a:extLst>
          </p:cNvPr>
          <p:cNvSpPr>
            <a:spLocks noGrp="1"/>
          </p:cNvSpPr>
          <p:nvPr>
            <p:ph type="sldNum" sz="quarter" idx="12"/>
          </p:nvPr>
        </p:nvSpPr>
        <p:spPr/>
        <p:txBody>
          <a:bodyPr/>
          <a:lstStyle/>
          <a:p>
            <a:fld id="{607FA753-598C-7B45-B72A-719C2AFD5107}" type="slidenum">
              <a:rPr lang="en-US" smtClean="0"/>
              <a:t>‹#›</a:t>
            </a:fld>
            <a:endParaRPr lang="en-US"/>
          </a:p>
        </p:txBody>
      </p:sp>
    </p:spTree>
    <p:extLst>
      <p:ext uri="{BB962C8B-B14F-4D97-AF65-F5344CB8AC3E}">
        <p14:creationId xmlns:p14="http://schemas.microsoft.com/office/powerpoint/2010/main" val="2096033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601F1-181E-5740-91C4-2C31886EED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6A3731-E6EF-5C4D-A8F1-E2C2EBE959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C22E4-0322-1D47-B182-FAD2028DF004}"/>
              </a:ext>
            </a:extLst>
          </p:cNvPr>
          <p:cNvSpPr>
            <a:spLocks noGrp="1"/>
          </p:cNvSpPr>
          <p:nvPr>
            <p:ph type="dt" sz="half" idx="10"/>
          </p:nvPr>
        </p:nvSpPr>
        <p:spPr/>
        <p:txBody>
          <a:bodyPr/>
          <a:lstStyle/>
          <a:p>
            <a:fld id="{665EA1E7-60A4-C245-BDF1-1853A973AD91}" type="datetimeFigureOut">
              <a:rPr lang="en-US" smtClean="0"/>
              <a:t>4/18/2022</a:t>
            </a:fld>
            <a:endParaRPr lang="en-US"/>
          </a:p>
        </p:txBody>
      </p:sp>
      <p:sp>
        <p:nvSpPr>
          <p:cNvPr id="5" name="Footer Placeholder 4">
            <a:extLst>
              <a:ext uri="{FF2B5EF4-FFF2-40B4-BE49-F238E27FC236}">
                <a16:creationId xmlns:a16="http://schemas.microsoft.com/office/drawing/2014/main" id="{EE46EBD9-5061-9844-8B60-8D136E884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319D8B-E853-C447-A09A-CADEF3634383}"/>
              </a:ext>
            </a:extLst>
          </p:cNvPr>
          <p:cNvSpPr>
            <a:spLocks noGrp="1"/>
          </p:cNvSpPr>
          <p:nvPr>
            <p:ph type="sldNum" sz="quarter" idx="12"/>
          </p:nvPr>
        </p:nvSpPr>
        <p:spPr/>
        <p:txBody>
          <a:bodyPr/>
          <a:lstStyle/>
          <a:p>
            <a:fld id="{607FA753-598C-7B45-B72A-719C2AFD5107}" type="slidenum">
              <a:rPr lang="en-US" smtClean="0"/>
              <a:t>‹#›</a:t>
            </a:fld>
            <a:endParaRPr lang="en-US"/>
          </a:p>
        </p:txBody>
      </p:sp>
    </p:spTree>
    <p:extLst>
      <p:ext uri="{BB962C8B-B14F-4D97-AF65-F5344CB8AC3E}">
        <p14:creationId xmlns:p14="http://schemas.microsoft.com/office/powerpoint/2010/main" val="225429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DA908-EF3D-D347-8549-45743220B8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B790C5-8E57-0F4F-96E3-C1CEDFC544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EFF49F-DA90-9740-B7F5-76B4F4F71519}"/>
              </a:ext>
            </a:extLst>
          </p:cNvPr>
          <p:cNvSpPr>
            <a:spLocks noGrp="1"/>
          </p:cNvSpPr>
          <p:nvPr>
            <p:ph type="dt" sz="half" idx="10"/>
          </p:nvPr>
        </p:nvSpPr>
        <p:spPr/>
        <p:txBody>
          <a:bodyPr/>
          <a:lstStyle/>
          <a:p>
            <a:fld id="{665EA1E7-60A4-C245-BDF1-1853A973AD91}" type="datetimeFigureOut">
              <a:rPr lang="en-US" smtClean="0"/>
              <a:t>4/18/2022</a:t>
            </a:fld>
            <a:endParaRPr lang="en-US"/>
          </a:p>
        </p:txBody>
      </p:sp>
      <p:sp>
        <p:nvSpPr>
          <p:cNvPr id="5" name="Footer Placeholder 4">
            <a:extLst>
              <a:ext uri="{FF2B5EF4-FFF2-40B4-BE49-F238E27FC236}">
                <a16:creationId xmlns:a16="http://schemas.microsoft.com/office/drawing/2014/main" id="{E03B080A-C229-9A44-BD4A-3456CA03E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C08D78-C3AD-0D40-AF8F-3651AAAAF2AC}"/>
              </a:ext>
            </a:extLst>
          </p:cNvPr>
          <p:cNvSpPr>
            <a:spLocks noGrp="1"/>
          </p:cNvSpPr>
          <p:nvPr>
            <p:ph type="sldNum" sz="quarter" idx="12"/>
          </p:nvPr>
        </p:nvSpPr>
        <p:spPr/>
        <p:txBody>
          <a:bodyPr/>
          <a:lstStyle/>
          <a:p>
            <a:fld id="{607FA753-598C-7B45-B72A-719C2AFD5107}" type="slidenum">
              <a:rPr lang="en-US" smtClean="0"/>
              <a:t>‹#›</a:t>
            </a:fld>
            <a:endParaRPr lang="en-US"/>
          </a:p>
        </p:txBody>
      </p:sp>
    </p:spTree>
    <p:extLst>
      <p:ext uri="{BB962C8B-B14F-4D97-AF65-F5344CB8AC3E}">
        <p14:creationId xmlns:p14="http://schemas.microsoft.com/office/powerpoint/2010/main" val="73123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BAE28-EA17-A24F-A23D-947B42D798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8CABE6-FFF2-8A4E-859E-58954BFA6B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A299A6-BF26-E844-84E8-311C1AFC45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C81FE2-F78B-9D4D-BE02-F63C1DBECE50}"/>
              </a:ext>
            </a:extLst>
          </p:cNvPr>
          <p:cNvSpPr>
            <a:spLocks noGrp="1"/>
          </p:cNvSpPr>
          <p:nvPr>
            <p:ph type="dt" sz="half" idx="10"/>
          </p:nvPr>
        </p:nvSpPr>
        <p:spPr/>
        <p:txBody>
          <a:bodyPr/>
          <a:lstStyle/>
          <a:p>
            <a:fld id="{665EA1E7-60A4-C245-BDF1-1853A973AD91}" type="datetimeFigureOut">
              <a:rPr lang="en-US" smtClean="0"/>
              <a:t>4/18/2022</a:t>
            </a:fld>
            <a:endParaRPr lang="en-US"/>
          </a:p>
        </p:txBody>
      </p:sp>
      <p:sp>
        <p:nvSpPr>
          <p:cNvPr id="6" name="Footer Placeholder 5">
            <a:extLst>
              <a:ext uri="{FF2B5EF4-FFF2-40B4-BE49-F238E27FC236}">
                <a16:creationId xmlns:a16="http://schemas.microsoft.com/office/drawing/2014/main" id="{03D95EF0-16DE-0A45-9335-BC3C3C3CAC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676ED-637B-5143-8F64-AAA6DE126824}"/>
              </a:ext>
            </a:extLst>
          </p:cNvPr>
          <p:cNvSpPr>
            <a:spLocks noGrp="1"/>
          </p:cNvSpPr>
          <p:nvPr>
            <p:ph type="sldNum" sz="quarter" idx="12"/>
          </p:nvPr>
        </p:nvSpPr>
        <p:spPr/>
        <p:txBody>
          <a:bodyPr/>
          <a:lstStyle/>
          <a:p>
            <a:fld id="{607FA753-598C-7B45-B72A-719C2AFD5107}" type="slidenum">
              <a:rPr lang="en-US" smtClean="0"/>
              <a:t>‹#›</a:t>
            </a:fld>
            <a:endParaRPr lang="en-US"/>
          </a:p>
        </p:txBody>
      </p:sp>
    </p:spTree>
    <p:extLst>
      <p:ext uri="{BB962C8B-B14F-4D97-AF65-F5344CB8AC3E}">
        <p14:creationId xmlns:p14="http://schemas.microsoft.com/office/powerpoint/2010/main" val="4259537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131B0-C349-9440-A26F-08EF5636A8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D2BBFD-F471-5D43-96A7-7E697DF7FE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50844E-9B79-2C4B-82A2-FA767375BD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CB3A32-5BA4-074A-BDDE-58D1545E9C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ACC42D-8147-6A43-8E3A-0F113543AE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F651B0-A10C-844A-838B-825D2C61180A}"/>
              </a:ext>
            </a:extLst>
          </p:cNvPr>
          <p:cNvSpPr>
            <a:spLocks noGrp="1"/>
          </p:cNvSpPr>
          <p:nvPr>
            <p:ph type="dt" sz="half" idx="10"/>
          </p:nvPr>
        </p:nvSpPr>
        <p:spPr/>
        <p:txBody>
          <a:bodyPr/>
          <a:lstStyle/>
          <a:p>
            <a:fld id="{665EA1E7-60A4-C245-BDF1-1853A973AD91}" type="datetimeFigureOut">
              <a:rPr lang="en-US" smtClean="0"/>
              <a:t>4/18/2022</a:t>
            </a:fld>
            <a:endParaRPr lang="en-US"/>
          </a:p>
        </p:txBody>
      </p:sp>
      <p:sp>
        <p:nvSpPr>
          <p:cNvPr id="8" name="Footer Placeholder 7">
            <a:extLst>
              <a:ext uri="{FF2B5EF4-FFF2-40B4-BE49-F238E27FC236}">
                <a16:creationId xmlns:a16="http://schemas.microsoft.com/office/drawing/2014/main" id="{E1FFACB0-67BD-B149-AC1E-A222B4E144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2AB2E3-538B-6744-8780-1F20E0971C21}"/>
              </a:ext>
            </a:extLst>
          </p:cNvPr>
          <p:cNvSpPr>
            <a:spLocks noGrp="1"/>
          </p:cNvSpPr>
          <p:nvPr>
            <p:ph type="sldNum" sz="quarter" idx="12"/>
          </p:nvPr>
        </p:nvSpPr>
        <p:spPr/>
        <p:txBody>
          <a:bodyPr/>
          <a:lstStyle/>
          <a:p>
            <a:fld id="{607FA753-598C-7B45-B72A-719C2AFD5107}" type="slidenum">
              <a:rPr lang="en-US" smtClean="0"/>
              <a:t>‹#›</a:t>
            </a:fld>
            <a:endParaRPr lang="en-US"/>
          </a:p>
        </p:txBody>
      </p:sp>
    </p:spTree>
    <p:extLst>
      <p:ext uri="{BB962C8B-B14F-4D97-AF65-F5344CB8AC3E}">
        <p14:creationId xmlns:p14="http://schemas.microsoft.com/office/powerpoint/2010/main" val="4201001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F3BE-4FD3-434A-BB08-B8B9C2BB97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42480C-1CDA-4C48-8571-D61FBBBFD397}"/>
              </a:ext>
            </a:extLst>
          </p:cNvPr>
          <p:cNvSpPr>
            <a:spLocks noGrp="1"/>
          </p:cNvSpPr>
          <p:nvPr>
            <p:ph type="dt" sz="half" idx="10"/>
          </p:nvPr>
        </p:nvSpPr>
        <p:spPr/>
        <p:txBody>
          <a:bodyPr/>
          <a:lstStyle/>
          <a:p>
            <a:fld id="{665EA1E7-60A4-C245-BDF1-1853A973AD91}" type="datetimeFigureOut">
              <a:rPr lang="en-US" smtClean="0"/>
              <a:t>4/18/2022</a:t>
            </a:fld>
            <a:endParaRPr lang="en-US"/>
          </a:p>
        </p:txBody>
      </p:sp>
      <p:sp>
        <p:nvSpPr>
          <p:cNvPr id="4" name="Footer Placeholder 3">
            <a:extLst>
              <a:ext uri="{FF2B5EF4-FFF2-40B4-BE49-F238E27FC236}">
                <a16:creationId xmlns:a16="http://schemas.microsoft.com/office/drawing/2014/main" id="{E8907CD0-4132-F840-A6BA-A3ED1AB752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7BD2A6-ECC7-B84E-836F-C89DA2237696}"/>
              </a:ext>
            </a:extLst>
          </p:cNvPr>
          <p:cNvSpPr>
            <a:spLocks noGrp="1"/>
          </p:cNvSpPr>
          <p:nvPr>
            <p:ph type="sldNum" sz="quarter" idx="12"/>
          </p:nvPr>
        </p:nvSpPr>
        <p:spPr/>
        <p:txBody>
          <a:bodyPr/>
          <a:lstStyle/>
          <a:p>
            <a:fld id="{607FA753-598C-7B45-B72A-719C2AFD5107}" type="slidenum">
              <a:rPr lang="en-US" smtClean="0"/>
              <a:t>‹#›</a:t>
            </a:fld>
            <a:endParaRPr lang="en-US"/>
          </a:p>
        </p:txBody>
      </p:sp>
    </p:spTree>
    <p:extLst>
      <p:ext uri="{BB962C8B-B14F-4D97-AF65-F5344CB8AC3E}">
        <p14:creationId xmlns:p14="http://schemas.microsoft.com/office/powerpoint/2010/main" val="1203352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3DE248-0A02-AE40-8400-BE93914B409E}"/>
              </a:ext>
            </a:extLst>
          </p:cNvPr>
          <p:cNvSpPr>
            <a:spLocks noGrp="1"/>
          </p:cNvSpPr>
          <p:nvPr>
            <p:ph type="dt" sz="half" idx="10"/>
          </p:nvPr>
        </p:nvSpPr>
        <p:spPr/>
        <p:txBody>
          <a:bodyPr/>
          <a:lstStyle/>
          <a:p>
            <a:fld id="{665EA1E7-60A4-C245-BDF1-1853A973AD91}" type="datetimeFigureOut">
              <a:rPr lang="en-US" smtClean="0"/>
              <a:t>4/18/2022</a:t>
            </a:fld>
            <a:endParaRPr lang="en-US"/>
          </a:p>
        </p:txBody>
      </p:sp>
      <p:sp>
        <p:nvSpPr>
          <p:cNvPr id="3" name="Footer Placeholder 2">
            <a:extLst>
              <a:ext uri="{FF2B5EF4-FFF2-40B4-BE49-F238E27FC236}">
                <a16:creationId xmlns:a16="http://schemas.microsoft.com/office/drawing/2014/main" id="{454AA07A-1570-F741-9741-4377FB4A84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51FDC7-6136-9B4E-BCCD-118213162525}"/>
              </a:ext>
            </a:extLst>
          </p:cNvPr>
          <p:cNvSpPr>
            <a:spLocks noGrp="1"/>
          </p:cNvSpPr>
          <p:nvPr>
            <p:ph type="sldNum" sz="quarter" idx="12"/>
          </p:nvPr>
        </p:nvSpPr>
        <p:spPr/>
        <p:txBody>
          <a:bodyPr/>
          <a:lstStyle/>
          <a:p>
            <a:fld id="{607FA753-598C-7B45-B72A-719C2AFD5107}" type="slidenum">
              <a:rPr lang="en-US" smtClean="0"/>
              <a:t>‹#›</a:t>
            </a:fld>
            <a:endParaRPr lang="en-US"/>
          </a:p>
        </p:txBody>
      </p:sp>
    </p:spTree>
    <p:extLst>
      <p:ext uri="{BB962C8B-B14F-4D97-AF65-F5344CB8AC3E}">
        <p14:creationId xmlns:p14="http://schemas.microsoft.com/office/powerpoint/2010/main" val="968318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593B9-D224-E641-A519-717AB95454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5E6184-D050-0D44-8753-17A2D703C5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30D3A9-B580-374E-93D6-258859138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23F20B-25F0-3A41-B1D1-F33B4346D330}"/>
              </a:ext>
            </a:extLst>
          </p:cNvPr>
          <p:cNvSpPr>
            <a:spLocks noGrp="1"/>
          </p:cNvSpPr>
          <p:nvPr>
            <p:ph type="dt" sz="half" idx="10"/>
          </p:nvPr>
        </p:nvSpPr>
        <p:spPr/>
        <p:txBody>
          <a:bodyPr/>
          <a:lstStyle/>
          <a:p>
            <a:fld id="{665EA1E7-60A4-C245-BDF1-1853A973AD91}" type="datetimeFigureOut">
              <a:rPr lang="en-US" smtClean="0"/>
              <a:t>4/18/2022</a:t>
            </a:fld>
            <a:endParaRPr lang="en-US"/>
          </a:p>
        </p:txBody>
      </p:sp>
      <p:sp>
        <p:nvSpPr>
          <p:cNvPr id="6" name="Footer Placeholder 5">
            <a:extLst>
              <a:ext uri="{FF2B5EF4-FFF2-40B4-BE49-F238E27FC236}">
                <a16:creationId xmlns:a16="http://schemas.microsoft.com/office/drawing/2014/main" id="{43C78645-03E4-BE40-897A-5BD0832A4B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B953C5-BD55-1240-8990-BA8C1AC5311B}"/>
              </a:ext>
            </a:extLst>
          </p:cNvPr>
          <p:cNvSpPr>
            <a:spLocks noGrp="1"/>
          </p:cNvSpPr>
          <p:nvPr>
            <p:ph type="sldNum" sz="quarter" idx="12"/>
          </p:nvPr>
        </p:nvSpPr>
        <p:spPr/>
        <p:txBody>
          <a:bodyPr/>
          <a:lstStyle/>
          <a:p>
            <a:fld id="{607FA753-598C-7B45-B72A-719C2AFD5107}" type="slidenum">
              <a:rPr lang="en-US" smtClean="0"/>
              <a:t>‹#›</a:t>
            </a:fld>
            <a:endParaRPr lang="en-US"/>
          </a:p>
        </p:txBody>
      </p:sp>
    </p:spTree>
    <p:extLst>
      <p:ext uri="{BB962C8B-B14F-4D97-AF65-F5344CB8AC3E}">
        <p14:creationId xmlns:p14="http://schemas.microsoft.com/office/powerpoint/2010/main" val="1815665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1F9CA-5D27-BD4E-A555-D557944AF0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2DA027-BEC3-AB43-9585-C9A9BFE254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340322-59CC-8E4C-A488-A970D16ACC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8E41F3-B58F-0146-AEAB-5EA5B211AADD}"/>
              </a:ext>
            </a:extLst>
          </p:cNvPr>
          <p:cNvSpPr>
            <a:spLocks noGrp="1"/>
          </p:cNvSpPr>
          <p:nvPr>
            <p:ph type="dt" sz="half" idx="10"/>
          </p:nvPr>
        </p:nvSpPr>
        <p:spPr/>
        <p:txBody>
          <a:bodyPr/>
          <a:lstStyle/>
          <a:p>
            <a:fld id="{665EA1E7-60A4-C245-BDF1-1853A973AD91}" type="datetimeFigureOut">
              <a:rPr lang="en-US" smtClean="0"/>
              <a:t>4/18/2022</a:t>
            </a:fld>
            <a:endParaRPr lang="en-US"/>
          </a:p>
        </p:txBody>
      </p:sp>
      <p:sp>
        <p:nvSpPr>
          <p:cNvPr id="6" name="Footer Placeholder 5">
            <a:extLst>
              <a:ext uri="{FF2B5EF4-FFF2-40B4-BE49-F238E27FC236}">
                <a16:creationId xmlns:a16="http://schemas.microsoft.com/office/drawing/2014/main" id="{2C5A64D7-B389-614E-B8A4-FABB6182A9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F4F464-9B48-CB4D-B41C-0F5B849201A0}"/>
              </a:ext>
            </a:extLst>
          </p:cNvPr>
          <p:cNvSpPr>
            <a:spLocks noGrp="1"/>
          </p:cNvSpPr>
          <p:nvPr>
            <p:ph type="sldNum" sz="quarter" idx="12"/>
          </p:nvPr>
        </p:nvSpPr>
        <p:spPr/>
        <p:txBody>
          <a:bodyPr/>
          <a:lstStyle/>
          <a:p>
            <a:fld id="{607FA753-598C-7B45-B72A-719C2AFD5107}" type="slidenum">
              <a:rPr lang="en-US" smtClean="0"/>
              <a:t>‹#›</a:t>
            </a:fld>
            <a:endParaRPr lang="en-US"/>
          </a:p>
        </p:txBody>
      </p:sp>
    </p:spTree>
    <p:extLst>
      <p:ext uri="{BB962C8B-B14F-4D97-AF65-F5344CB8AC3E}">
        <p14:creationId xmlns:p14="http://schemas.microsoft.com/office/powerpoint/2010/main" val="767296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A0A25E-C1A3-3C4F-830A-BDF9B094FB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B9FCB9-861F-5F47-A00E-EE91072C1E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2D88F7-EA7F-1C4E-9ED8-AC45C8F17D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5EA1E7-60A4-C245-BDF1-1853A973AD91}" type="datetimeFigureOut">
              <a:rPr lang="en-US" smtClean="0"/>
              <a:t>4/18/2022</a:t>
            </a:fld>
            <a:endParaRPr lang="en-US"/>
          </a:p>
        </p:txBody>
      </p:sp>
      <p:sp>
        <p:nvSpPr>
          <p:cNvPr id="5" name="Footer Placeholder 4">
            <a:extLst>
              <a:ext uri="{FF2B5EF4-FFF2-40B4-BE49-F238E27FC236}">
                <a16:creationId xmlns:a16="http://schemas.microsoft.com/office/drawing/2014/main" id="{C5318EDA-66DB-924B-A8F3-731B0E771C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13BA9E-C7C3-4249-8C8E-6716CCDB48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7FA753-598C-7B45-B72A-719C2AFD5107}" type="slidenum">
              <a:rPr lang="en-US" smtClean="0"/>
              <a:t>‹#›</a:t>
            </a:fld>
            <a:endParaRPr lang="en-US"/>
          </a:p>
        </p:txBody>
      </p:sp>
    </p:spTree>
    <p:extLst>
      <p:ext uri="{BB962C8B-B14F-4D97-AF65-F5344CB8AC3E}">
        <p14:creationId xmlns:p14="http://schemas.microsoft.com/office/powerpoint/2010/main" val="77571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www.weatherapi.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Freeform: Shape 17">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Rectangle 21">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01FF54-38D8-EB49-A49F-270734AC9BDF}"/>
              </a:ext>
            </a:extLst>
          </p:cNvPr>
          <p:cNvSpPr>
            <a:spLocks noGrp="1"/>
          </p:cNvSpPr>
          <p:nvPr>
            <p:ph type="ctrTitle"/>
          </p:nvPr>
        </p:nvSpPr>
        <p:spPr>
          <a:xfrm>
            <a:off x="2381534" y="1344304"/>
            <a:ext cx="7451678" cy="2843702"/>
          </a:xfrm>
        </p:spPr>
        <p:txBody>
          <a:bodyPr>
            <a:normAutofit/>
          </a:bodyPr>
          <a:lstStyle/>
          <a:p>
            <a:r>
              <a:rPr lang="en-US" sz="5400" dirty="0">
                <a:solidFill>
                  <a:schemeClr val="bg1"/>
                </a:solidFill>
              </a:rPr>
              <a:t>Final Project Presentation</a:t>
            </a:r>
          </a:p>
        </p:txBody>
      </p:sp>
      <p:sp>
        <p:nvSpPr>
          <p:cNvPr id="3" name="Subtitle 2">
            <a:extLst>
              <a:ext uri="{FF2B5EF4-FFF2-40B4-BE49-F238E27FC236}">
                <a16:creationId xmlns:a16="http://schemas.microsoft.com/office/drawing/2014/main" id="{7B95F033-0DF3-324A-AE7E-446CA86A45AE}"/>
              </a:ext>
            </a:extLst>
          </p:cNvPr>
          <p:cNvSpPr>
            <a:spLocks noGrp="1"/>
          </p:cNvSpPr>
          <p:nvPr>
            <p:ph type="subTitle" idx="1"/>
          </p:nvPr>
        </p:nvSpPr>
        <p:spPr>
          <a:xfrm>
            <a:off x="2886765" y="4414123"/>
            <a:ext cx="6418471" cy="1432109"/>
          </a:xfrm>
        </p:spPr>
        <p:txBody>
          <a:bodyPr>
            <a:normAutofit/>
          </a:bodyPr>
          <a:lstStyle/>
          <a:p>
            <a:r>
              <a:rPr lang="en-US" sz="2000" dirty="0">
                <a:solidFill>
                  <a:schemeClr val="bg1"/>
                </a:solidFill>
              </a:rPr>
              <a:t>Group-3</a:t>
            </a: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41378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FCFD-FD02-4CC4-B3B1-D8AD5315C605}"/>
              </a:ext>
            </a:extLst>
          </p:cNvPr>
          <p:cNvSpPr>
            <a:spLocks noGrp="1"/>
          </p:cNvSpPr>
          <p:nvPr>
            <p:ph type="title"/>
          </p:nvPr>
        </p:nvSpPr>
        <p:spPr/>
        <p:txBody>
          <a:bodyPr/>
          <a:lstStyle/>
          <a:p>
            <a:r>
              <a:rPr lang="en-US" dirty="0"/>
              <a:t>App.py Code</a:t>
            </a:r>
            <a:endParaRPr lang="en-CA" dirty="0"/>
          </a:p>
        </p:txBody>
      </p:sp>
      <p:sp>
        <p:nvSpPr>
          <p:cNvPr id="3" name="Content Placeholder 2">
            <a:extLst>
              <a:ext uri="{FF2B5EF4-FFF2-40B4-BE49-F238E27FC236}">
                <a16:creationId xmlns:a16="http://schemas.microsoft.com/office/drawing/2014/main" id="{67C801D3-A317-4BA9-9790-4FC828B6C7E6}"/>
              </a:ext>
            </a:extLst>
          </p:cNvPr>
          <p:cNvSpPr>
            <a:spLocks noGrp="1"/>
          </p:cNvSpPr>
          <p:nvPr>
            <p:ph idx="1"/>
          </p:nvPr>
        </p:nvSpPr>
        <p:spPr/>
        <p:txBody>
          <a:bodyPr/>
          <a:lstStyle/>
          <a:p>
            <a:endParaRPr lang="en-CA"/>
          </a:p>
        </p:txBody>
      </p:sp>
      <p:pic>
        <p:nvPicPr>
          <p:cNvPr id="4" name="Picture 3" descr="Text&#10;&#10;Description automatically generated">
            <a:extLst>
              <a:ext uri="{FF2B5EF4-FFF2-40B4-BE49-F238E27FC236}">
                <a16:creationId xmlns:a16="http://schemas.microsoft.com/office/drawing/2014/main" id="{43932D6E-0A5F-4ABD-B126-647E1E800D72}"/>
              </a:ext>
            </a:extLst>
          </p:cNvPr>
          <p:cNvPicPr>
            <a:picLocks noChangeAspect="1"/>
          </p:cNvPicPr>
          <p:nvPr/>
        </p:nvPicPr>
        <p:blipFill rotWithShape="1">
          <a:blip r:embed="rId2"/>
          <a:srcRect r="5192" b="3"/>
          <a:stretch/>
        </p:blipFill>
        <p:spPr>
          <a:xfrm>
            <a:off x="1733394" y="1825625"/>
            <a:ext cx="8210027" cy="4351338"/>
          </a:xfrm>
          <a:prstGeom prst="rect">
            <a:avLst/>
          </a:prstGeom>
        </p:spPr>
      </p:pic>
    </p:spTree>
    <p:extLst>
      <p:ext uri="{BB962C8B-B14F-4D97-AF65-F5344CB8AC3E}">
        <p14:creationId xmlns:p14="http://schemas.microsoft.com/office/powerpoint/2010/main" val="1814982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3EC02-A3BE-456E-A60A-35296E301A80}"/>
              </a:ext>
            </a:extLst>
          </p:cNvPr>
          <p:cNvSpPr>
            <a:spLocks noGrp="1"/>
          </p:cNvSpPr>
          <p:nvPr>
            <p:ph type="title"/>
          </p:nvPr>
        </p:nvSpPr>
        <p:spPr/>
        <p:txBody>
          <a:bodyPr/>
          <a:lstStyle/>
          <a:p>
            <a:r>
              <a:rPr lang="en-US" dirty="0"/>
              <a:t>Homepage Code</a:t>
            </a:r>
            <a:endParaRPr lang="en-CA" dirty="0"/>
          </a:p>
        </p:txBody>
      </p:sp>
      <p:pic>
        <p:nvPicPr>
          <p:cNvPr id="5" name="Content Placeholder 4" descr="Text&#10;&#10;Description automatically generated">
            <a:extLst>
              <a:ext uri="{FF2B5EF4-FFF2-40B4-BE49-F238E27FC236}">
                <a16:creationId xmlns:a16="http://schemas.microsoft.com/office/drawing/2014/main" id="{E252A097-FF87-4C8B-A41F-194BE2A8F732}"/>
              </a:ext>
            </a:extLst>
          </p:cNvPr>
          <p:cNvPicPr>
            <a:picLocks noGrp="1" noChangeAspect="1"/>
          </p:cNvPicPr>
          <p:nvPr>
            <p:ph idx="1"/>
          </p:nvPr>
        </p:nvPicPr>
        <p:blipFill>
          <a:blip r:embed="rId2"/>
          <a:stretch>
            <a:fillRect/>
          </a:stretch>
        </p:blipFill>
        <p:spPr>
          <a:xfrm>
            <a:off x="1451310" y="1594098"/>
            <a:ext cx="8713623" cy="4898777"/>
          </a:xfrm>
        </p:spPr>
      </p:pic>
    </p:spTree>
    <p:extLst>
      <p:ext uri="{BB962C8B-B14F-4D97-AF65-F5344CB8AC3E}">
        <p14:creationId xmlns:p14="http://schemas.microsoft.com/office/powerpoint/2010/main" val="1168826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D3035FF-F496-D44C-AA24-11459E92812E}"/>
              </a:ext>
            </a:extLst>
          </p:cNvPr>
          <p:cNvSpPr>
            <a:spLocks noGrp="1"/>
          </p:cNvSpPr>
          <p:nvPr>
            <p:ph type="title"/>
          </p:nvPr>
        </p:nvSpPr>
        <p:spPr>
          <a:xfrm>
            <a:off x="272716" y="4441098"/>
            <a:ext cx="2916798" cy="1513387"/>
          </a:xfrm>
        </p:spPr>
        <p:txBody>
          <a:bodyPr vert="horz" lIns="91440" tIns="45720" rIns="91440" bIns="45720" rtlCol="0" anchor="ctr">
            <a:noAutofit/>
          </a:bodyPr>
          <a:lstStyle/>
          <a:p>
            <a:pPr algn="ctr"/>
            <a:r>
              <a:rPr lang="en-US" kern="1200" dirty="0">
                <a:solidFill>
                  <a:schemeClr val="tx1"/>
                </a:solidFill>
                <a:latin typeface="+mj-lt"/>
                <a:ea typeface="+mj-ea"/>
                <a:cs typeface="+mj-cs"/>
              </a:rPr>
              <a:t>A LINE GRAPH BETWEEN TIME AND WIND</a:t>
            </a:r>
          </a:p>
        </p:txBody>
      </p:sp>
      <p:sp>
        <p:nvSpPr>
          <p:cNvPr id="4" name="Text Placeholder 3">
            <a:extLst>
              <a:ext uri="{FF2B5EF4-FFF2-40B4-BE49-F238E27FC236}">
                <a16:creationId xmlns:a16="http://schemas.microsoft.com/office/drawing/2014/main" id="{3AC96373-16C3-1244-AE3D-759DAD723191}"/>
              </a:ext>
            </a:extLst>
          </p:cNvPr>
          <p:cNvSpPr>
            <a:spLocks noGrp="1"/>
          </p:cNvSpPr>
          <p:nvPr>
            <p:ph type="body" sz="half" idx="2"/>
          </p:nvPr>
        </p:nvSpPr>
        <p:spPr>
          <a:xfrm>
            <a:off x="3322434" y="3690257"/>
            <a:ext cx="7661252" cy="3015343"/>
          </a:xfrm>
        </p:spPr>
        <p:txBody>
          <a:bodyPr vert="horz" lIns="91440" tIns="45720" rIns="91440" bIns="45720" rtlCol="0" anchor="ctr">
            <a:normAutofit/>
          </a:bodyPr>
          <a:lstStyle/>
          <a:p>
            <a:pPr marL="285750" indent="-228600">
              <a:buFont typeface="Arial" panose="020B0604020202020204" pitchFamily="34" charset="0"/>
              <a:buChar char="•"/>
            </a:pPr>
            <a:r>
              <a:rPr lang="en-US" sz="1800" dirty="0"/>
              <a:t>In this graph, we have recorded the wind speed fluctuations over a period of days</a:t>
            </a:r>
          </a:p>
          <a:p>
            <a:pPr marL="285750" indent="-228600">
              <a:buFont typeface="Arial" panose="020B0604020202020204" pitchFamily="34" charset="0"/>
              <a:buChar char="•"/>
            </a:pPr>
            <a:r>
              <a:rPr lang="en-US" sz="1800" dirty="0"/>
              <a:t>The wind is measured in kilometers per hour.</a:t>
            </a:r>
          </a:p>
          <a:p>
            <a:pPr marL="285750" indent="-228600">
              <a:buFont typeface="Arial" panose="020B0604020202020204" pitchFamily="34" charset="0"/>
              <a:buChar char="•"/>
            </a:pPr>
            <a:r>
              <a:rPr lang="en-US" sz="1800" dirty="0"/>
              <a:t>This data is recorded but is averaged out before it is transmitted to the users.</a:t>
            </a:r>
          </a:p>
          <a:p>
            <a:pPr marL="285750" indent="-228600">
              <a:buFont typeface="Arial" panose="020B0604020202020204" pitchFamily="34" charset="0"/>
              <a:buChar char="•"/>
            </a:pPr>
            <a:r>
              <a:rPr lang="en-US" sz="1800" dirty="0"/>
              <a:t>By gathering information such as location, landmasses, time and other variables from various places, we can further develop a model that can predict the weather with high accuracy.</a:t>
            </a:r>
          </a:p>
        </p:txBody>
      </p:sp>
      <p:pic>
        <p:nvPicPr>
          <p:cNvPr id="8" name="Content Placeholder 7" descr="Chart, scatter chart&#10;&#10;Description automatically generated">
            <a:extLst>
              <a:ext uri="{FF2B5EF4-FFF2-40B4-BE49-F238E27FC236}">
                <a16:creationId xmlns:a16="http://schemas.microsoft.com/office/drawing/2014/main" id="{2B0889D9-EDBA-4E50-86B1-C0427C193219}"/>
              </a:ext>
            </a:extLst>
          </p:cNvPr>
          <p:cNvPicPr>
            <a:picLocks noGrp="1" noChangeAspect="1"/>
          </p:cNvPicPr>
          <p:nvPr>
            <p:ph idx="1"/>
          </p:nvPr>
        </p:nvPicPr>
        <p:blipFill>
          <a:blip r:embed="rId2"/>
          <a:stretch>
            <a:fillRect/>
          </a:stretch>
        </p:blipFill>
        <p:spPr>
          <a:xfrm>
            <a:off x="389107" y="865957"/>
            <a:ext cx="11713563" cy="1858471"/>
          </a:xfrm>
        </p:spPr>
      </p:pic>
    </p:spTree>
    <p:extLst>
      <p:ext uri="{BB962C8B-B14F-4D97-AF65-F5344CB8AC3E}">
        <p14:creationId xmlns:p14="http://schemas.microsoft.com/office/powerpoint/2010/main" val="2735880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5773143-4C7E-0443-8762-D35D7A3334EE}"/>
              </a:ext>
            </a:extLst>
          </p:cNvPr>
          <p:cNvSpPr>
            <a:spLocks noGrp="1"/>
          </p:cNvSpPr>
          <p:nvPr>
            <p:ph type="title"/>
          </p:nvPr>
        </p:nvSpPr>
        <p:spPr>
          <a:xfrm>
            <a:off x="611033" y="4450327"/>
            <a:ext cx="2122714" cy="1253996"/>
          </a:xfrm>
        </p:spPr>
        <p:txBody>
          <a:bodyPr vert="horz" lIns="91440" tIns="45720" rIns="91440" bIns="45720" rtlCol="0" anchor="ctr">
            <a:noAutofit/>
          </a:bodyPr>
          <a:lstStyle/>
          <a:p>
            <a:pPr algn="ctr"/>
            <a:r>
              <a:rPr lang="en-US" kern="1200" dirty="0">
                <a:solidFill>
                  <a:schemeClr val="tx1"/>
                </a:solidFill>
                <a:latin typeface="+mj-lt"/>
                <a:ea typeface="+mj-ea"/>
                <a:cs typeface="+mj-cs"/>
              </a:rPr>
              <a:t>A BAR GRAPH BETWEEN HUMIDITY AND TIME</a:t>
            </a:r>
          </a:p>
        </p:txBody>
      </p:sp>
      <p:sp>
        <p:nvSpPr>
          <p:cNvPr id="4" name="Text Placeholder 3">
            <a:extLst>
              <a:ext uri="{FF2B5EF4-FFF2-40B4-BE49-F238E27FC236}">
                <a16:creationId xmlns:a16="http://schemas.microsoft.com/office/drawing/2014/main" id="{B0C467A9-E52C-D744-9263-4A5C214A04E8}"/>
              </a:ext>
            </a:extLst>
          </p:cNvPr>
          <p:cNvSpPr>
            <a:spLocks noGrp="1"/>
          </p:cNvSpPr>
          <p:nvPr>
            <p:ph type="body" sz="half" idx="2"/>
          </p:nvPr>
        </p:nvSpPr>
        <p:spPr>
          <a:xfrm>
            <a:off x="3344779" y="3836014"/>
            <a:ext cx="7856621" cy="2880472"/>
          </a:xfrm>
        </p:spPr>
        <p:txBody>
          <a:bodyPr vert="horz" lIns="91440" tIns="45720" rIns="91440" bIns="45720" rtlCol="0" anchor="ctr">
            <a:normAutofit/>
          </a:bodyPr>
          <a:lstStyle/>
          <a:p>
            <a:pPr marL="285750" indent="-228600">
              <a:buFont typeface="Arial" panose="020B0604020202020204" pitchFamily="34" charset="0"/>
              <a:buChar char="•"/>
            </a:pPr>
            <a:r>
              <a:rPr lang="en-US" dirty="0"/>
              <a:t>In this chart, we have recorded the humidity in the air at different times on different days. </a:t>
            </a:r>
          </a:p>
          <a:p>
            <a:pPr marL="285750" indent="-228600">
              <a:buFont typeface="Arial" panose="020B0604020202020204" pitchFamily="34" charset="0"/>
              <a:buChar char="•"/>
            </a:pPr>
            <a:r>
              <a:rPr lang="en-US"/>
              <a:t>The observations were made in the early hours of the evening.</a:t>
            </a:r>
            <a:endParaRPr lang="en-US" dirty="0"/>
          </a:p>
          <a:p>
            <a:pPr marL="285750" indent="-228600">
              <a:buFont typeface="Arial" panose="020B0604020202020204" pitchFamily="34" charset="0"/>
              <a:buChar char="•"/>
            </a:pPr>
            <a:r>
              <a:rPr lang="en-US" dirty="0"/>
              <a:t>As the temperature starts decreasing, the cold winds cannot carry as much moisture causing raise in the humidity levels. </a:t>
            </a:r>
          </a:p>
          <a:p>
            <a:pPr marL="285750" indent="-228600">
              <a:buFont typeface="Arial" panose="020B0604020202020204" pitchFamily="34" charset="0"/>
              <a:buChar char="•"/>
            </a:pPr>
            <a:r>
              <a:rPr lang="en-US" dirty="0"/>
              <a:t>While this does not impact the general public, certain industries and factories have to be very cautious regarding these humidity levels.</a:t>
            </a:r>
          </a:p>
        </p:txBody>
      </p:sp>
      <p:pic>
        <p:nvPicPr>
          <p:cNvPr id="8" name="Content Placeholder 7" descr="A picture containing graphical user interface&#10;&#10;Description automatically generated">
            <a:extLst>
              <a:ext uri="{FF2B5EF4-FFF2-40B4-BE49-F238E27FC236}">
                <a16:creationId xmlns:a16="http://schemas.microsoft.com/office/drawing/2014/main" id="{73F46D03-ED40-413D-8363-66AA42339362}"/>
              </a:ext>
            </a:extLst>
          </p:cNvPr>
          <p:cNvPicPr>
            <a:picLocks noGrp="1" noChangeAspect="1"/>
          </p:cNvPicPr>
          <p:nvPr>
            <p:ph idx="1"/>
          </p:nvPr>
        </p:nvPicPr>
        <p:blipFill>
          <a:blip r:embed="rId2"/>
          <a:stretch>
            <a:fillRect/>
          </a:stretch>
        </p:blipFill>
        <p:spPr>
          <a:xfrm>
            <a:off x="1050861" y="564204"/>
            <a:ext cx="10846370" cy="2590935"/>
          </a:xfrm>
        </p:spPr>
      </p:pic>
    </p:spTree>
    <p:extLst>
      <p:ext uri="{BB962C8B-B14F-4D97-AF65-F5344CB8AC3E}">
        <p14:creationId xmlns:p14="http://schemas.microsoft.com/office/powerpoint/2010/main" val="2640037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EFB70B3-9315-9745-87EA-4743E813A1B2}"/>
              </a:ext>
            </a:extLst>
          </p:cNvPr>
          <p:cNvSpPr>
            <a:spLocks noGrp="1"/>
          </p:cNvSpPr>
          <p:nvPr>
            <p:ph type="title"/>
          </p:nvPr>
        </p:nvSpPr>
        <p:spPr>
          <a:xfrm>
            <a:off x="446942" y="4378500"/>
            <a:ext cx="2503714" cy="1397649"/>
          </a:xfrm>
        </p:spPr>
        <p:txBody>
          <a:bodyPr vert="horz" lIns="91440" tIns="45720" rIns="91440" bIns="45720" rtlCol="0" anchor="ctr">
            <a:noAutofit/>
          </a:bodyPr>
          <a:lstStyle/>
          <a:p>
            <a:pPr algn="ctr"/>
            <a:r>
              <a:rPr lang="en-US" sz="2400" kern="1200" dirty="0">
                <a:solidFill>
                  <a:schemeClr val="tx1"/>
                </a:solidFill>
                <a:latin typeface="+mj-lt"/>
                <a:ea typeface="+mj-ea"/>
                <a:cs typeface="+mj-cs"/>
              </a:rPr>
              <a:t>COMBO CHART-</a:t>
            </a:r>
            <a:br>
              <a:rPr lang="en-US" sz="2400" kern="1200" dirty="0">
                <a:solidFill>
                  <a:schemeClr val="tx1"/>
                </a:solidFill>
                <a:latin typeface="+mj-lt"/>
                <a:ea typeface="+mj-ea"/>
                <a:cs typeface="+mj-cs"/>
              </a:rPr>
            </a:br>
            <a:r>
              <a:rPr lang="en-US" sz="2400" kern="1200" dirty="0">
                <a:solidFill>
                  <a:schemeClr val="tx1"/>
                </a:solidFill>
                <a:latin typeface="+mj-lt"/>
                <a:ea typeface="+mj-ea"/>
                <a:cs typeface="+mj-cs"/>
              </a:rPr>
              <a:t>TIME AND TEMPERATURE IN A BAR GRAPH AND TIME AND FEELS LIKE TEMPERATURE IN LINE GRAPH </a:t>
            </a:r>
          </a:p>
        </p:txBody>
      </p:sp>
      <p:sp>
        <p:nvSpPr>
          <p:cNvPr id="4" name="Text Placeholder 3">
            <a:extLst>
              <a:ext uri="{FF2B5EF4-FFF2-40B4-BE49-F238E27FC236}">
                <a16:creationId xmlns:a16="http://schemas.microsoft.com/office/drawing/2014/main" id="{1F0B610A-1FF0-3640-9B73-066B0D44774D}"/>
              </a:ext>
            </a:extLst>
          </p:cNvPr>
          <p:cNvSpPr>
            <a:spLocks noGrp="1"/>
          </p:cNvSpPr>
          <p:nvPr>
            <p:ph type="body" sz="half" idx="2"/>
          </p:nvPr>
        </p:nvSpPr>
        <p:spPr>
          <a:xfrm>
            <a:off x="3397598" y="3914580"/>
            <a:ext cx="7901773" cy="2601268"/>
          </a:xfrm>
        </p:spPr>
        <p:txBody>
          <a:bodyPr vert="horz" lIns="91440" tIns="45720" rIns="91440" bIns="45720" rtlCol="0" anchor="ctr">
            <a:normAutofit/>
          </a:bodyPr>
          <a:lstStyle/>
          <a:p>
            <a:pPr marL="285750" indent="-228600">
              <a:buFont typeface="Arial" panose="020B0604020202020204" pitchFamily="34" charset="0"/>
              <a:buChar char="•"/>
            </a:pPr>
            <a:r>
              <a:rPr lang="en-US" sz="1700" dirty="0"/>
              <a:t>We've combined two graphs in this chart: one is a bar graph of Time and temperature, and the other is a line graph of Time and feels like temperature, which functions as a trendline.</a:t>
            </a:r>
          </a:p>
          <a:p>
            <a:pPr marL="285750" indent="-228600">
              <a:buFont typeface="Arial" panose="020B0604020202020204" pitchFamily="34" charset="0"/>
              <a:buChar char="•"/>
            </a:pPr>
            <a:r>
              <a:rPr lang="en-US" sz="1700" dirty="0"/>
              <a:t>The temperature was taken at different times on different days.</a:t>
            </a:r>
          </a:p>
          <a:p>
            <a:pPr marL="285750" indent="-228600">
              <a:buFont typeface="Arial" panose="020B0604020202020204" pitchFamily="34" charset="0"/>
              <a:buChar char="•"/>
            </a:pPr>
            <a:r>
              <a:rPr lang="en-US" sz="1700" dirty="0"/>
              <a:t>Feels like temperatures is an attempt to comprehend and measure the human response to temperature, which is complicated by several factors.</a:t>
            </a:r>
          </a:p>
          <a:p>
            <a:pPr marL="285750" indent="-228600">
              <a:buFont typeface="Arial" panose="020B0604020202020204" pitchFamily="34" charset="0"/>
              <a:buChar char="•"/>
            </a:pPr>
            <a:endParaRPr lang="en-US" sz="2000" dirty="0"/>
          </a:p>
        </p:txBody>
      </p:sp>
      <p:pic>
        <p:nvPicPr>
          <p:cNvPr id="8" name="Content Placeholder 7" descr="Chart, bar chart&#10;&#10;Description automatically generated">
            <a:extLst>
              <a:ext uri="{FF2B5EF4-FFF2-40B4-BE49-F238E27FC236}">
                <a16:creationId xmlns:a16="http://schemas.microsoft.com/office/drawing/2014/main" id="{C1A99884-6B34-40BC-8DCF-E76D29715164}"/>
              </a:ext>
            </a:extLst>
          </p:cNvPr>
          <p:cNvPicPr>
            <a:picLocks noGrp="1" noChangeAspect="1"/>
          </p:cNvPicPr>
          <p:nvPr>
            <p:ph idx="1"/>
          </p:nvPr>
        </p:nvPicPr>
        <p:blipFill>
          <a:blip r:embed="rId2"/>
          <a:stretch>
            <a:fillRect/>
          </a:stretch>
        </p:blipFill>
        <p:spPr>
          <a:xfrm>
            <a:off x="3130061" y="149420"/>
            <a:ext cx="5164710" cy="2999947"/>
          </a:xfrm>
        </p:spPr>
      </p:pic>
    </p:spTree>
    <p:extLst>
      <p:ext uri="{BB962C8B-B14F-4D97-AF65-F5344CB8AC3E}">
        <p14:creationId xmlns:p14="http://schemas.microsoft.com/office/powerpoint/2010/main" val="2042357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73EA1E-3366-9D42-B22B-A9AAA63F2B49}"/>
              </a:ext>
            </a:extLst>
          </p:cNvPr>
          <p:cNvSpPr>
            <a:spLocks noGrp="1"/>
          </p:cNvSpPr>
          <p:nvPr>
            <p:ph type="title"/>
          </p:nvPr>
        </p:nvSpPr>
        <p:spPr>
          <a:xfrm>
            <a:off x="391886" y="3871818"/>
            <a:ext cx="3091544" cy="2398713"/>
          </a:xfrm>
        </p:spPr>
        <p:txBody>
          <a:bodyPr vert="horz" lIns="91440" tIns="45720" rIns="91440" bIns="45720" rtlCol="0" anchor="ctr">
            <a:normAutofit/>
          </a:bodyPr>
          <a:lstStyle/>
          <a:p>
            <a:pPr algn="ctr"/>
            <a:r>
              <a:rPr lang="en-US" sz="3600" kern="1200" dirty="0">
                <a:solidFill>
                  <a:schemeClr val="tx1"/>
                </a:solidFill>
                <a:latin typeface="+mj-lt"/>
                <a:ea typeface="+mj-ea"/>
                <a:cs typeface="+mj-cs"/>
              </a:rPr>
              <a:t>A SCATTER PLOT BETWEEN O3 LEVELS AND CO LEVELS</a:t>
            </a:r>
          </a:p>
        </p:txBody>
      </p:sp>
      <p:sp>
        <p:nvSpPr>
          <p:cNvPr id="4" name="Text Placeholder 3">
            <a:extLst>
              <a:ext uri="{FF2B5EF4-FFF2-40B4-BE49-F238E27FC236}">
                <a16:creationId xmlns:a16="http://schemas.microsoft.com/office/drawing/2014/main" id="{E66F1740-035A-F341-9A34-97F01234B40A}"/>
              </a:ext>
            </a:extLst>
          </p:cNvPr>
          <p:cNvSpPr>
            <a:spLocks noGrp="1"/>
          </p:cNvSpPr>
          <p:nvPr>
            <p:ph type="body" sz="half" idx="2"/>
          </p:nvPr>
        </p:nvSpPr>
        <p:spPr>
          <a:xfrm>
            <a:off x="4019694" y="3759464"/>
            <a:ext cx="6931335" cy="2695764"/>
          </a:xfrm>
        </p:spPr>
        <p:txBody>
          <a:bodyPr vert="horz" lIns="91440" tIns="45720" rIns="91440" bIns="45720" rtlCol="0" anchor="ctr">
            <a:normAutofit/>
          </a:bodyPr>
          <a:lstStyle/>
          <a:p>
            <a:pPr indent="-228600">
              <a:buFont typeface="Arial" panose="020B0604020202020204" pitchFamily="34" charset="0"/>
              <a:buChar char="•"/>
            </a:pPr>
            <a:r>
              <a:rPr lang="en-US" dirty="0"/>
              <a:t>In this graph, we have recorded </a:t>
            </a:r>
            <a:r>
              <a:rPr lang="en-CA" dirty="0"/>
              <a:t>tropospheric ozone (O3) and carbon monoxide (CO) levels.</a:t>
            </a:r>
          </a:p>
          <a:p>
            <a:pPr indent="-228600">
              <a:buFont typeface="Arial" panose="020B0604020202020204" pitchFamily="34" charset="0"/>
              <a:buChar char="•"/>
            </a:pPr>
            <a:r>
              <a:rPr lang="en-CA" dirty="0"/>
              <a:t>This graph talks about the CO levels at different O3 levels.</a:t>
            </a:r>
          </a:p>
          <a:p>
            <a:pPr indent="-228600">
              <a:buFont typeface="Arial" panose="020B0604020202020204" pitchFamily="34" charset="0"/>
              <a:buChar char="•"/>
            </a:pPr>
            <a:r>
              <a:rPr lang="en-CA" dirty="0"/>
              <a:t>Tracking this information would help us in understanding the air quality of the area so we can take preventive measure to control it.</a:t>
            </a:r>
          </a:p>
        </p:txBody>
      </p:sp>
      <p:pic>
        <p:nvPicPr>
          <p:cNvPr id="8" name="Content Placeholder 7" descr="Chart, scatter chart&#10;&#10;Description automatically generated">
            <a:extLst>
              <a:ext uri="{FF2B5EF4-FFF2-40B4-BE49-F238E27FC236}">
                <a16:creationId xmlns:a16="http://schemas.microsoft.com/office/drawing/2014/main" id="{AF9E729E-1235-4311-A03E-ADFEA9D51EF0}"/>
              </a:ext>
            </a:extLst>
          </p:cNvPr>
          <p:cNvPicPr>
            <a:picLocks noGrp="1" noChangeAspect="1"/>
          </p:cNvPicPr>
          <p:nvPr>
            <p:ph idx="1"/>
          </p:nvPr>
        </p:nvPicPr>
        <p:blipFill>
          <a:blip r:embed="rId2"/>
          <a:stretch>
            <a:fillRect/>
          </a:stretch>
        </p:blipFill>
        <p:spPr>
          <a:xfrm>
            <a:off x="651483" y="778213"/>
            <a:ext cx="10889034" cy="2115668"/>
          </a:xfrm>
        </p:spPr>
      </p:pic>
    </p:spTree>
    <p:extLst>
      <p:ext uri="{BB962C8B-B14F-4D97-AF65-F5344CB8AC3E}">
        <p14:creationId xmlns:p14="http://schemas.microsoft.com/office/powerpoint/2010/main" val="1063241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4D4677D2-D5AC-4CF9-9EED-2B89D0A1C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C6D54F7E-825A-4BBA-815F-35CCA8B97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ut-out symbol of transgender">
            <a:extLst>
              <a:ext uri="{FF2B5EF4-FFF2-40B4-BE49-F238E27FC236}">
                <a16:creationId xmlns:a16="http://schemas.microsoft.com/office/drawing/2014/main" id="{E5D9A9B5-4317-D358-D246-4C4F3C32CA00}"/>
              </a:ext>
            </a:extLst>
          </p:cNvPr>
          <p:cNvPicPr>
            <a:picLocks noChangeAspect="1"/>
          </p:cNvPicPr>
          <p:nvPr/>
        </p:nvPicPr>
        <p:blipFill rotWithShape="1">
          <a:blip r:embed="rId2"/>
          <a:srcRect t="10682" b="5048"/>
          <a:stretch/>
        </p:blipFill>
        <p:spPr>
          <a:xfrm>
            <a:off x="1" y="1"/>
            <a:ext cx="12191999" cy="6858000"/>
          </a:xfrm>
          <a:custGeom>
            <a:avLst/>
            <a:gdLst/>
            <a:ahLst/>
            <a:cxnLst/>
            <a:rect l="l" t="t" r="r" b="b"/>
            <a:pathLst>
              <a:path w="12191999" h="6842601">
                <a:moveTo>
                  <a:pt x="0" y="0"/>
                </a:moveTo>
                <a:lnTo>
                  <a:pt x="12191999" y="0"/>
                </a:lnTo>
                <a:lnTo>
                  <a:pt x="12191999" y="6842601"/>
                </a:lnTo>
                <a:lnTo>
                  <a:pt x="10316981" y="6842601"/>
                </a:lnTo>
                <a:cubicBezTo>
                  <a:pt x="10312796" y="6835189"/>
                  <a:pt x="10163183" y="6730124"/>
                  <a:pt x="10158998" y="6722712"/>
                </a:cubicBezTo>
                <a:cubicBezTo>
                  <a:pt x="10120278" y="6678190"/>
                  <a:pt x="10156462" y="6716223"/>
                  <a:pt x="10090349" y="6671420"/>
                </a:cubicBezTo>
                <a:cubicBezTo>
                  <a:pt x="10043032" y="6655694"/>
                  <a:pt x="9995855" y="6551879"/>
                  <a:pt x="9955425" y="6498018"/>
                </a:cubicBezTo>
                <a:cubicBezTo>
                  <a:pt x="9939618" y="6480021"/>
                  <a:pt x="9915110" y="6461677"/>
                  <a:pt x="9891265" y="6454528"/>
                </a:cubicBezTo>
                <a:cubicBezTo>
                  <a:pt x="9868239" y="6464957"/>
                  <a:pt x="9865423" y="6431640"/>
                  <a:pt x="9848227" y="6426063"/>
                </a:cubicBezTo>
                <a:cubicBezTo>
                  <a:pt x="9838059" y="6433162"/>
                  <a:pt x="9815047" y="6410348"/>
                  <a:pt x="9812354" y="6399604"/>
                </a:cubicBezTo>
                <a:cubicBezTo>
                  <a:pt x="9825285" y="6377997"/>
                  <a:pt x="9725923" y="6372757"/>
                  <a:pt x="9725915" y="6356381"/>
                </a:cubicBezTo>
                <a:cubicBezTo>
                  <a:pt x="9696279" y="6348066"/>
                  <a:pt x="9591199" y="6354143"/>
                  <a:pt x="9575033" y="6325258"/>
                </a:cubicBezTo>
                <a:cubicBezTo>
                  <a:pt x="9516434" y="6303128"/>
                  <a:pt x="9441613" y="6276805"/>
                  <a:pt x="9415626" y="6271777"/>
                </a:cubicBezTo>
                <a:cubicBezTo>
                  <a:pt x="9378293" y="6313495"/>
                  <a:pt x="9281935" y="6171365"/>
                  <a:pt x="9171493" y="6150430"/>
                </a:cubicBezTo>
                <a:cubicBezTo>
                  <a:pt x="9155426" y="6152396"/>
                  <a:pt x="9147439" y="6151015"/>
                  <a:pt x="9146018" y="6139864"/>
                </a:cubicBezTo>
                <a:cubicBezTo>
                  <a:pt x="9112029" y="6132441"/>
                  <a:pt x="9087339" y="6101138"/>
                  <a:pt x="9059635" y="6109957"/>
                </a:cubicBezTo>
                <a:cubicBezTo>
                  <a:pt x="9024424" y="6092144"/>
                  <a:pt x="9043048" y="6078417"/>
                  <a:pt x="9010911" y="6064789"/>
                </a:cubicBezTo>
                <a:lnTo>
                  <a:pt x="8866811" y="6028191"/>
                </a:lnTo>
                <a:cubicBezTo>
                  <a:pt x="8846465" y="6021172"/>
                  <a:pt x="8825221" y="6000527"/>
                  <a:pt x="8804584" y="5994237"/>
                </a:cubicBezTo>
                <a:lnTo>
                  <a:pt x="8783071" y="5990448"/>
                </a:lnTo>
                <a:lnTo>
                  <a:pt x="8770456" y="5978060"/>
                </a:lnTo>
                <a:cubicBezTo>
                  <a:pt x="8764772" y="5975259"/>
                  <a:pt x="8757695" y="5974720"/>
                  <a:pt x="8748297" y="5978070"/>
                </a:cubicBezTo>
                <a:cubicBezTo>
                  <a:pt x="8730344" y="5973495"/>
                  <a:pt x="8679808" y="5955894"/>
                  <a:pt x="8662742" y="5950603"/>
                </a:cubicBezTo>
                <a:lnTo>
                  <a:pt x="8645902" y="5946326"/>
                </a:lnTo>
                <a:lnTo>
                  <a:pt x="8638176" y="5938358"/>
                </a:lnTo>
                <a:cubicBezTo>
                  <a:pt x="8625897" y="5932642"/>
                  <a:pt x="8594811" y="5922073"/>
                  <a:pt x="8572224" y="5912032"/>
                </a:cubicBezTo>
                <a:cubicBezTo>
                  <a:pt x="8553809" y="5897782"/>
                  <a:pt x="8529845" y="5886100"/>
                  <a:pt x="8502655" y="5878114"/>
                </a:cubicBezTo>
                <a:cubicBezTo>
                  <a:pt x="8496990" y="5883034"/>
                  <a:pt x="8489611" y="5872566"/>
                  <a:pt x="8485159" y="5869819"/>
                </a:cubicBezTo>
                <a:cubicBezTo>
                  <a:pt x="8483457" y="5873482"/>
                  <a:pt x="8471232" y="5872664"/>
                  <a:pt x="8468539" y="5868711"/>
                </a:cubicBezTo>
                <a:cubicBezTo>
                  <a:pt x="8389167" y="5836352"/>
                  <a:pt x="8421742" y="5881497"/>
                  <a:pt x="8379810" y="5849376"/>
                </a:cubicBezTo>
                <a:cubicBezTo>
                  <a:pt x="8371729" y="5846373"/>
                  <a:pt x="8364483" y="5846766"/>
                  <a:pt x="8357758" y="5848601"/>
                </a:cubicBezTo>
                <a:lnTo>
                  <a:pt x="8315264" y="5836192"/>
                </a:lnTo>
                <a:cubicBezTo>
                  <a:pt x="8299077" y="5829531"/>
                  <a:pt x="8281671" y="5824011"/>
                  <a:pt x="8263455" y="5819793"/>
                </a:cubicBezTo>
                <a:cubicBezTo>
                  <a:pt x="8257386" y="5826849"/>
                  <a:pt x="8245582" y="5813448"/>
                  <a:pt x="8239287" y="5810141"/>
                </a:cubicBezTo>
                <a:cubicBezTo>
                  <a:pt x="8237965" y="5815186"/>
                  <a:pt x="8222226" y="5815108"/>
                  <a:pt x="8217888" y="5810039"/>
                </a:cubicBezTo>
                <a:cubicBezTo>
                  <a:pt x="8109447" y="5773303"/>
                  <a:pt x="8161302" y="5831037"/>
                  <a:pt x="8100547" y="5791517"/>
                </a:cubicBezTo>
                <a:cubicBezTo>
                  <a:pt x="8089574" y="5788167"/>
                  <a:pt x="8080448" y="5789295"/>
                  <a:pt x="8072316" y="5792309"/>
                </a:cubicBezTo>
                <a:lnTo>
                  <a:pt x="8056967" y="5800648"/>
                </a:lnTo>
                <a:lnTo>
                  <a:pt x="8047885" y="5795270"/>
                </a:lnTo>
                <a:cubicBezTo>
                  <a:pt x="8010204" y="5788738"/>
                  <a:pt x="7996426" y="5797608"/>
                  <a:pt x="7977128" y="5783189"/>
                </a:cubicBezTo>
                <a:cubicBezTo>
                  <a:pt x="7943466" y="5775577"/>
                  <a:pt x="7904823" y="5770953"/>
                  <a:pt x="7874392" y="5763715"/>
                </a:cubicBezTo>
                <a:cubicBezTo>
                  <a:pt x="7860337" y="5743777"/>
                  <a:pt x="7817541" y="5748989"/>
                  <a:pt x="7794543" y="5739759"/>
                </a:cubicBezTo>
                <a:cubicBezTo>
                  <a:pt x="7784688" y="5731467"/>
                  <a:pt x="7776709" y="5729004"/>
                  <a:pt x="7763762" y="5734031"/>
                </a:cubicBezTo>
                <a:cubicBezTo>
                  <a:pt x="7718781" y="5694154"/>
                  <a:pt x="7732231" y="5727368"/>
                  <a:pt x="7685889" y="5707234"/>
                </a:cubicBezTo>
                <a:cubicBezTo>
                  <a:pt x="7646521" y="5687607"/>
                  <a:pt x="7600389" y="5671470"/>
                  <a:pt x="7566744" y="5634586"/>
                </a:cubicBezTo>
                <a:cubicBezTo>
                  <a:pt x="7561306" y="5624813"/>
                  <a:pt x="7543589" y="5618525"/>
                  <a:pt x="7527170" y="5620542"/>
                </a:cubicBezTo>
                <a:cubicBezTo>
                  <a:pt x="7524343" y="5620889"/>
                  <a:pt x="7521664" y="5621475"/>
                  <a:pt x="7519214" y="5622280"/>
                </a:cubicBezTo>
                <a:cubicBezTo>
                  <a:pt x="7500062" y="5596964"/>
                  <a:pt x="7480476" y="5604337"/>
                  <a:pt x="7473157" y="5588143"/>
                </a:cubicBezTo>
                <a:cubicBezTo>
                  <a:pt x="7433415" y="5574859"/>
                  <a:pt x="7395118" y="5582388"/>
                  <a:pt x="7388000" y="5568063"/>
                </a:cubicBezTo>
                <a:cubicBezTo>
                  <a:pt x="7366403" y="5564920"/>
                  <a:pt x="7332262" y="5573848"/>
                  <a:pt x="7320876" y="5557698"/>
                </a:cubicBezTo>
                <a:cubicBezTo>
                  <a:pt x="7314891" y="5568111"/>
                  <a:pt x="7299319" y="5544964"/>
                  <a:pt x="7284480" y="5549820"/>
                </a:cubicBezTo>
                <a:cubicBezTo>
                  <a:pt x="7273570" y="5554430"/>
                  <a:pt x="7266301" y="5548483"/>
                  <a:pt x="7256619" y="5546379"/>
                </a:cubicBezTo>
                <a:cubicBezTo>
                  <a:pt x="7242503" y="5549088"/>
                  <a:pt x="7202543" y="5533379"/>
                  <a:pt x="7193112" y="5525289"/>
                </a:cubicBezTo>
                <a:cubicBezTo>
                  <a:pt x="7172259" y="5499151"/>
                  <a:pt x="7108617" y="5505485"/>
                  <a:pt x="7090943" y="5485177"/>
                </a:cubicBezTo>
                <a:cubicBezTo>
                  <a:pt x="7083637" y="5481419"/>
                  <a:pt x="7076140" y="5479148"/>
                  <a:pt x="7068566" y="5477809"/>
                </a:cubicBezTo>
                <a:lnTo>
                  <a:pt x="7023035" y="5476595"/>
                </a:lnTo>
                <a:lnTo>
                  <a:pt x="7001197" y="5476163"/>
                </a:lnTo>
                <a:cubicBezTo>
                  <a:pt x="7016126" y="5454256"/>
                  <a:pt x="6943549" y="5466815"/>
                  <a:pt x="6967472" y="5451057"/>
                </a:cubicBezTo>
                <a:cubicBezTo>
                  <a:pt x="6931240" y="5443544"/>
                  <a:pt x="6920843" y="5429649"/>
                  <a:pt x="6883334" y="5418880"/>
                </a:cubicBezTo>
                <a:lnTo>
                  <a:pt x="6742417" y="5386446"/>
                </a:lnTo>
                <a:cubicBezTo>
                  <a:pt x="6690532" y="5366095"/>
                  <a:pt x="6665174" y="5364632"/>
                  <a:pt x="6618315" y="5353085"/>
                </a:cubicBezTo>
                <a:cubicBezTo>
                  <a:pt x="6581698" y="5304210"/>
                  <a:pt x="6547395" y="5315779"/>
                  <a:pt x="6521050" y="5283194"/>
                </a:cubicBezTo>
                <a:cubicBezTo>
                  <a:pt x="6469114" y="5268862"/>
                  <a:pt x="6472597" y="5253957"/>
                  <a:pt x="6414460" y="5253832"/>
                </a:cubicBezTo>
                <a:lnTo>
                  <a:pt x="6362535" y="5220502"/>
                </a:lnTo>
                <a:cubicBezTo>
                  <a:pt x="6350866" y="5213881"/>
                  <a:pt x="6347641" y="5215777"/>
                  <a:pt x="6344443" y="5214103"/>
                </a:cubicBezTo>
                <a:lnTo>
                  <a:pt x="6343344" y="5210454"/>
                </a:lnTo>
                <a:lnTo>
                  <a:pt x="6333344" y="5205307"/>
                </a:lnTo>
                <a:lnTo>
                  <a:pt x="6315602" y="5193288"/>
                </a:lnTo>
                <a:lnTo>
                  <a:pt x="6310442" y="5192802"/>
                </a:lnTo>
                <a:lnTo>
                  <a:pt x="6280815" y="5177420"/>
                </a:lnTo>
                <a:lnTo>
                  <a:pt x="6279533" y="5178045"/>
                </a:lnTo>
                <a:cubicBezTo>
                  <a:pt x="6275980" y="5179097"/>
                  <a:pt x="6272084" y="5179212"/>
                  <a:pt x="6267362" y="5177370"/>
                </a:cubicBezTo>
                <a:cubicBezTo>
                  <a:pt x="6261796" y="5192470"/>
                  <a:pt x="6259530" y="5180933"/>
                  <a:pt x="6246095" y="5174167"/>
                </a:cubicBezTo>
                <a:lnTo>
                  <a:pt x="6155252" y="5161201"/>
                </a:lnTo>
                <a:lnTo>
                  <a:pt x="6148525" y="5158442"/>
                </a:lnTo>
                <a:lnTo>
                  <a:pt x="6148187" y="5158573"/>
                </a:lnTo>
                <a:cubicBezTo>
                  <a:pt x="6146292" y="5158370"/>
                  <a:pt x="6143916" y="5157611"/>
                  <a:pt x="6140686" y="5156032"/>
                </a:cubicBezTo>
                <a:lnTo>
                  <a:pt x="6136260" y="5153413"/>
                </a:lnTo>
                <a:lnTo>
                  <a:pt x="6123208" y="5148061"/>
                </a:lnTo>
                <a:lnTo>
                  <a:pt x="6117367" y="5147451"/>
                </a:lnTo>
                <a:lnTo>
                  <a:pt x="5957305" y="5146062"/>
                </a:lnTo>
                <a:cubicBezTo>
                  <a:pt x="5920540" y="5140405"/>
                  <a:pt x="5887096" y="5142015"/>
                  <a:pt x="5857259" y="5132052"/>
                </a:cubicBezTo>
                <a:cubicBezTo>
                  <a:pt x="5843335" y="5135303"/>
                  <a:pt x="5830921" y="5135493"/>
                  <a:pt x="5821375" y="5125606"/>
                </a:cubicBezTo>
                <a:cubicBezTo>
                  <a:pt x="5786501" y="5122615"/>
                  <a:pt x="5775399" y="5132648"/>
                  <a:pt x="5755916" y="5120171"/>
                </a:cubicBezTo>
                <a:cubicBezTo>
                  <a:pt x="5732132" y="5135438"/>
                  <a:pt x="5732735" y="5128211"/>
                  <a:pt x="5725007" y="5121437"/>
                </a:cubicBezTo>
                <a:lnTo>
                  <a:pt x="5723810" y="5120848"/>
                </a:lnTo>
                <a:lnTo>
                  <a:pt x="5720531" y="5123048"/>
                </a:lnTo>
                <a:lnTo>
                  <a:pt x="5714794" y="5123371"/>
                </a:lnTo>
                <a:lnTo>
                  <a:pt x="5700141" y="5120131"/>
                </a:lnTo>
                <a:lnTo>
                  <a:pt x="5694799" y="5118234"/>
                </a:lnTo>
                <a:cubicBezTo>
                  <a:pt x="5691058" y="5117179"/>
                  <a:pt x="5688491" y="5116804"/>
                  <a:pt x="5686627" y="5116903"/>
                </a:cubicBezTo>
                <a:lnTo>
                  <a:pt x="5686371" y="5117086"/>
                </a:lnTo>
                <a:lnTo>
                  <a:pt x="5678818" y="5115416"/>
                </a:lnTo>
                <a:cubicBezTo>
                  <a:pt x="5666199" y="5112102"/>
                  <a:pt x="5654035" y="5108410"/>
                  <a:pt x="5642547" y="5104511"/>
                </a:cubicBezTo>
                <a:cubicBezTo>
                  <a:pt x="5629444" y="5114945"/>
                  <a:pt x="5588783" y="5093343"/>
                  <a:pt x="5587979" y="5116963"/>
                </a:cubicBezTo>
                <a:cubicBezTo>
                  <a:pt x="5572317" y="5112380"/>
                  <a:pt x="5564904" y="5101292"/>
                  <a:pt x="5566635" y="5117158"/>
                </a:cubicBezTo>
                <a:cubicBezTo>
                  <a:pt x="5561375" y="5116079"/>
                  <a:pt x="5557787" y="5116811"/>
                  <a:pt x="5554952" y="5118417"/>
                </a:cubicBezTo>
                <a:lnTo>
                  <a:pt x="5554039" y="5119241"/>
                </a:lnTo>
                <a:lnTo>
                  <a:pt x="5514253" y="5109018"/>
                </a:lnTo>
                <a:lnTo>
                  <a:pt x="5492156" y="5099904"/>
                </a:lnTo>
                <a:lnTo>
                  <a:pt x="5480446" y="5096385"/>
                </a:lnTo>
                <a:lnTo>
                  <a:pt x="5477744" y="5092939"/>
                </a:lnTo>
                <a:cubicBezTo>
                  <a:pt x="5474490" y="5090581"/>
                  <a:pt x="5469391" y="5088951"/>
                  <a:pt x="5460150" y="5088988"/>
                </a:cubicBezTo>
                <a:lnTo>
                  <a:pt x="5457901" y="5089459"/>
                </a:lnTo>
                <a:lnTo>
                  <a:pt x="5444243" y="5082761"/>
                </a:lnTo>
                <a:cubicBezTo>
                  <a:pt x="5439993" y="5080007"/>
                  <a:pt x="5436418" y="5076805"/>
                  <a:pt x="5433825" y="5072992"/>
                </a:cubicBezTo>
                <a:cubicBezTo>
                  <a:pt x="5379442" y="5082090"/>
                  <a:pt x="5336110" y="5058382"/>
                  <a:pt x="5280996" y="5052402"/>
                </a:cubicBezTo>
                <a:cubicBezTo>
                  <a:pt x="5250806" y="5043777"/>
                  <a:pt x="5168599" y="5048109"/>
                  <a:pt x="5161582" y="5019668"/>
                </a:cubicBezTo>
                <a:cubicBezTo>
                  <a:pt x="5121870" y="5011383"/>
                  <a:pt x="5095637" y="5009222"/>
                  <a:pt x="5042717" y="5002692"/>
                </a:cubicBezTo>
                <a:cubicBezTo>
                  <a:pt x="4991136" y="4972487"/>
                  <a:pt x="4902282" y="4979360"/>
                  <a:pt x="4840514" y="4959306"/>
                </a:cubicBezTo>
                <a:cubicBezTo>
                  <a:pt x="4799904" y="4976415"/>
                  <a:pt x="4824087" y="4958371"/>
                  <a:pt x="4786778" y="4956661"/>
                </a:cubicBezTo>
                <a:cubicBezTo>
                  <a:pt x="4801901" y="4937231"/>
                  <a:pt x="4739845" y="4961208"/>
                  <a:pt x="4743741" y="4937104"/>
                </a:cubicBezTo>
                <a:cubicBezTo>
                  <a:pt x="4736829" y="4937557"/>
                  <a:pt x="4730010" y="4938753"/>
                  <a:pt x="4723136" y="4940138"/>
                </a:cubicBezTo>
                <a:lnTo>
                  <a:pt x="4719535" y="4940850"/>
                </a:lnTo>
                <a:lnTo>
                  <a:pt x="4706143" y="4939586"/>
                </a:lnTo>
                <a:lnTo>
                  <a:pt x="4701098" y="4944372"/>
                </a:lnTo>
                <a:lnTo>
                  <a:pt x="4680034" y="4946157"/>
                </a:lnTo>
                <a:cubicBezTo>
                  <a:pt x="4672339" y="4946029"/>
                  <a:pt x="4664292" y="4944964"/>
                  <a:pt x="4655740" y="4942396"/>
                </a:cubicBezTo>
                <a:cubicBezTo>
                  <a:pt x="4636359" y="4929384"/>
                  <a:pt x="4599700" y="4935346"/>
                  <a:pt x="4569298" y="4929596"/>
                </a:cubicBezTo>
                <a:lnTo>
                  <a:pt x="4555977" y="4924356"/>
                </a:lnTo>
                <a:lnTo>
                  <a:pt x="4508949" y="4921648"/>
                </a:lnTo>
                <a:cubicBezTo>
                  <a:pt x="4495668" y="4920437"/>
                  <a:pt x="4482007" y="4918694"/>
                  <a:pt x="4467838" y="4915993"/>
                </a:cubicBezTo>
                <a:lnTo>
                  <a:pt x="4441948" y="4909300"/>
                </a:lnTo>
                <a:lnTo>
                  <a:pt x="4394719" y="4901820"/>
                </a:lnTo>
                <a:lnTo>
                  <a:pt x="4356810" y="4905146"/>
                </a:lnTo>
                <a:lnTo>
                  <a:pt x="4222144" y="4909117"/>
                </a:lnTo>
                <a:cubicBezTo>
                  <a:pt x="4202488" y="4913903"/>
                  <a:pt x="4184742" y="4933491"/>
                  <a:pt x="4160481" y="4923474"/>
                </a:cubicBezTo>
                <a:cubicBezTo>
                  <a:pt x="4165854" y="4934564"/>
                  <a:pt x="4131661" y="4919946"/>
                  <a:pt x="4124879" y="4929303"/>
                </a:cubicBezTo>
                <a:cubicBezTo>
                  <a:pt x="4120895" y="4937086"/>
                  <a:pt x="4109593" y="4934464"/>
                  <a:pt x="4100114" y="4936007"/>
                </a:cubicBezTo>
                <a:cubicBezTo>
                  <a:pt x="4091835" y="4943256"/>
                  <a:pt x="4045978" y="4943549"/>
                  <a:pt x="4030957" y="4939826"/>
                </a:cubicBezTo>
                <a:cubicBezTo>
                  <a:pt x="3989825" y="4924453"/>
                  <a:pt x="3946860" y="4952050"/>
                  <a:pt x="3913764" y="4940618"/>
                </a:cubicBezTo>
                <a:cubicBezTo>
                  <a:pt x="3904534" y="4939906"/>
                  <a:pt x="3896577" y="4940543"/>
                  <a:pt x="3889457" y="4942017"/>
                </a:cubicBezTo>
                <a:lnTo>
                  <a:pt x="3871115" y="4948115"/>
                </a:lnTo>
                <a:lnTo>
                  <a:pt x="3869086" y="4953796"/>
                </a:lnTo>
                <a:lnTo>
                  <a:pt x="3856124" y="4955351"/>
                </a:lnTo>
                <a:lnTo>
                  <a:pt x="3835967" y="4964002"/>
                </a:lnTo>
                <a:cubicBezTo>
                  <a:pt x="3826465" y="4939857"/>
                  <a:pt x="3782586" y="4975947"/>
                  <a:pt x="3785910" y="4953998"/>
                </a:cubicBezTo>
                <a:cubicBezTo>
                  <a:pt x="3750785" y="4960085"/>
                  <a:pt x="3699033" y="4941571"/>
                  <a:pt x="3671085" y="4966563"/>
                </a:cubicBezTo>
                <a:cubicBezTo>
                  <a:pt x="3621255" y="4971431"/>
                  <a:pt x="3562637" y="4982991"/>
                  <a:pt x="3486928" y="4983204"/>
                </a:cubicBezTo>
                <a:cubicBezTo>
                  <a:pt x="3446030" y="4983424"/>
                  <a:pt x="3343460" y="4965124"/>
                  <a:pt x="3280956" y="4963864"/>
                </a:cubicBezTo>
                <a:cubicBezTo>
                  <a:pt x="3227193" y="4969510"/>
                  <a:pt x="3256481" y="4962609"/>
                  <a:pt x="3211563" y="4982704"/>
                </a:cubicBezTo>
                <a:cubicBezTo>
                  <a:pt x="3207119" y="4979549"/>
                  <a:pt x="3170070" y="4977192"/>
                  <a:pt x="3164681" y="4975408"/>
                </a:cubicBezTo>
                <a:lnTo>
                  <a:pt x="3127171" y="4968229"/>
                </a:lnTo>
                <a:lnTo>
                  <a:pt x="3096889" y="4965619"/>
                </a:lnTo>
                <a:cubicBezTo>
                  <a:pt x="3088441" y="4967572"/>
                  <a:pt x="3082883" y="4967054"/>
                  <a:pt x="3078620" y="4965444"/>
                </a:cubicBezTo>
                <a:lnTo>
                  <a:pt x="3074275" y="4962670"/>
                </a:lnTo>
                <a:lnTo>
                  <a:pt x="3036436" y="4957455"/>
                </a:lnTo>
                <a:lnTo>
                  <a:pt x="3031995" y="4958829"/>
                </a:lnTo>
                <a:lnTo>
                  <a:pt x="2994028" y="4956800"/>
                </a:lnTo>
                <a:cubicBezTo>
                  <a:pt x="2992299" y="4958944"/>
                  <a:pt x="2989407" y="4960397"/>
                  <a:pt x="2984001" y="4960444"/>
                </a:cubicBezTo>
                <a:cubicBezTo>
                  <a:pt x="2994191" y="4975446"/>
                  <a:pt x="2981386" y="4966249"/>
                  <a:pt x="2964542" y="4965062"/>
                </a:cubicBezTo>
                <a:cubicBezTo>
                  <a:pt x="2976613" y="4988096"/>
                  <a:pt x="2927627" y="4975618"/>
                  <a:pt x="2921274" y="4988440"/>
                </a:cubicBezTo>
                <a:cubicBezTo>
                  <a:pt x="2908629" y="4987050"/>
                  <a:pt x="2895476" y="4985998"/>
                  <a:pt x="2882111" y="4985411"/>
                </a:cubicBezTo>
                <a:lnTo>
                  <a:pt x="2874282" y="4985361"/>
                </a:lnTo>
                <a:cubicBezTo>
                  <a:pt x="2874237" y="4985437"/>
                  <a:pt x="2874193" y="4985514"/>
                  <a:pt x="2874147" y="4985591"/>
                </a:cubicBezTo>
                <a:cubicBezTo>
                  <a:pt x="2872492" y="4986074"/>
                  <a:pt x="2869935" y="4986243"/>
                  <a:pt x="2865932" y="4985999"/>
                </a:cubicBezTo>
                <a:lnTo>
                  <a:pt x="2860008" y="4985269"/>
                </a:lnTo>
                <a:lnTo>
                  <a:pt x="2844819" y="4985172"/>
                </a:lnTo>
                <a:lnTo>
                  <a:pt x="2839735" y="4986676"/>
                </a:lnTo>
                <a:lnTo>
                  <a:pt x="2837922" y="4989488"/>
                </a:lnTo>
                <a:lnTo>
                  <a:pt x="2836507" y="4989165"/>
                </a:lnTo>
                <a:cubicBezTo>
                  <a:pt x="2825749" y="4984209"/>
                  <a:pt x="2822382" y="4977089"/>
                  <a:pt x="2808859" y="4996804"/>
                </a:cubicBezTo>
                <a:cubicBezTo>
                  <a:pt x="2784233" y="4988767"/>
                  <a:pt x="2779499" y="5000786"/>
                  <a:pt x="2745907" y="5005126"/>
                </a:cubicBezTo>
                <a:cubicBezTo>
                  <a:pt x="2731796" y="4997536"/>
                  <a:pt x="2720518" y="5000295"/>
                  <a:pt x="2709519" y="5006333"/>
                </a:cubicBezTo>
                <a:cubicBezTo>
                  <a:pt x="2676766" y="5002878"/>
                  <a:pt x="2646981" y="5011377"/>
                  <a:pt x="2610212" y="5013529"/>
                </a:cubicBezTo>
                <a:cubicBezTo>
                  <a:pt x="2570359" y="5003730"/>
                  <a:pt x="2550109" y="5021491"/>
                  <a:pt x="2510814" y="5023713"/>
                </a:cubicBezTo>
                <a:cubicBezTo>
                  <a:pt x="2476639" y="5006722"/>
                  <a:pt x="2482834" y="5038639"/>
                  <a:pt x="2462736" y="5045398"/>
                </a:cubicBezTo>
                <a:lnTo>
                  <a:pt x="2457050" y="5046022"/>
                </a:lnTo>
                <a:lnTo>
                  <a:pt x="2442184" y="5043549"/>
                </a:lnTo>
                <a:lnTo>
                  <a:pt x="2436703" y="5041929"/>
                </a:lnTo>
                <a:cubicBezTo>
                  <a:pt x="2432888" y="5041072"/>
                  <a:pt x="2430299" y="5040830"/>
                  <a:pt x="2428451" y="5041027"/>
                </a:cubicBezTo>
                <a:lnTo>
                  <a:pt x="2420551" y="5039949"/>
                </a:lnTo>
                <a:cubicBezTo>
                  <a:pt x="2407700" y="5037296"/>
                  <a:pt x="2395274" y="5034239"/>
                  <a:pt x="2383501" y="5030941"/>
                </a:cubicBezTo>
                <a:cubicBezTo>
                  <a:pt x="2362992" y="5032521"/>
                  <a:pt x="2317884" y="5047662"/>
                  <a:pt x="2297493" y="5049431"/>
                </a:cubicBezTo>
                <a:lnTo>
                  <a:pt x="2261156" y="5041558"/>
                </a:lnTo>
                <a:lnTo>
                  <a:pt x="2200581" y="5024964"/>
                </a:lnTo>
                <a:lnTo>
                  <a:pt x="2198380" y="5025550"/>
                </a:lnTo>
                <a:lnTo>
                  <a:pt x="2116066" y="5019568"/>
                </a:lnTo>
                <a:cubicBezTo>
                  <a:pt x="2111600" y="5017036"/>
                  <a:pt x="2059664" y="5006071"/>
                  <a:pt x="2056754" y="5002394"/>
                </a:cubicBezTo>
                <a:cubicBezTo>
                  <a:pt x="2003393" y="5014336"/>
                  <a:pt x="1998298" y="5008800"/>
                  <a:pt x="1942916" y="5005703"/>
                </a:cubicBezTo>
                <a:cubicBezTo>
                  <a:pt x="1882138" y="4994708"/>
                  <a:pt x="1836966" y="4976630"/>
                  <a:pt x="1796717" y="4970423"/>
                </a:cubicBezTo>
                <a:cubicBezTo>
                  <a:pt x="1724075" y="4959337"/>
                  <a:pt x="1636218" y="4936339"/>
                  <a:pt x="1583222" y="4931235"/>
                </a:cubicBezTo>
                <a:cubicBezTo>
                  <a:pt x="1544265" y="4950469"/>
                  <a:pt x="1556109" y="4927628"/>
                  <a:pt x="1518821" y="4927872"/>
                </a:cubicBezTo>
                <a:cubicBezTo>
                  <a:pt x="1497291" y="4925112"/>
                  <a:pt x="1483221" y="4916728"/>
                  <a:pt x="1471837" y="4914678"/>
                </a:cubicBezTo>
                <a:lnTo>
                  <a:pt x="1450515" y="4915578"/>
                </a:lnTo>
                <a:lnTo>
                  <a:pt x="1437078" y="4915016"/>
                </a:lnTo>
                <a:lnTo>
                  <a:pt x="1432462" y="4920065"/>
                </a:lnTo>
                <a:lnTo>
                  <a:pt x="1411645" y="4922952"/>
                </a:lnTo>
                <a:cubicBezTo>
                  <a:pt x="1384856" y="4920079"/>
                  <a:pt x="1306656" y="4907389"/>
                  <a:pt x="1271729" y="4902828"/>
                </a:cubicBezTo>
                <a:cubicBezTo>
                  <a:pt x="1258697" y="4896954"/>
                  <a:pt x="1213546" y="4890036"/>
                  <a:pt x="1202076" y="4895589"/>
                </a:cubicBezTo>
                <a:cubicBezTo>
                  <a:pt x="1192059" y="4895561"/>
                  <a:pt x="1182171" y="4891311"/>
                  <a:pt x="1174670" y="4898040"/>
                </a:cubicBezTo>
                <a:cubicBezTo>
                  <a:pt x="1163701" y="4905820"/>
                  <a:pt x="1136874" y="4886643"/>
                  <a:pt x="1137035" y="4897965"/>
                </a:cubicBezTo>
                <a:cubicBezTo>
                  <a:pt x="1117838" y="4884693"/>
                  <a:pt x="1091386" y="4900421"/>
                  <a:pt x="1069882" y="4901859"/>
                </a:cubicBezTo>
                <a:cubicBezTo>
                  <a:pt x="1055589" y="4889467"/>
                  <a:pt x="1024570" y="4904705"/>
                  <a:pt x="980935" y="4900090"/>
                </a:cubicBezTo>
                <a:cubicBezTo>
                  <a:pt x="947614" y="4895538"/>
                  <a:pt x="913224" y="4886405"/>
                  <a:pt x="869960" y="4874547"/>
                </a:cubicBezTo>
                <a:cubicBezTo>
                  <a:pt x="819114" y="4845820"/>
                  <a:pt x="768074" y="4839770"/>
                  <a:pt x="721345" y="4828937"/>
                </a:cubicBezTo>
                <a:cubicBezTo>
                  <a:pt x="667944" y="4819060"/>
                  <a:pt x="698286" y="4848426"/>
                  <a:pt x="635428" y="4819153"/>
                </a:cubicBezTo>
                <a:cubicBezTo>
                  <a:pt x="626286" y="4826707"/>
                  <a:pt x="617638" y="4825980"/>
                  <a:pt x="604106" y="4819994"/>
                </a:cubicBezTo>
                <a:cubicBezTo>
                  <a:pt x="583276" y="4822237"/>
                  <a:pt x="539859" y="4835097"/>
                  <a:pt x="510451" y="4832608"/>
                </a:cubicBezTo>
                <a:cubicBezTo>
                  <a:pt x="489781" y="4829929"/>
                  <a:pt x="443867" y="4807857"/>
                  <a:pt x="427656" y="4805062"/>
                </a:cubicBezTo>
                <a:cubicBezTo>
                  <a:pt x="424088" y="4806479"/>
                  <a:pt x="419580" y="4809736"/>
                  <a:pt x="413184" y="4815837"/>
                </a:cubicBezTo>
                <a:cubicBezTo>
                  <a:pt x="387673" y="4805882"/>
                  <a:pt x="379855" y="4817328"/>
                  <a:pt x="341772" y="4818825"/>
                </a:cubicBezTo>
                <a:cubicBezTo>
                  <a:pt x="327795" y="4810179"/>
                  <a:pt x="314729" y="4811964"/>
                  <a:pt x="301266" y="4817000"/>
                </a:cubicBezTo>
                <a:cubicBezTo>
                  <a:pt x="265781" y="4810886"/>
                  <a:pt x="231017" y="4816794"/>
                  <a:pt x="189886" y="4815871"/>
                </a:cubicBezTo>
                <a:cubicBezTo>
                  <a:pt x="147910" y="4802917"/>
                  <a:pt x="121702" y="4818738"/>
                  <a:pt x="77762" y="4817675"/>
                </a:cubicBezTo>
                <a:cubicBezTo>
                  <a:pt x="38733" y="4795315"/>
                  <a:pt x="44308" y="4840244"/>
                  <a:pt x="8164" y="4835320"/>
                </a:cubicBezTo>
                <a:lnTo>
                  <a:pt x="0" y="4832771"/>
                </a:lnTo>
                <a:close/>
              </a:path>
            </a:pathLst>
          </a:custGeom>
        </p:spPr>
      </p:pic>
      <p:sp>
        <p:nvSpPr>
          <p:cNvPr id="2" name="Title 1">
            <a:extLst>
              <a:ext uri="{FF2B5EF4-FFF2-40B4-BE49-F238E27FC236}">
                <a16:creationId xmlns:a16="http://schemas.microsoft.com/office/drawing/2014/main" id="{638E7551-76E9-BD43-AFFB-763FC8FBAB34}"/>
              </a:ext>
            </a:extLst>
          </p:cNvPr>
          <p:cNvSpPr>
            <a:spLocks noGrp="1"/>
          </p:cNvSpPr>
          <p:nvPr>
            <p:ph type="title"/>
          </p:nvPr>
        </p:nvSpPr>
        <p:spPr>
          <a:xfrm>
            <a:off x="327675" y="5617029"/>
            <a:ext cx="7999896" cy="827314"/>
          </a:xfrm>
        </p:spPr>
        <p:txBody>
          <a:bodyPr vert="horz" lIns="91440" tIns="45720" rIns="91440" bIns="45720" rtlCol="0" anchor="b">
            <a:normAutofit/>
          </a:bodyPr>
          <a:lstStyle/>
          <a:p>
            <a:r>
              <a:rPr lang="en-US" sz="2300" dirty="0">
                <a:solidFill>
                  <a:schemeClr val="tx1">
                    <a:lumMod val="85000"/>
                    <a:lumOff val="15000"/>
                  </a:schemeClr>
                </a:solidFill>
              </a:rPr>
              <a:t>Demonstration</a:t>
            </a:r>
            <a:br>
              <a:rPr lang="en-US" sz="2300" dirty="0">
                <a:solidFill>
                  <a:schemeClr val="tx1">
                    <a:lumMod val="85000"/>
                    <a:lumOff val="15000"/>
                  </a:schemeClr>
                </a:solidFill>
              </a:rPr>
            </a:br>
            <a:r>
              <a:rPr lang="en-US" sz="2300" dirty="0">
                <a:solidFill>
                  <a:schemeClr val="tx1">
                    <a:lumMod val="85000"/>
                    <a:lumOff val="15000"/>
                  </a:schemeClr>
                </a:solidFill>
              </a:rPr>
              <a:t>Link :https://winddata.herokuapp.com/ </a:t>
            </a:r>
          </a:p>
        </p:txBody>
      </p:sp>
    </p:spTree>
    <p:extLst>
      <p:ext uri="{BB962C8B-B14F-4D97-AF65-F5344CB8AC3E}">
        <p14:creationId xmlns:p14="http://schemas.microsoft.com/office/powerpoint/2010/main" val="391862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3C619-EA38-6046-943C-6D98EB586B1B}"/>
              </a:ext>
            </a:extLst>
          </p:cNvPr>
          <p:cNvSpPr>
            <a:spLocks noGrp="1"/>
          </p:cNvSpPr>
          <p:nvPr>
            <p:ph type="title"/>
          </p:nvPr>
        </p:nvSpPr>
        <p:spPr>
          <a:xfrm>
            <a:off x="8146160" y="368619"/>
            <a:ext cx="3377183" cy="3708895"/>
          </a:xfrm>
          <a:noFill/>
        </p:spPr>
        <p:txBody>
          <a:bodyPr vert="horz" lIns="91440" tIns="45720" rIns="91440" bIns="45720" rtlCol="0" anchor="b">
            <a:normAutofit/>
          </a:bodyPr>
          <a:lstStyle/>
          <a:p>
            <a:r>
              <a:rPr lang="en-US" sz="5100">
                <a:solidFill>
                  <a:schemeClr val="accent1"/>
                </a:solidFill>
              </a:rPr>
              <a:t>Any Questions?</a:t>
            </a:r>
          </a:p>
        </p:txBody>
      </p:sp>
      <p:pic>
        <p:nvPicPr>
          <p:cNvPr id="4" name="Picture 3" descr="Yellow question mark">
            <a:extLst>
              <a:ext uri="{FF2B5EF4-FFF2-40B4-BE49-F238E27FC236}">
                <a16:creationId xmlns:a16="http://schemas.microsoft.com/office/drawing/2014/main" id="{D5ACFAE1-4D7B-60AB-600A-74A0250BDF5D}"/>
              </a:ext>
            </a:extLst>
          </p:cNvPr>
          <p:cNvPicPr>
            <a:picLocks noChangeAspect="1"/>
          </p:cNvPicPr>
          <p:nvPr/>
        </p:nvPicPr>
        <p:blipFill rotWithShape="1">
          <a:blip r:embed="rId2"/>
          <a:srcRect l="34080"/>
          <a:stretch/>
        </p:blipFill>
        <p:spPr>
          <a:xfrm>
            <a:off x="20" y="10"/>
            <a:ext cx="7534636" cy="6857990"/>
          </a:xfrm>
          <a:prstGeom prst="rect">
            <a:avLst/>
          </a:prstGeom>
        </p:spPr>
      </p:pic>
    </p:spTree>
    <p:extLst>
      <p:ext uri="{BB962C8B-B14F-4D97-AF65-F5344CB8AC3E}">
        <p14:creationId xmlns:p14="http://schemas.microsoft.com/office/powerpoint/2010/main" val="2216620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9A29F-06EC-FA46-A90D-EB5F1942CA14}"/>
              </a:ext>
            </a:extLst>
          </p:cNvPr>
          <p:cNvSpPr>
            <a:spLocks noGrp="1"/>
          </p:cNvSpPr>
          <p:nvPr>
            <p:ph type="title"/>
          </p:nvPr>
        </p:nvSpPr>
        <p:spPr>
          <a:xfrm>
            <a:off x="524741" y="620392"/>
            <a:ext cx="3808268" cy="5504688"/>
          </a:xfrm>
        </p:spPr>
        <p:txBody>
          <a:bodyPr>
            <a:normAutofit/>
          </a:bodyPr>
          <a:lstStyle/>
          <a:p>
            <a:pPr algn="ctr"/>
            <a:r>
              <a:rPr lang="en-US" sz="6000" dirty="0">
                <a:solidFill>
                  <a:schemeClr val="accent5"/>
                </a:solidFill>
              </a:rPr>
              <a:t>ABOUT OUR TEAM</a:t>
            </a:r>
          </a:p>
        </p:txBody>
      </p:sp>
      <p:graphicFrame>
        <p:nvGraphicFramePr>
          <p:cNvPr id="33" name="Content Placeholder 2">
            <a:extLst>
              <a:ext uri="{FF2B5EF4-FFF2-40B4-BE49-F238E27FC236}">
                <a16:creationId xmlns:a16="http://schemas.microsoft.com/office/drawing/2014/main" id="{4B2C832F-7092-0C1C-18D0-BCCBD1736F46}"/>
              </a:ext>
            </a:extLst>
          </p:cNvPr>
          <p:cNvGraphicFramePr>
            <a:graphicFrameLocks noGrp="1"/>
          </p:cNvGraphicFramePr>
          <p:nvPr>
            <p:ph idx="1"/>
            <p:extLst>
              <p:ext uri="{D42A27DB-BD31-4B8C-83A1-F6EECF244321}">
                <p14:modId xmlns:p14="http://schemas.microsoft.com/office/powerpoint/2010/main" val="2497393930"/>
              </p:ext>
            </p:extLst>
          </p:nvPr>
        </p:nvGraphicFramePr>
        <p:xfrm>
          <a:off x="5093208" y="620392"/>
          <a:ext cx="6851142" cy="5680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699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8E830-A7E4-374F-8EE5-87B37028D0E4}"/>
              </a:ext>
            </a:extLst>
          </p:cNvPr>
          <p:cNvSpPr>
            <a:spLocks noGrp="1"/>
          </p:cNvSpPr>
          <p:nvPr>
            <p:ph type="title"/>
          </p:nvPr>
        </p:nvSpPr>
        <p:spPr>
          <a:xfrm>
            <a:off x="1629751" y="934327"/>
            <a:ext cx="8924392" cy="1058275"/>
          </a:xfrm>
        </p:spPr>
        <p:txBody>
          <a:bodyPr>
            <a:normAutofit/>
          </a:bodyPr>
          <a:lstStyle/>
          <a:p>
            <a:pPr algn="ctr"/>
            <a:r>
              <a:rPr lang="en-US"/>
              <a:t>Project Summary :</a:t>
            </a:r>
          </a:p>
        </p:txBody>
      </p:sp>
      <p:sp>
        <p:nvSpPr>
          <p:cNvPr id="3" name="Content Placeholder 2">
            <a:extLst>
              <a:ext uri="{FF2B5EF4-FFF2-40B4-BE49-F238E27FC236}">
                <a16:creationId xmlns:a16="http://schemas.microsoft.com/office/drawing/2014/main" id="{9970ED4D-CADA-BA4E-A4F6-55578546364A}"/>
              </a:ext>
            </a:extLst>
          </p:cNvPr>
          <p:cNvSpPr>
            <a:spLocks noGrp="1"/>
          </p:cNvSpPr>
          <p:nvPr>
            <p:ph idx="1"/>
          </p:nvPr>
        </p:nvSpPr>
        <p:spPr>
          <a:xfrm>
            <a:off x="1941207" y="2752316"/>
            <a:ext cx="8309586" cy="2756848"/>
          </a:xfrm>
        </p:spPr>
        <p:txBody>
          <a:bodyPr>
            <a:normAutofit/>
          </a:bodyPr>
          <a:lstStyle/>
          <a:p>
            <a:pPr algn="just"/>
            <a:r>
              <a:rPr lang="en-US" sz="2000" dirty="0"/>
              <a:t>We scraped data from a weather API (</a:t>
            </a:r>
            <a:r>
              <a:rPr lang="en-US" sz="2000" dirty="0">
                <a:hlinkClick r:id="rId2"/>
              </a:rPr>
              <a:t>https://www.weatherapi.com/</a:t>
            </a:r>
            <a:r>
              <a:rPr lang="en-US" sz="2000" dirty="0"/>
              <a:t>) and used Python to acquire and store it in a database to show the acquisition of a data source from a remote source. Our cloud database was MongoDb, and we utilized Python to perform a pseudo-batch process that runs every 24 hours. We used the Flask web application framework to display our results on a website. To present a dashboard visualization of the data using charts and graphs, we used Python on the server side and JavaScript on the client side.</a:t>
            </a:r>
          </a:p>
        </p:txBody>
      </p:sp>
    </p:spTree>
    <p:extLst>
      <p:ext uri="{BB962C8B-B14F-4D97-AF65-F5344CB8AC3E}">
        <p14:creationId xmlns:p14="http://schemas.microsoft.com/office/powerpoint/2010/main" val="3742472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732C68-9363-7C47-9810-CDF29F74698A}"/>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BUSINESS PROPOSAL</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3CD4688-021A-2040-B15E-EA442E2712F8}"/>
              </a:ext>
            </a:extLst>
          </p:cNvPr>
          <p:cNvSpPr>
            <a:spLocks noGrp="1"/>
          </p:cNvSpPr>
          <p:nvPr>
            <p:ph idx="1"/>
          </p:nvPr>
        </p:nvSpPr>
        <p:spPr>
          <a:xfrm>
            <a:off x="4719234" y="536802"/>
            <a:ext cx="5288497" cy="6081712"/>
          </a:xfrm>
        </p:spPr>
        <p:txBody>
          <a:bodyPr anchor="ctr">
            <a:normAutofit/>
          </a:bodyPr>
          <a:lstStyle/>
          <a:p>
            <a:r>
              <a:rPr lang="en-US" sz="2000" dirty="0"/>
              <a:t>London is known for its unpredictable weather due to sudden gusts of winds, and short periods of heavy rain throughout the year. </a:t>
            </a:r>
          </a:p>
          <a:p>
            <a:r>
              <a:rPr lang="en-US" sz="2000" dirty="0"/>
              <a:t>Due to the nature of these weather conditions, analyzing them at a microscopic level is a huge task. </a:t>
            </a:r>
          </a:p>
          <a:p>
            <a:r>
              <a:rPr lang="en-US" sz="2000" dirty="0"/>
              <a:t>Our team in London has successfully recorded this data and analyzed it to draw various conclusions. </a:t>
            </a:r>
          </a:p>
          <a:p>
            <a:r>
              <a:rPr lang="en-US" sz="2000" dirty="0"/>
              <a:t>While the winds and rains records on paper do not suggest harsh weather, they are the main reasons behind the sudden temperature drop, wind chills and pollution levels causing exposure to harmful ozone gases.</a:t>
            </a:r>
          </a:p>
          <a:p>
            <a:r>
              <a:rPr lang="en-US" sz="2000" dirty="0"/>
              <a:t>Our clients aspire to build a dedicated weather app that can help people know the exact temperature down to the minutes on a real-time basis.</a:t>
            </a:r>
          </a:p>
          <a:p>
            <a:pPr marL="0" indent="0">
              <a:buNone/>
            </a:pPr>
            <a:endParaRPr lang="en-US" sz="2000" dirty="0"/>
          </a:p>
          <a:p>
            <a:endParaRPr lang="en-US" sz="2400" dirty="0"/>
          </a:p>
        </p:txBody>
      </p:sp>
    </p:spTree>
    <p:extLst>
      <p:ext uri="{BB962C8B-B14F-4D97-AF65-F5344CB8AC3E}">
        <p14:creationId xmlns:p14="http://schemas.microsoft.com/office/powerpoint/2010/main" val="1633307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2FDEA-0DFC-4F61-ACD5-9DC555401E16}"/>
              </a:ext>
            </a:extLst>
          </p:cNvPr>
          <p:cNvSpPr>
            <a:spLocks noGrp="1"/>
          </p:cNvSpPr>
          <p:nvPr>
            <p:ph type="title"/>
          </p:nvPr>
        </p:nvSpPr>
        <p:spPr/>
        <p:txBody>
          <a:bodyPr/>
          <a:lstStyle/>
          <a:p>
            <a:r>
              <a:rPr lang="en-US" dirty="0"/>
              <a:t>Importing data from the weather API to MongoDB database every 24 hours </a:t>
            </a:r>
            <a:endParaRPr lang="en-CA" dirty="0"/>
          </a:p>
        </p:txBody>
      </p:sp>
      <p:sp>
        <p:nvSpPr>
          <p:cNvPr id="3" name="Content Placeholder 2">
            <a:extLst>
              <a:ext uri="{FF2B5EF4-FFF2-40B4-BE49-F238E27FC236}">
                <a16:creationId xmlns:a16="http://schemas.microsoft.com/office/drawing/2014/main" id="{C9C161E0-8FA7-404D-AA06-17F889C76CB8}"/>
              </a:ext>
            </a:extLst>
          </p:cNvPr>
          <p:cNvSpPr>
            <a:spLocks noGrp="1"/>
          </p:cNvSpPr>
          <p:nvPr>
            <p:ph idx="1"/>
          </p:nvPr>
        </p:nvSpPr>
        <p:spPr/>
        <p:txBody>
          <a:bodyPr/>
          <a:lstStyle/>
          <a:p>
            <a:endParaRPr lang="en-CA" dirty="0"/>
          </a:p>
        </p:txBody>
      </p:sp>
      <p:pic>
        <p:nvPicPr>
          <p:cNvPr id="4" name="Picture 3" descr="Graphical user interface, text, application, email&#10;&#10;Description automatically generated">
            <a:extLst>
              <a:ext uri="{FF2B5EF4-FFF2-40B4-BE49-F238E27FC236}">
                <a16:creationId xmlns:a16="http://schemas.microsoft.com/office/drawing/2014/main" id="{B7F20FBB-9747-4B0B-B22B-443ECFD37B81}"/>
              </a:ext>
            </a:extLst>
          </p:cNvPr>
          <p:cNvPicPr>
            <a:picLocks noChangeAspect="1"/>
          </p:cNvPicPr>
          <p:nvPr/>
        </p:nvPicPr>
        <p:blipFill rotWithShape="1">
          <a:blip r:embed="rId2"/>
          <a:srcRect r="15537" b="-1"/>
          <a:stretch/>
        </p:blipFill>
        <p:spPr>
          <a:xfrm>
            <a:off x="1494606" y="1690688"/>
            <a:ext cx="9430949" cy="4996734"/>
          </a:xfrm>
          <a:prstGeom prst="rect">
            <a:avLst/>
          </a:prstGeom>
        </p:spPr>
      </p:pic>
    </p:spTree>
    <p:extLst>
      <p:ext uri="{BB962C8B-B14F-4D97-AF65-F5344CB8AC3E}">
        <p14:creationId xmlns:p14="http://schemas.microsoft.com/office/powerpoint/2010/main" val="538741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3337-FF9A-4471-BFA2-BFCADEDC82A1}"/>
              </a:ext>
            </a:extLst>
          </p:cNvPr>
          <p:cNvSpPr>
            <a:spLocks noGrp="1"/>
          </p:cNvSpPr>
          <p:nvPr>
            <p:ph type="title"/>
          </p:nvPr>
        </p:nvSpPr>
        <p:spPr/>
        <p:txBody>
          <a:bodyPr/>
          <a:lstStyle/>
          <a:p>
            <a:r>
              <a:rPr lang="en-US" dirty="0" err="1"/>
              <a:t>MongoBD</a:t>
            </a:r>
            <a:r>
              <a:rPr lang="en-US" dirty="0"/>
              <a:t> Database</a:t>
            </a:r>
            <a:endParaRPr lang="en-CA" dirty="0"/>
          </a:p>
        </p:txBody>
      </p:sp>
      <p:pic>
        <p:nvPicPr>
          <p:cNvPr id="4" name="Content Placeholder 3" descr="Graphical user interface, text, application, email&#10;&#10;Description automatically generated">
            <a:extLst>
              <a:ext uri="{FF2B5EF4-FFF2-40B4-BE49-F238E27FC236}">
                <a16:creationId xmlns:a16="http://schemas.microsoft.com/office/drawing/2014/main" id="{3AF8B63D-FF2C-4605-888C-846F53122FF1}"/>
              </a:ext>
            </a:extLst>
          </p:cNvPr>
          <p:cNvPicPr>
            <a:picLocks noGrp="1" noChangeAspect="1"/>
          </p:cNvPicPr>
          <p:nvPr>
            <p:ph idx="1"/>
          </p:nvPr>
        </p:nvPicPr>
        <p:blipFill rotWithShape="1">
          <a:blip r:embed="rId2"/>
          <a:srcRect l="9168" r="23467" b="3"/>
          <a:stretch/>
        </p:blipFill>
        <p:spPr>
          <a:xfrm>
            <a:off x="1171666" y="1723751"/>
            <a:ext cx="8371168" cy="4453212"/>
          </a:xfrm>
          <a:prstGeom prst="rect">
            <a:avLst/>
          </a:prstGeom>
        </p:spPr>
      </p:pic>
    </p:spTree>
    <p:extLst>
      <p:ext uri="{BB962C8B-B14F-4D97-AF65-F5344CB8AC3E}">
        <p14:creationId xmlns:p14="http://schemas.microsoft.com/office/powerpoint/2010/main" val="522471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BED2-5100-436F-B023-EFD181BE3EDE}"/>
              </a:ext>
            </a:extLst>
          </p:cNvPr>
          <p:cNvSpPr>
            <a:spLocks noGrp="1"/>
          </p:cNvSpPr>
          <p:nvPr>
            <p:ph type="title"/>
          </p:nvPr>
        </p:nvSpPr>
        <p:spPr/>
        <p:txBody>
          <a:bodyPr/>
          <a:lstStyle/>
          <a:p>
            <a:r>
              <a:rPr lang="en-US" dirty="0"/>
              <a:t>Using Flask to create a Web Application Framework</a:t>
            </a:r>
            <a:endParaRPr lang="en-CA" dirty="0"/>
          </a:p>
        </p:txBody>
      </p:sp>
      <p:sp>
        <p:nvSpPr>
          <p:cNvPr id="3" name="Content Placeholder 2">
            <a:extLst>
              <a:ext uri="{FF2B5EF4-FFF2-40B4-BE49-F238E27FC236}">
                <a16:creationId xmlns:a16="http://schemas.microsoft.com/office/drawing/2014/main" id="{919FB790-F424-402A-B5A8-77FF99F7ED96}"/>
              </a:ext>
            </a:extLst>
          </p:cNvPr>
          <p:cNvSpPr>
            <a:spLocks noGrp="1"/>
          </p:cNvSpPr>
          <p:nvPr>
            <p:ph idx="1"/>
          </p:nvPr>
        </p:nvSpPr>
        <p:spPr/>
        <p:txBody>
          <a:bodyPr/>
          <a:lstStyle/>
          <a:p>
            <a:endParaRPr lang="en-CA"/>
          </a:p>
        </p:txBody>
      </p:sp>
      <p:pic>
        <p:nvPicPr>
          <p:cNvPr id="4" name="Picture 3" descr="Text&#10;&#10;Description automatically generated">
            <a:extLst>
              <a:ext uri="{FF2B5EF4-FFF2-40B4-BE49-F238E27FC236}">
                <a16:creationId xmlns:a16="http://schemas.microsoft.com/office/drawing/2014/main" id="{6A886C09-891A-4662-A4E8-8A41EC01B12E}"/>
              </a:ext>
            </a:extLst>
          </p:cNvPr>
          <p:cNvPicPr>
            <a:picLocks noChangeAspect="1"/>
          </p:cNvPicPr>
          <p:nvPr/>
        </p:nvPicPr>
        <p:blipFill rotWithShape="1">
          <a:blip r:embed="rId2"/>
          <a:srcRect r="32997" b="1"/>
          <a:stretch/>
        </p:blipFill>
        <p:spPr>
          <a:xfrm>
            <a:off x="1903368" y="2157543"/>
            <a:ext cx="7513005" cy="3980562"/>
          </a:xfrm>
          <a:prstGeom prst="rect">
            <a:avLst/>
          </a:prstGeom>
        </p:spPr>
      </p:pic>
    </p:spTree>
    <p:extLst>
      <p:ext uri="{BB962C8B-B14F-4D97-AF65-F5344CB8AC3E}">
        <p14:creationId xmlns:p14="http://schemas.microsoft.com/office/powerpoint/2010/main" val="2849671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BED2-5100-436F-B023-EFD181BE3EDE}"/>
              </a:ext>
            </a:extLst>
          </p:cNvPr>
          <p:cNvSpPr>
            <a:spLocks noGrp="1"/>
          </p:cNvSpPr>
          <p:nvPr>
            <p:ph type="title"/>
          </p:nvPr>
        </p:nvSpPr>
        <p:spPr/>
        <p:txBody>
          <a:bodyPr/>
          <a:lstStyle/>
          <a:p>
            <a:r>
              <a:rPr lang="en-US" dirty="0"/>
              <a:t>Using Google charts to create visualizations </a:t>
            </a:r>
            <a:endParaRPr lang="en-CA" dirty="0"/>
          </a:p>
        </p:txBody>
      </p:sp>
      <p:sp>
        <p:nvSpPr>
          <p:cNvPr id="3" name="Content Placeholder 2">
            <a:extLst>
              <a:ext uri="{FF2B5EF4-FFF2-40B4-BE49-F238E27FC236}">
                <a16:creationId xmlns:a16="http://schemas.microsoft.com/office/drawing/2014/main" id="{919FB790-F424-402A-B5A8-77FF99F7ED96}"/>
              </a:ext>
            </a:extLst>
          </p:cNvPr>
          <p:cNvSpPr>
            <a:spLocks noGrp="1"/>
          </p:cNvSpPr>
          <p:nvPr>
            <p:ph idx="1"/>
          </p:nvPr>
        </p:nvSpPr>
        <p:spPr/>
        <p:txBody>
          <a:bodyPr/>
          <a:lstStyle/>
          <a:p>
            <a:endParaRPr lang="en-CA"/>
          </a:p>
        </p:txBody>
      </p:sp>
      <p:pic>
        <p:nvPicPr>
          <p:cNvPr id="4" name="Content Placeholder 4" descr="Text&#10;&#10;Description automatically generated">
            <a:extLst>
              <a:ext uri="{FF2B5EF4-FFF2-40B4-BE49-F238E27FC236}">
                <a16:creationId xmlns:a16="http://schemas.microsoft.com/office/drawing/2014/main" id="{5D48B40F-BEC4-4C36-9BB0-8C821EA008F5}"/>
              </a:ext>
            </a:extLst>
          </p:cNvPr>
          <p:cNvPicPr>
            <a:picLocks noChangeAspect="1"/>
          </p:cNvPicPr>
          <p:nvPr/>
        </p:nvPicPr>
        <p:blipFill rotWithShape="1">
          <a:blip r:embed="rId2"/>
          <a:srcRect r="357" b="3"/>
          <a:stretch/>
        </p:blipFill>
        <p:spPr>
          <a:xfrm>
            <a:off x="1484278" y="1825625"/>
            <a:ext cx="9223443" cy="4882641"/>
          </a:xfrm>
          <a:prstGeom prst="rect">
            <a:avLst/>
          </a:prstGeom>
        </p:spPr>
      </p:pic>
    </p:spTree>
    <p:extLst>
      <p:ext uri="{BB962C8B-B14F-4D97-AF65-F5344CB8AC3E}">
        <p14:creationId xmlns:p14="http://schemas.microsoft.com/office/powerpoint/2010/main" val="4017118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E934-0773-4EC5-90AC-5ACCF121E08F}"/>
              </a:ext>
            </a:extLst>
          </p:cNvPr>
          <p:cNvSpPr>
            <a:spLocks noGrp="1"/>
          </p:cNvSpPr>
          <p:nvPr>
            <p:ph type="title"/>
          </p:nvPr>
        </p:nvSpPr>
        <p:spPr/>
        <p:txBody>
          <a:bodyPr/>
          <a:lstStyle/>
          <a:p>
            <a:r>
              <a:rPr lang="en-US" dirty="0"/>
              <a:t>App.py Code</a:t>
            </a:r>
            <a:endParaRPr lang="en-CA" dirty="0"/>
          </a:p>
        </p:txBody>
      </p:sp>
      <p:sp>
        <p:nvSpPr>
          <p:cNvPr id="3" name="Content Placeholder 2">
            <a:extLst>
              <a:ext uri="{FF2B5EF4-FFF2-40B4-BE49-F238E27FC236}">
                <a16:creationId xmlns:a16="http://schemas.microsoft.com/office/drawing/2014/main" id="{E90D524E-7777-410B-80E2-11F1215A2C64}"/>
              </a:ext>
            </a:extLst>
          </p:cNvPr>
          <p:cNvSpPr>
            <a:spLocks noGrp="1"/>
          </p:cNvSpPr>
          <p:nvPr>
            <p:ph idx="1"/>
          </p:nvPr>
        </p:nvSpPr>
        <p:spPr/>
        <p:txBody>
          <a:bodyPr/>
          <a:lstStyle/>
          <a:p>
            <a:endParaRPr lang="en-CA"/>
          </a:p>
        </p:txBody>
      </p:sp>
      <p:pic>
        <p:nvPicPr>
          <p:cNvPr id="4" name="Picture 3" descr="Text&#10;&#10;Description automatically generated">
            <a:extLst>
              <a:ext uri="{FF2B5EF4-FFF2-40B4-BE49-F238E27FC236}">
                <a16:creationId xmlns:a16="http://schemas.microsoft.com/office/drawing/2014/main" id="{71514005-C895-427B-9A0D-9D39470D79D4}"/>
              </a:ext>
            </a:extLst>
          </p:cNvPr>
          <p:cNvPicPr>
            <a:picLocks noChangeAspect="1"/>
          </p:cNvPicPr>
          <p:nvPr/>
        </p:nvPicPr>
        <p:blipFill rotWithShape="1">
          <a:blip r:embed="rId2"/>
          <a:srcRect t="11996" r="1" b="5281"/>
          <a:stretch/>
        </p:blipFill>
        <p:spPr>
          <a:xfrm>
            <a:off x="1688653" y="1653750"/>
            <a:ext cx="8389202" cy="4441503"/>
          </a:xfrm>
          <a:prstGeom prst="rect">
            <a:avLst/>
          </a:prstGeom>
        </p:spPr>
      </p:pic>
    </p:spTree>
    <p:extLst>
      <p:ext uri="{BB962C8B-B14F-4D97-AF65-F5344CB8AC3E}">
        <p14:creationId xmlns:p14="http://schemas.microsoft.com/office/powerpoint/2010/main" val="3374392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2545</TotalTime>
  <Words>632</Words>
  <Application>Microsoft Office PowerPoint</Application>
  <PresentationFormat>Widescreen</PresentationFormat>
  <Paragraphs>42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Final Project Presentation</vt:lpstr>
      <vt:lpstr>ABOUT OUR TEAM</vt:lpstr>
      <vt:lpstr>Project Summary :</vt:lpstr>
      <vt:lpstr>BUSINESS PROPOSAL</vt:lpstr>
      <vt:lpstr>Importing data from the weather API to MongoDB database every 24 hours </vt:lpstr>
      <vt:lpstr>MongoBD Database</vt:lpstr>
      <vt:lpstr>Using Flask to create a Web Application Framework</vt:lpstr>
      <vt:lpstr>Using Google charts to create visualizations </vt:lpstr>
      <vt:lpstr>App.py Code</vt:lpstr>
      <vt:lpstr>App.py Code</vt:lpstr>
      <vt:lpstr>Homepage Code</vt:lpstr>
      <vt:lpstr>A LINE GRAPH BETWEEN TIME AND WIND</vt:lpstr>
      <vt:lpstr>A BAR GRAPH BETWEEN HUMIDITY AND TIME</vt:lpstr>
      <vt:lpstr>COMBO CHART- TIME AND TEMPERATURE IN A BAR GRAPH AND TIME AND FEELS LIKE TEMPERATURE IN LINE GRAPH </vt:lpstr>
      <vt:lpstr>A SCATTER PLOT BETWEEN O3 LEVELS AND CO LEVELS</vt:lpstr>
      <vt:lpstr>Demonstration Link :https://winddata.herokuapp.com/ </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Pravalika Kiriyanthan</dc:creator>
  <cp:lastModifiedBy>harshita goyal</cp:lastModifiedBy>
  <cp:revision>36</cp:revision>
  <dcterms:created xsi:type="dcterms:W3CDTF">2022-04-16T03:33:14Z</dcterms:created>
  <dcterms:modified xsi:type="dcterms:W3CDTF">2022-04-18T23:48:28Z</dcterms:modified>
</cp:coreProperties>
</file>