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374" r:id="rId4"/>
    <p:sldId id="394" r:id="rId5"/>
    <p:sldId id="384" r:id="rId6"/>
    <p:sldId id="385" r:id="rId7"/>
    <p:sldId id="375" r:id="rId8"/>
    <p:sldId id="387" r:id="rId9"/>
    <p:sldId id="376" r:id="rId10"/>
    <p:sldId id="377" r:id="rId11"/>
    <p:sldId id="378" r:id="rId12"/>
    <p:sldId id="388" r:id="rId13"/>
    <p:sldId id="395" r:id="rId14"/>
    <p:sldId id="390" r:id="rId15"/>
    <p:sldId id="389" r:id="rId16"/>
    <p:sldId id="39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AFBFC"/>
    <a:srgbClr val="F3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72" d="100"/>
          <a:sy n="72" d="100"/>
        </p:scale>
        <p:origin x="492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-31330" y="5614792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5/23/2017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pic>
        <p:nvPicPr>
          <p:cNvPr id="3078" name="Picture 6" descr="Image result for jquer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00" y="738000"/>
            <a:ext cx="10584000" cy="626400"/>
          </a:xfrm>
          <a:solidFill>
            <a:srgbClr val="FDFDFD"/>
          </a:solidFill>
          <a:ln>
            <a:noFill/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pic>
        <p:nvPicPr>
          <p:cNvPr id="4098" name="Picture 2" descr="Image result for jquery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722485"/>
            <a:ext cx="618572" cy="6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xercises/eve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xercises/FadeSlide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exercises/anima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exercises/DOM_climb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xercises/DOMTravers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ercises/showhid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39496" y="3074914"/>
            <a:ext cx="8329031" cy="1116085"/>
          </a:xfrm>
        </p:spPr>
        <p:txBody>
          <a:bodyPr>
            <a:normAutofit/>
          </a:bodyPr>
          <a:lstStyle/>
          <a:p>
            <a:r>
              <a:rPr lang="en-US" dirty="0" smtClean="0"/>
              <a:t>SYST24444</a:t>
            </a:r>
          </a:p>
          <a:p>
            <a:r>
              <a:rPr lang="en-CA" dirty="0"/>
              <a:t>Mobile Web-Based Application Development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3412" y="5867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Prepared for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2060"/>
                </a:solidFill>
              </a:rPr>
              <a:t>School of Applied Computing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i="1" dirty="0" smtClean="0">
                <a:solidFill>
                  <a:srgbClr val="002060"/>
                </a:solidFill>
              </a:rPr>
              <a:t>Summer 2017 – Week3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" name="AutoShape 2" descr="Image result for sheridan college faculty of applied science and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heridan college faculty of applied science and technology"/>
          <p:cNvSpPr>
            <a:spLocks noChangeAspect="1" noChangeArrowheads="1"/>
          </p:cNvSpPr>
          <p:nvPr/>
        </p:nvSpPr>
        <p:spPr bwMode="auto">
          <a:xfrm>
            <a:off x="4341812" y="914400"/>
            <a:ext cx="4724400" cy="472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066800"/>
            <a:ext cx="742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03" y="609600"/>
            <a:ext cx="10562398" cy="3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Mouse events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page </a:t>
            </a:r>
            <a:r>
              <a:rPr lang="en-CA" dirty="0" smtClean="0">
                <a:hlinkClick r:id="rId2" action="ppaction://hlinkfile"/>
              </a:rPr>
              <a:t>events.html</a:t>
            </a:r>
            <a:r>
              <a:rPr lang="en-CA" dirty="0" smtClean="0"/>
              <a:t> from Exercises folder located in week3.zip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07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Fade/slide effects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page </a:t>
            </a:r>
            <a:r>
              <a:rPr lang="en-CA" dirty="0" smtClean="0">
                <a:hlinkClick r:id="rId2" action="ppaction://hlinkfile"/>
              </a:rPr>
              <a:t>FadeSlide.html</a:t>
            </a:r>
            <a:r>
              <a:rPr lang="en-CA" dirty="0" smtClean="0"/>
              <a:t> </a:t>
            </a:r>
            <a:r>
              <a:rPr lang="en-CA" dirty="0"/>
              <a:t>from Exercises folder located in week3.zip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4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</a:t>
            </a:r>
            <a:r>
              <a:rPr lang="en-CA" dirty="0" smtClean="0"/>
              <a:t>asic animations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2" y="1981200"/>
            <a:ext cx="1016875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Animation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page </a:t>
            </a:r>
            <a:r>
              <a:rPr lang="en-CA" dirty="0" smtClean="0">
                <a:hlinkClick r:id="rId2" action="ppaction://hlinkfile"/>
              </a:rPr>
              <a:t>Animation.html</a:t>
            </a:r>
            <a:r>
              <a:rPr lang="en-CA" dirty="0" smtClean="0"/>
              <a:t> from Exercises folder located in week3.zip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2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Exercise (self checked </a:t>
            </a:r>
            <a:r>
              <a:rPr lang="en-CA" dirty="0" smtClean="0">
                <a:sym typeface="Wingdings" panose="05000000000000000000" pitchFamily="2" charset="2"/>
              </a:rPr>
              <a:t>)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page </a:t>
            </a:r>
            <a:r>
              <a:rPr lang="en-CA" dirty="0" smtClean="0">
                <a:hlinkClick r:id="rId2" action="ppaction://hlinkfile"/>
              </a:rPr>
              <a:t>DOM_climb.html </a:t>
            </a:r>
            <a:r>
              <a:rPr lang="en-CA" dirty="0" smtClean="0"/>
              <a:t>from Exercises folder located in week3.zip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0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DOM traversal methods</a:t>
            </a:r>
          </a:p>
          <a:p>
            <a:r>
              <a:rPr lang="en-CA" dirty="0" smtClean="0"/>
              <a:t>jQuery Visibility methods</a:t>
            </a:r>
          </a:p>
          <a:p>
            <a:r>
              <a:rPr lang="en-CA" dirty="0" smtClean="0"/>
              <a:t>Show/Hide methods</a:t>
            </a:r>
          </a:p>
          <a:p>
            <a:r>
              <a:rPr lang="en-CA" dirty="0" smtClean="0"/>
              <a:t>Event handler methods</a:t>
            </a:r>
          </a:p>
          <a:p>
            <a:r>
              <a:rPr lang="en-CA" dirty="0" smtClean="0"/>
              <a:t>Fade/Slide methods</a:t>
            </a:r>
          </a:p>
          <a:p>
            <a:r>
              <a:rPr lang="en-CA" dirty="0" smtClean="0"/>
              <a:t>Basic Animation methods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2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 recap…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Different selectors</a:t>
            </a:r>
          </a:p>
          <a:p>
            <a:pPr lvl="1"/>
            <a:r>
              <a:rPr lang="en-CA" dirty="0" smtClean="0"/>
              <a:t>Basic selectors (tag-name, id, class)</a:t>
            </a:r>
          </a:p>
          <a:p>
            <a:pPr lvl="1"/>
            <a:r>
              <a:rPr lang="en-CA" dirty="0" smtClean="0"/>
              <a:t>Hierarchy selectors (position in the DOM)</a:t>
            </a:r>
          </a:p>
          <a:p>
            <a:pPr lvl="1"/>
            <a:endParaRPr lang="en-CA" dirty="0"/>
          </a:p>
          <a:p>
            <a:r>
              <a:rPr lang="en-CA" dirty="0" smtClean="0"/>
              <a:t>Different filters</a:t>
            </a:r>
          </a:p>
          <a:p>
            <a:pPr lvl="1"/>
            <a:r>
              <a:rPr lang="en-CA" dirty="0" smtClean="0"/>
              <a:t>Basic filters (based on the index or subscript of the result-set)</a:t>
            </a:r>
          </a:p>
          <a:p>
            <a:pPr lvl="1"/>
            <a:r>
              <a:rPr lang="en-CA" dirty="0" smtClean="0"/>
              <a:t>Attribute filters (having a specific attribute, etc.)</a:t>
            </a:r>
          </a:p>
          <a:p>
            <a:pPr lvl="1"/>
            <a:r>
              <a:rPr lang="en-CA" dirty="0" smtClean="0"/>
              <a:t>Combo filters (child, visibility, content)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9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 Traversal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/>
              <a:t>it is quite possible that we might be interested in identifying and working with elements that are related to a current element.</a:t>
            </a:r>
          </a:p>
          <a:p>
            <a:pPr marL="0" indent="0">
              <a:buNone/>
            </a:pPr>
            <a:r>
              <a:rPr lang="en-CA" dirty="0" smtClean="0"/>
              <a:t>Here is a list for some of jQuery functions for this purpose: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children</a:t>
            </a:r>
            <a:r>
              <a:rPr lang="en-CA" dirty="0"/>
              <a:t>(): Retrieves all the child elements of the matched elements, except text nodes</a:t>
            </a:r>
          </a:p>
          <a:p>
            <a:r>
              <a:rPr lang="en-CA" dirty="0" err="1"/>
              <a:t>prev</a:t>
            </a:r>
            <a:r>
              <a:rPr lang="en-CA" dirty="0"/>
              <a:t>(), next(), parent(): used to traverse the family relationships of an element</a:t>
            </a:r>
          </a:p>
          <a:p>
            <a:r>
              <a:rPr lang="en-CA" dirty="0"/>
              <a:t>find(): search within a given element to find elements that match a selector expression</a:t>
            </a:r>
          </a:p>
          <a:p>
            <a:r>
              <a:rPr lang="en-CA" dirty="0"/>
              <a:t>each(): loops over a set of matched elements and calls a function for each one</a:t>
            </a:r>
          </a:p>
        </p:txBody>
      </p:sp>
    </p:spTree>
    <p:extLst>
      <p:ext uri="{BB962C8B-B14F-4D97-AF65-F5344CB8AC3E}">
        <p14:creationId xmlns:p14="http://schemas.microsoft.com/office/powerpoint/2010/main" val="603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 Traversal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page </a:t>
            </a:r>
            <a:r>
              <a:rPr lang="en-CA" dirty="0" smtClean="0">
                <a:hlinkClick r:id="rId2" action="ppaction://hlinkfile"/>
              </a:rPr>
              <a:t>DOMTraversal.html</a:t>
            </a:r>
            <a:r>
              <a:rPr lang="en-CA" dirty="0" smtClean="0"/>
              <a:t> from Exercises folder located in week3.zip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8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000" y="838200"/>
            <a:ext cx="10595247" cy="49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Actions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page </a:t>
            </a:r>
            <a:r>
              <a:rPr lang="en-CA" dirty="0" smtClean="0">
                <a:hlinkClick r:id="rId2" action="ppaction://hlinkfile"/>
              </a:rPr>
              <a:t>ShowHide.html</a:t>
            </a:r>
            <a:r>
              <a:rPr lang="en-CA" dirty="0" smtClean="0"/>
              <a:t> from Exercises folder located in week3.zip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1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000" y="738000"/>
            <a:ext cx="10495799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0" y="533400"/>
            <a:ext cx="1072641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265</Words>
  <Application>Microsoft Office PowerPoint</Application>
  <PresentationFormat>Custom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Euphemia</vt:lpstr>
      <vt:lpstr>Wingdings</vt:lpstr>
      <vt:lpstr>Math 16x9</vt:lpstr>
      <vt:lpstr>PowerPoint Presentation</vt:lpstr>
      <vt:lpstr>Outline…</vt:lpstr>
      <vt:lpstr>To recap…</vt:lpstr>
      <vt:lpstr>DOM Traversal</vt:lpstr>
      <vt:lpstr>DOM Traversal example</vt:lpstr>
      <vt:lpstr>PowerPoint Presentation</vt:lpstr>
      <vt:lpstr>Actions example</vt:lpstr>
      <vt:lpstr>PowerPoint Presentation</vt:lpstr>
      <vt:lpstr>PowerPoint Presentation</vt:lpstr>
      <vt:lpstr>PowerPoint Presentation</vt:lpstr>
      <vt:lpstr>Mouse events example</vt:lpstr>
      <vt:lpstr>Fade/slide effects</vt:lpstr>
      <vt:lpstr>Basic animations</vt:lpstr>
      <vt:lpstr>Animation example</vt:lpstr>
      <vt:lpstr>Class Exercise (self checked )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2016-07-14T20:41:25Z</dcterms:created>
  <dcterms:modified xsi:type="dcterms:W3CDTF">2017-05-24T13:55:05Z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