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73" r:id="rId2"/>
    <p:sldId id="256" r:id="rId3"/>
    <p:sldId id="259" r:id="rId4"/>
    <p:sldId id="269" r:id="rId5"/>
    <p:sldId id="270" r:id="rId6"/>
    <p:sldId id="260" r:id="rId7"/>
    <p:sldId id="271" r:id="rId8"/>
    <p:sldId id="268" r:id="rId9"/>
    <p:sldId id="261" r:id="rId10"/>
    <p:sldId id="263" r:id="rId11"/>
    <p:sldId id="264" r:id="rId12"/>
    <p:sldId id="265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7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4B5225-7763-450B-8354-8A7B5D97191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F0B373B-D6B3-47D8-8BE4-15C10D9288C7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STORES DATA </a:t>
          </a:r>
          <a:endParaRPr lang="en-IN" sz="2800" dirty="0">
            <a:solidFill>
              <a:schemeClr val="bg1"/>
            </a:solidFill>
          </a:endParaRPr>
        </a:p>
      </dgm:t>
    </dgm:pt>
    <dgm:pt modelId="{688CE846-0CB6-4E20-9D56-6985695FC8A7}" type="parTrans" cxnId="{78A3CB35-653D-4E0B-885D-7BF19757C927}">
      <dgm:prSet/>
      <dgm:spPr/>
      <dgm:t>
        <a:bodyPr/>
        <a:lstStyle/>
        <a:p>
          <a:endParaRPr lang="en-IN"/>
        </a:p>
      </dgm:t>
    </dgm:pt>
    <dgm:pt modelId="{97967AE8-3523-4D2E-9DCF-E486394D6AAB}" type="sibTrans" cxnId="{78A3CB35-653D-4E0B-885D-7BF19757C927}">
      <dgm:prSet/>
      <dgm:spPr/>
      <dgm:t>
        <a:bodyPr/>
        <a:lstStyle/>
        <a:p>
          <a:endParaRPr lang="en-IN"/>
        </a:p>
      </dgm:t>
    </dgm:pt>
    <dgm:pt modelId="{0FB11A1A-F9E1-4FEA-ABB2-CE654E343685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UPDATES DATA </a:t>
          </a:r>
          <a:endParaRPr lang="en-IN" sz="2800" dirty="0">
            <a:solidFill>
              <a:schemeClr val="bg1"/>
            </a:solidFill>
          </a:endParaRPr>
        </a:p>
      </dgm:t>
    </dgm:pt>
    <dgm:pt modelId="{C6F24A8C-2FBC-43C3-9722-3A813534250E}" type="parTrans" cxnId="{41D70086-F25B-4A0B-B2CC-1424483363C5}">
      <dgm:prSet/>
      <dgm:spPr/>
      <dgm:t>
        <a:bodyPr/>
        <a:lstStyle/>
        <a:p>
          <a:endParaRPr lang="en-IN"/>
        </a:p>
      </dgm:t>
    </dgm:pt>
    <dgm:pt modelId="{4D8BE872-5A9B-4955-8E4C-3B4E3C2C8C88}" type="sibTrans" cxnId="{41D70086-F25B-4A0B-B2CC-1424483363C5}">
      <dgm:prSet/>
      <dgm:spPr/>
      <dgm:t>
        <a:bodyPr/>
        <a:lstStyle/>
        <a:p>
          <a:endParaRPr lang="en-IN"/>
        </a:p>
      </dgm:t>
    </dgm:pt>
    <dgm:pt modelId="{3537B519-4168-4FEE-8C46-6477B8113F41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RETRIVES DATA</a:t>
          </a:r>
          <a:r>
            <a:rPr lang="en-US" sz="2800" dirty="0" smtClean="0"/>
            <a:t> </a:t>
          </a:r>
          <a:endParaRPr lang="en-IN" sz="2800" dirty="0"/>
        </a:p>
      </dgm:t>
    </dgm:pt>
    <dgm:pt modelId="{734F628E-1EF0-4EBB-A37B-2C5B0352D75B}" type="parTrans" cxnId="{DD1D56B4-6B84-41BB-964B-E383DAF1D59E}">
      <dgm:prSet/>
      <dgm:spPr/>
      <dgm:t>
        <a:bodyPr/>
        <a:lstStyle/>
        <a:p>
          <a:endParaRPr lang="en-IN"/>
        </a:p>
      </dgm:t>
    </dgm:pt>
    <dgm:pt modelId="{6E46E5CB-F985-4DCF-ABD9-B48D93903818}" type="sibTrans" cxnId="{DD1D56B4-6B84-41BB-964B-E383DAF1D59E}">
      <dgm:prSet/>
      <dgm:spPr/>
      <dgm:t>
        <a:bodyPr/>
        <a:lstStyle/>
        <a:p>
          <a:endParaRPr lang="en-IN"/>
        </a:p>
      </dgm:t>
    </dgm:pt>
    <dgm:pt modelId="{A8EDA424-DCE7-4814-9503-AD18B4131DAC}" type="pres">
      <dgm:prSet presAssocID="{EB4B5225-7763-450B-8354-8A7B5D971911}" presName="Name0" presStyleCnt="0">
        <dgm:presLayoutVars>
          <dgm:chMax val="7"/>
          <dgm:chPref val="7"/>
          <dgm:dir/>
        </dgm:presLayoutVars>
      </dgm:prSet>
      <dgm:spPr/>
    </dgm:pt>
    <dgm:pt modelId="{87766683-70AA-4AB6-8B0A-28A6B36107D3}" type="pres">
      <dgm:prSet presAssocID="{EB4B5225-7763-450B-8354-8A7B5D971911}" presName="Name1" presStyleCnt="0"/>
      <dgm:spPr/>
    </dgm:pt>
    <dgm:pt modelId="{09F1EA96-7685-4AC5-B6F3-862306525CF1}" type="pres">
      <dgm:prSet presAssocID="{EB4B5225-7763-450B-8354-8A7B5D971911}" presName="cycle" presStyleCnt="0"/>
      <dgm:spPr/>
    </dgm:pt>
    <dgm:pt modelId="{FFE32A5F-5C77-4F41-A188-520C6F01FC44}" type="pres">
      <dgm:prSet presAssocID="{EB4B5225-7763-450B-8354-8A7B5D971911}" presName="srcNode" presStyleLbl="node1" presStyleIdx="0" presStyleCnt="3"/>
      <dgm:spPr/>
    </dgm:pt>
    <dgm:pt modelId="{96D53582-53FF-4750-A466-6449FE74B385}" type="pres">
      <dgm:prSet presAssocID="{EB4B5225-7763-450B-8354-8A7B5D971911}" presName="conn" presStyleLbl="parChTrans1D2" presStyleIdx="0" presStyleCnt="1"/>
      <dgm:spPr/>
    </dgm:pt>
    <dgm:pt modelId="{A6CBDD10-94B0-4511-AB7D-CCB2FA58000C}" type="pres">
      <dgm:prSet presAssocID="{EB4B5225-7763-450B-8354-8A7B5D971911}" presName="extraNode" presStyleLbl="node1" presStyleIdx="0" presStyleCnt="3"/>
      <dgm:spPr/>
    </dgm:pt>
    <dgm:pt modelId="{44113DDF-39E9-4914-9AB9-76429FC1121A}" type="pres">
      <dgm:prSet presAssocID="{EB4B5225-7763-450B-8354-8A7B5D971911}" presName="dstNode" presStyleLbl="node1" presStyleIdx="0" presStyleCnt="3"/>
      <dgm:spPr/>
    </dgm:pt>
    <dgm:pt modelId="{E6BB3FBE-D7C0-4F27-A3D7-FA78A87DC9AB}" type="pres">
      <dgm:prSet presAssocID="{AF0B373B-D6B3-47D8-8BE4-15C10D9288C7}" presName="text_1" presStyleLbl="node1" presStyleIdx="0" presStyleCnt="3">
        <dgm:presLayoutVars>
          <dgm:bulletEnabled val="1"/>
        </dgm:presLayoutVars>
      </dgm:prSet>
      <dgm:spPr/>
    </dgm:pt>
    <dgm:pt modelId="{16638E98-8E26-4AC3-91E7-BF0CCCC6B4DF}" type="pres">
      <dgm:prSet presAssocID="{AF0B373B-D6B3-47D8-8BE4-15C10D9288C7}" presName="accent_1" presStyleCnt="0"/>
      <dgm:spPr/>
    </dgm:pt>
    <dgm:pt modelId="{612100DA-028F-4ED0-9D83-356E795F9067}" type="pres">
      <dgm:prSet presAssocID="{AF0B373B-D6B3-47D8-8BE4-15C10D9288C7}" presName="accentRepeatNode" presStyleLbl="solidFgAcc1" presStyleIdx="0" presStyleCnt="3"/>
      <dgm:spPr/>
    </dgm:pt>
    <dgm:pt modelId="{B06AF4CA-06A0-4B25-B5EE-92AEEF7F6F26}" type="pres">
      <dgm:prSet presAssocID="{0FB11A1A-F9E1-4FEA-ABB2-CE654E34368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5798C73-FE0D-4B1B-8EBA-5AF7E543C787}" type="pres">
      <dgm:prSet presAssocID="{0FB11A1A-F9E1-4FEA-ABB2-CE654E343685}" presName="accent_2" presStyleCnt="0"/>
      <dgm:spPr/>
    </dgm:pt>
    <dgm:pt modelId="{F2B6CF87-E39D-4F88-9843-DF627CC99586}" type="pres">
      <dgm:prSet presAssocID="{0FB11A1A-F9E1-4FEA-ABB2-CE654E343685}" presName="accentRepeatNode" presStyleLbl="solidFgAcc1" presStyleIdx="1" presStyleCnt="3"/>
      <dgm:spPr/>
    </dgm:pt>
    <dgm:pt modelId="{B3932632-2DD2-4D45-A71C-AA83CC1C5644}" type="pres">
      <dgm:prSet presAssocID="{3537B519-4168-4FEE-8C46-6477B8113F41}" presName="text_3" presStyleLbl="node1" presStyleIdx="2" presStyleCnt="3">
        <dgm:presLayoutVars>
          <dgm:bulletEnabled val="1"/>
        </dgm:presLayoutVars>
      </dgm:prSet>
      <dgm:spPr/>
    </dgm:pt>
    <dgm:pt modelId="{CCECD1E9-ADC9-47BF-9439-F961894A79AC}" type="pres">
      <dgm:prSet presAssocID="{3537B519-4168-4FEE-8C46-6477B8113F41}" presName="accent_3" presStyleCnt="0"/>
      <dgm:spPr/>
    </dgm:pt>
    <dgm:pt modelId="{5D11147E-0FDD-4955-8555-4A0783C47688}" type="pres">
      <dgm:prSet presAssocID="{3537B519-4168-4FEE-8C46-6477B8113F41}" presName="accentRepeatNode" presStyleLbl="solidFgAcc1" presStyleIdx="2" presStyleCnt="3"/>
      <dgm:spPr/>
    </dgm:pt>
  </dgm:ptLst>
  <dgm:cxnLst>
    <dgm:cxn modelId="{EDAFDFB5-B5B1-49E4-8116-165E46D353A0}" type="presOf" srcId="{AF0B373B-D6B3-47D8-8BE4-15C10D9288C7}" destId="{E6BB3FBE-D7C0-4F27-A3D7-FA78A87DC9AB}" srcOrd="0" destOrd="0" presId="urn:microsoft.com/office/officeart/2008/layout/VerticalCurvedList"/>
    <dgm:cxn modelId="{41D70086-F25B-4A0B-B2CC-1424483363C5}" srcId="{EB4B5225-7763-450B-8354-8A7B5D971911}" destId="{0FB11A1A-F9E1-4FEA-ABB2-CE654E343685}" srcOrd="1" destOrd="0" parTransId="{C6F24A8C-2FBC-43C3-9722-3A813534250E}" sibTransId="{4D8BE872-5A9B-4955-8E4C-3B4E3C2C8C88}"/>
    <dgm:cxn modelId="{3364FCD5-6154-469A-A315-7F996278BCA6}" type="presOf" srcId="{97967AE8-3523-4D2E-9DCF-E486394D6AAB}" destId="{96D53582-53FF-4750-A466-6449FE74B385}" srcOrd="0" destOrd="0" presId="urn:microsoft.com/office/officeart/2008/layout/VerticalCurvedList"/>
    <dgm:cxn modelId="{9D08518E-F7FC-45C0-B91C-561B1A950CDD}" type="presOf" srcId="{3537B519-4168-4FEE-8C46-6477B8113F41}" destId="{B3932632-2DD2-4D45-A71C-AA83CC1C5644}" srcOrd="0" destOrd="0" presId="urn:microsoft.com/office/officeart/2008/layout/VerticalCurvedList"/>
    <dgm:cxn modelId="{23574860-06A3-41A8-869D-D2D4779A5523}" type="presOf" srcId="{EB4B5225-7763-450B-8354-8A7B5D971911}" destId="{A8EDA424-DCE7-4814-9503-AD18B4131DAC}" srcOrd="0" destOrd="0" presId="urn:microsoft.com/office/officeart/2008/layout/VerticalCurvedList"/>
    <dgm:cxn modelId="{78A3CB35-653D-4E0B-885D-7BF19757C927}" srcId="{EB4B5225-7763-450B-8354-8A7B5D971911}" destId="{AF0B373B-D6B3-47D8-8BE4-15C10D9288C7}" srcOrd="0" destOrd="0" parTransId="{688CE846-0CB6-4E20-9D56-6985695FC8A7}" sibTransId="{97967AE8-3523-4D2E-9DCF-E486394D6AAB}"/>
    <dgm:cxn modelId="{D9914C85-7872-49C3-9460-1C28810664B6}" type="presOf" srcId="{0FB11A1A-F9E1-4FEA-ABB2-CE654E343685}" destId="{B06AF4CA-06A0-4B25-B5EE-92AEEF7F6F26}" srcOrd="0" destOrd="0" presId="urn:microsoft.com/office/officeart/2008/layout/VerticalCurvedList"/>
    <dgm:cxn modelId="{DD1D56B4-6B84-41BB-964B-E383DAF1D59E}" srcId="{EB4B5225-7763-450B-8354-8A7B5D971911}" destId="{3537B519-4168-4FEE-8C46-6477B8113F41}" srcOrd="2" destOrd="0" parTransId="{734F628E-1EF0-4EBB-A37B-2C5B0352D75B}" sibTransId="{6E46E5CB-F985-4DCF-ABD9-B48D93903818}"/>
    <dgm:cxn modelId="{CC360004-34B6-4571-968D-C9E2CF8AAAE5}" type="presParOf" srcId="{A8EDA424-DCE7-4814-9503-AD18B4131DAC}" destId="{87766683-70AA-4AB6-8B0A-28A6B36107D3}" srcOrd="0" destOrd="0" presId="urn:microsoft.com/office/officeart/2008/layout/VerticalCurvedList"/>
    <dgm:cxn modelId="{0ED8B48F-71A9-4BC2-B9F9-30651906B6A9}" type="presParOf" srcId="{87766683-70AA-4AB6-8B0A-28A6B36107D3}" destId="{09F1EA96-7685-4AC5-B6F3-862306525CF1}" srcOrd="0" destOrd="0" presId="urn:microsoft.com/office/officeart/2008/layout/VerticalCurvedList"/>
    <dgm:cxn modelId="{88A232EC-893D-4AC7-A679-15E43D044CBC}" type="presParOf" srcId="{09F1EA96-7685-4AC5-B6F3-862306525CF1}" destId="{FFE32A5F-5C77-4F41-A188-520C6F01FC44}" srcOrd="0" destOrd="0" presId="urn:microsoft.com/office/officeart/2008/layout/VerticalCurvedList"/>
    <dgm:cxn modelId="{69586B59-CAB5-4C1A-8B45-EC2FC76EF89A}" type="presParOf" srcId="{09F1EA96-7685-4AC5-B6F3-862306525CF1}" destId="{96D53582-53FF-4750-A466-6449FE74B385}" srcOrd="1" destOrd="0" presId="urn:microsoft.com/office/officeart/2008/layout/VerticalCurvedList"/>
    <dgm:cxn modelId="{FA18AA20-82C3-48DE-AA33-BD9C6F21A713}" type="presParOf" srcId="{09F1EA96-7685-4AC5-B6F3-862306525CF1}" destId="{A6CBDD10-94B0-4511-AB7D-CCB2FA58000C}" srcOrd="2" destOrd="0" presId="urn:microsoft.com/office/officeart/2008/layout/VerticalCurvedList"/>
    <dgm:cxn modelId="{A22F944E-85F7-4A3D-807A-456FE6A92CC9}" type="presParOf" srcId="{09F1EA96-7685-4AC5-B6F3-862306525CF1}" destId="{44113DDF-39E9-4914-9AB9-76429FC1121A}" srcOrd="3" destOrd="0" presId="urn:microsoft.com/office/officeart/2008/layout/VerticalCurvedList"/>
    <dgm:cxn modelId="{3E4C1783-F392-4805-AA32-4EC97FE47D51}" type="presParOf" srcId="{87766683-70AA-4AB6-8B0A-28A6B36107D3}" destId="{E6BB3FBE-D7C0-4F27-A3D7-FA78A87DC9AB}" srcOrd="1" destOrd="0" presId="urn:microsoft.com/office/officeart/2008/layout/VerticalCurvedList"/>
    <dgm:cxn modelId="{8BF0357B-0659-4946-B92C-E6E6423DE95A}" type="presParOf" srcId="{87766683-70AA-4AB6-8B0A-28A6B36107D3}" destId="{16638E98-8E26-4AC3-91E7-BF0CCCC6B4DF}" srcOrd="2" destOrd="0" presId="urn:microsoft.com/office/officeart/2008/layout/VerticalCurvedList"/>
    <dgm:cxn modelId="{D7117EE7-7E55-4A0F-B74F-0F71D85AE447}" type="presParOf" srcId="{16638E98-8E26-4AC3-91E7-BF0CCCC6B4DF}" destId="{612100DA-028F-4ED0-9D83-356E795F9067}" srcOrd="0" destOrd="0" presId="urn:microsoft.com/office/officeart/2008/layout/VerticalCurvedList"/>
    <dgm:cxn modelId="{407996B0-843B-4C35-B29B-D383F0B9E362}" type="presParOf" srcId="{87766683-70AA-4AB6-8B0A-28A6B36107D3}" destId="{B06AF4CA-06A0-4B25-B5EE-92AEEF7F6F26}" srcOrd="3" destOrd="0" presId="urn:microsoft.com/office/officeart/2008/layout/VerticalCurvedList"/>
    <dgm:cxn modelId="{5D7F5DDD-85E2-4A8D-97FF-2EE8876B99E4}" type="presParOf" srcId="{87766683-70AA-4AB6-8B0A-28A6B36107D3}" destId="{55798C73-FE0D-4B1B-8EBA-5AF7E543C787}" srcOrd="4" destOrd="0" presId="urn:microsoft.com/office/officeart/2008/layout/VerticalCurvedList"/>
    <dgm:cxn modelId="{953F2264-2991-473E-B552-50EE40732A7E}" type="presParOf" srcId="{55798C73-FE0D-4B1B-8EBA-5AF7E543C787}" destId="{F2B6CF87-E39D-4F88-9843-DF627CC99586}" srcOrd="0" destOrd="0" presId="urn:microsoft.com/office/officeart/2008/layout/VerticalCurvedList"/>
    <dgm:cxn modelId="{C58924F2-AED7-4BD8-83D5-E515CB321907}" type="presParOf" srcId="{87766683-70AA-4AB6-8B0A-28A6B36107D3}" destId="{B3932632-2DD2-4D45-A71C-AA83CC1C5644}" srcOrd="5" destOrd="0" presId="urn:microsoft.com/office/officeart/2008/layout/VerticalCurvedList"/>
    <dgm:cxn modelId="{952FEEF7-FFB4-4A8F-9A86-05202D739C1C}" type="presParOf" srcId="{87766683-70AA-4AB6-8B0A-28A6B36107D3}" destId="{CCECD1E9-ADC9-47BF-9439-F961894A79AC}" srcOrd="6" destOrd="0" presId="urn:microsoft.com/office/officeart/2008/layout/VerticalCurvedList"/>
    <dgm:cxn modelId="{01372564-1195-4A32-A65E-B1503EBF8DB1}" type="presParOf" srcId="{CCECD1E9-ADC9-47BF-9439-F961894A79AC}" destId="{5D11147E-0FDD-4955-8555-4A0783C4768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88B0D3-3CB4-4A4C-947E-12FF57F9F2E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DDC87AC-9BAF-4B01-8C2E-A989689E8134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DATA </a:t>
          </a:r>
          <a:endParaRPr lang="en-IN" sz="2400" dirty="0">
            <a:solidFill>
              <a:schemeClr val="bg1"/>
            </a:solidFill>
          </a:endParaRPr>
        </a:p>
      </dgm:t>
    </dgm:pt>
    <dgm:pt modelId="{A3C37D89-EEFA-4DB6-A32F-BFF2D71B0D40}" type="parTrans" cxnId="{3A54F9D7-D27F-4381-9576-3356ABD3EB3F}">
      <dgm:prSet/>
      <dgm:spPr/>
      <dgm:t>
        <a:bodyPr/>
        <a:lstStyle/>
        <a:p>
          <a:endParaRPr lang="en-IN"/>
        </a:p>
      </dgm:t>
    </dgm:pt>
    <dgm:pt modelId="{69E35556-D8A1-4864-9775-08909BF27D35}" type="sibTrans" cxnId="{3A54F9D7-D27F-4381-9576-3356ABD3EB3F}">
      <dgm:prSet/>
      <dgm:spPr/>
      <dgm:t>
        <a:bodyPr/>
        <a:lstStyle/>
        <a:p>
          <a:endParaRPr lang="en-IN"/>
        </a:p>
      </dgm:t>
    </dgm:pt>
    <dgm:pt modelId="{1ABE10D9-8CC7-4881-BD80-EEAA6FB904E0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bg1"/>
              </a:solidFill>
            </a:rPr>
            <a:t>HARDWARE</a:t>
          </a:r>
          <a:r>
            <a:rPr lang="en-US" sz="1200" dirty="0" smtClean="0"/>
            <a:t> </a:t>
          </a:r>
          <a:endParaRPr lang="en-IN" sz="1200" dirty="0"/>
        </a:p>
      </dgm:t>
    </dgm:pt>
    <dgm:pt modelId="{CDD3DF5D-F0CB-4F9A-80C9-40A9C93986C6}" type="parTrans" cxnId="{4F580E2F-68AA-418E-BC65-09DF55ACAD48}">
      <dgm:prSet/>
      <dgm:spPr/>
      <dgm:t>
        <a:bodyPr/>
        <a:lstStyle/>
        <a:p>
          <a:endParaRPr lang="en-IN"/>
        </a:p>
      </dgm:t>
    </dgm:pt>
    <dgm:pt modelId="{39147014-9E74-482E-8545-60B6A2D1C0EE}" type="sibTrans" cxnId="{4F580E2F-68AA-418E-BC65-09DF55ACAD48}">
      <dgm:prSet/>
      <dgm:spPr/>
      <dgm:t>
        <a:bodyPr/>
        <a:lstStyle/>
        <a:p>
          <a:endParaRPr lang="en-IN"/>
        </a:p>
      </dgm:t>
    </dgm:pt>
    <dgm:pt modelId="{C384CC71-9F7E-47E2-B571-9498C18F23DD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bg1"/>
              </a:solidFill>
            </a:rPr>
            <a:t>SOFTWARE</a:t>
          </a:r>
          <a:endParaRPr lang="en-IN" sz="1200" dirty="0">
            <a:solidFill>
              <a:schemeClr val="bg1"/>
            </a:solidFill>
          </a:endParaRPr>
        </a:p>
      </dgm:t>
    </dgm:pt>
    <dgm:pt modelId="{DF9EDB70-02A0-4A05-A534-DA879E342B9F}" type="parTrans" cxnId="{6766A766-B323-4206-B6E6-EABEC56F783A}">
      <dgm:prSet/>
      <dgm:spPr/>
      <dgm:t>
        <a:bodyPr/>
        <a:lstStyle/>
        <a:p>
          <a:endParaRPr lang="en-IN"/>
        </a:p>
      </dgm:t>
    </dgm:pt>
    <dgm:pt modelId="{F19958A5-DF1B-4AF6-9DFB-238D418F13F0}" type="sibTrans" cxnId="{6766A766-B323-4206-B6E6-EABEC56F783A}">
      <dgm:prSet/>
      <dgm:spPr/>
      <dgm:t>
        <a:bodyPr/>
        <a:lstStyle/>
        <a:p>
          <a:endParaRPr lang="en-IN"/>
        </a:p>
      </dgm:t>
    </dgm:pt>
    <dgm:pt modelId="{C9D46145-131E-4106-B166-8D6F9EFF3130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bg1"/>
              </a:solidFill>
            </a:rPr>
            <a:t>Procedure</a:t>
          </a:r>
          <a:endParaRPr lang="en-IN" sz="1200" dirty="0">
            <a:solidFill>
              <a:schemeClr val="bg1"/>
            </a:solidFill>
          </a:endParaRPr>
        </a:p>
      </dgm:t>
    </dgm:pt>
    <dgm:pt modelId="{B1D6A251-1412-45C0-9FED-A76B75547D1A}" type="parTrans" cxnId="{32B3D5F5-693F-4B8D-9499-6E7AE4A43A39}">
      <dgm:prSet/>
      <dgm:spPr/>
      <dgm:t>
        <a:bodyPr/>
        <a:lstStyle/>
        <a:p>
          <a:endParaRPr lang="en-IN"/>
        </a:p>
      </dgm:t>
    </dgm:pt>
    <dgm:pt modelId="{6248C1E1-8C88-4537-BBC3-C137B1701225}" type="sibTrans" cxnId="{32B3D5F5-693F-4B8D-9499-6E7AE4A43A39}">
      <dgm:prSet/>
      <dgm:spPr/>
      <dgm:t>
        <a:bodyPr/>
        <a:lstStyle/>
        <a:p>
          <a:endParaRPr lang="en-IN"/>
        </a:p>
      </dgm:t>
    </dgm:pt>
    <dgm:pt modelId="{F215DE72-8691-4478-AE70-6D6B7919A41A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USER</a:t>
          </a:r>
          <a:endParaRPr lang="en-IN" dirty="0">
            <a:solidFill>
              <a:schemeClr val="bg1"/>
            </a:solidFill>
          </a:endParaRPr>
        </a:p>
      </dgm:t>
    </dgm:pt>
    <dgm:pt modelId="{35D6B37D-A3B4-4696-8F4F-D9B513C6A839}" type="parTrans" cxnId="{096EDEA6-5725-4BFF-8499-35548155688D}">
      <dgm:prSet/>
      <dgm:spPr/>
      <dgm:t>
        <a:bodyPr/>
        <a:lstStyle/>
        <a:p>
          <a:endParaRPr lang="en-IN"/>
        </a:p>
      </dgm:t>
    </dgm:pt>
    <dgm:pt modelId="{FE1937B5-6505-4130-AE0B-BA71290C16A8}" type="sibTrans" cxnId="{096EDEA6-5725-4BFF-8499-35548155688D}">
      <dgm:prSet/>
      <dgm:spPr/>
      <dgm:t>
        <a:bodyPr/>
        <a:lstStyle/>
        <a:p>
          <a:endParaRPr lang="en-IN"/>
        </a:p>
      </dgm:t>
    </dgm:pt>
    <dgm:pt modelId="{7DF3A1F9-5BFC-4026-8A2C-E3A50C9BB97D}" type="pres">
      <dgm:prSet presAssocID="{F888B0D3-3CB4-4A4C-947E-12FF57F9F2E6}" presName="cycle" presStyleCnt="0">
        <dgm:presLayoutVars>
          <dgm:dir/>
          <dgm:resizeHandles val="exact"/>
        </dgm:presLayoutVars>
      </dgm:prSet>
      <dgm:spPr/>
    </dgm:pt>
    <dgm:pt modelId="{EAC3CE9B-A73A-4E43-AB82-E57AC2539B80}" type="pres">
      <dgm:prSet presAssocID="{0DDC87AC-9BAF-4B01-8C2E-A989689E813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60C8188-D032-49CA-A05C-8B4D6F51B367}" type="pres">
      <dgm:prSet presAssocID="{69E35556-D8A1-4864-9775-08909BF27D35}" presName="sibTrans" presStyleLbl="sibTrans2D1" presStyleIdx="0" presStyleCnt="5"/>
      <dgm:spPr/>
    </dgm:pt>
    <dgm:pt modelId="{1CCC5CD7-D679-430C-9BF4-9DD894689FF8}" type="pres">
      <dgm:prSet presAssocID="{69E35556-D8A1-4864-9775-08909BF27D35}" presName="connectorText" presStyleLbl="sibTrans2D1" presStyleIdx="0" presStyleCnt="5"/>
      <dgm:spPr/>
    </dgm:pt>
    <dgm:pt modelId="{8C8F767C-7D74-45BB-8C4B-08CA6CE87895}" type="pres">
      <dgm:prSet presAssocID="{C9D46145-131E-4106-B166-8D6F9EFF3130}" presName="node" presStyleLbl="node1" presStyleIdx="1" presStyleCnt="5" custScaleY="96482">
        <dgm:presLayoutVars>
          <dgm:bulletEnabled val="1"/>
        </dgm:presLayoutVars>
      </dgm:prSet>
      <dgm:spPr/>
    </dgm:pt>
    <dgm:pt modelId="{4C2BF209-B9C6-45BC-A0B5-2C8A613B9343}" type="pres">
      <dgm:prSet presAssocID="{6248C1E1-8C88-4537-BBC3-C137B1701225}" presName="sibTrans" presStyleLbl="sibTrans2D1" presStyleIdx="1" presStyleCnt="5"/>
      <dgm:spPr/>
    </dgm:pt>
    <dgm:pt modelId="{A9358327-CE89-453F-9EDD-D101D3EBDDF0}" type="pres">
      <dgm:prSet presAssocID="{6248C1E1-8C88-4537-BBC3-C137B1701225}" presName="connectorText" presStyleLbl="sibTrans2D1" presStyleIdx="1" presStyleCnt="5"/>
      <dgm:spPr/>
    </dgm:pt>
    <dgm:pt modelId="{8CD72A33-62FE-4C63-9515-33AA079951FA}" type="pres">
      <dgm:prSet presAssocID="{F215DE72-8691-4478-AE70-6D6B7919A41A}" presName="node" presStyleLbl="node1" presStyleIdx="2" presStyleCnt="5">
        <dgm:presLayoutVars>
          <dgm:bulletEnabled val="1"/>
        </dgm:presLayoutVars>
      </dgm:prSet>
      <dgm:spPr/>
    </dgm:pt>
    <dgm:pt modelId="{97EABD09-7A6A-41FC-BB5C-298651AA0C43}" type="pres">
      <dgm:prSet presAssocID="{FE1937B5-6505-4130-AE0B-BA71290C16A8}" presName="sibTrans" presStyleLbl="sibTrans2D1" presStyleIdx="2" presStyleCnt="5"/>
      <dgm:spPr/>
    </dgm:pt>
    <dgm:pt modelId="{4D90FC6A-D120-4D0E-B8E3-887C3A132D64}" type="pres">
      <dgm:prSet presAssocID="{FE1937B5-6505-4130-AE0B-BA71290C16A8}" presName="connectorText" presStyleLbl="sibTrans2D1" presStyleIdx="2" presStyleCnt="5"/>
      <dgm:spPr/>
    </dgm:pt>
    <dgm:pt modelId="{E10E035C-15D5-43D1-83CB-EEB12FAD3DF6}" type="pres">
      <dgm:prSet presAssocID="{1ABE10D9-8CC7-4881-BD80-EEAA6FB904E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1C91C45-3FF8-4D67-A19C-267291D38413}" type="pres">
      <dgm:prSet presAssocID="{39147014-9E74-482E-8545-60B6A2D1C0EE}" presName="sibTrans" presStyleLbl="sibTrans2D1" presStyleIdx="3" presStyleCnt="5"/>
      <dgm:spPr/>
    </dgm:pt>
    <dgm:pt modelId="{5DD0DDD9-20D5-4380-AAC8-28B9265B5FF6}" type="pres">
      <dgm:prSet presAssocID="{39147014-9E74-482E-8545-60B6A2D1C0EE}" presName="connectorText" presStyleLbl="sibTrans2D1" presStyleIdx="3" presStyleCnt="5"/>
      <dgm:spPr/>
    </dgm:pt>
    <dgm:pt modelId="{8E79F593-4CA8-4198-B782-5091ECF8AD17}" type="pres">
      <dgm:prSet presAssocID="{C384CC71-9F7E-47E2-B571-9498C18F23DD}" presName="node" presStyleLbl="node1" presStyleIdx="4" presStyleCnt="5">
        <dgm:presLayoutVars>
          <dgm:bulletEnabled val="1"/>
        </dgm:presLayoutVars>
      </dgm:prSet>
      <dgm:spPr/>
    </dgm:pt>
    <dgm:pt modelId="{897B784E-4622-4033-A893-A4BE4AD4A568}" type="pres">
      <dgm:prSet presAssocID="{F19958A5-DF1B-4AF6-9DFB-238D418F13F0}" presName="sibTrans" presStyleLbl="sibTrans2D1" presStyleIdx="4" presStyleCnt="5"/>
      <dgm:spPr/>
    </dgm:pt>
    <dgm:pt modelId="{47A80D09-7A41-4CDB-AC7B-892C517B6378}" type="pres">
      <dgm:prSet presAssocID="{F19958A5-DF1B-4AF6-9DFB-238D418F13F0}" presName="connectorText" presStyleLbl="sibTrans2D1" presStyleIdx="4" presStyleCnt="5"/>
      <dgm:spPr/>
    </dgm:pt>
  </dgm:ptLst>
  <dgm:cxnLst>
    <dgm:cxn modelId="{38CCA579-88CB-4AFD-A453-9758E9C2FB3F}" type="presOf" srcId="{1ABE10D9-8CC7-4881-BD80-EEAA6FB904E0}" destId="{E10E035C-15D5-43D1-83CB-EEB12FAD3DF6}" srcOrd="0" destOrd="0" presId="urn:microsoft.com/office/officeart/2005/8/layout/cycle2"/>
    <dgm:cxn modelId="{6766A766-B323-4206-B6E6-EABEC56F783A}" srcId="{F888B0D3-3CB4-4A4C-947E-12FF57F9F2E6}" destId="{C384CC71-9F7E-47E2-B571-9498C18F23DD}" srcOrd="4" destOrd="0" parTransId="{DF9EDB70-02A0-4A05-A534-DA879E342B9F}" sibTransId="{F19958A5-DF1B-4AF6-9DFB-238D418F13F0}"/>
    <dgm:cxn modelId="{D9A284DB-20CD-45F5-A92B-3AF6A81C28B0}" type="presOf" srcId="{6248C1E1-8C88-4537-BBC3-C137B1701225}" destId="{A9358327-CE89-453F-9EDD-D101D3EBDDF0}" srcOrd="1" destOrd="0" presId="urn:microsoft.com/office/officeart/2005/8/layout/cycle2"/>
    <dgm:cxn modelId="{CD0D1C5C-8382-4389-92AE-BE7276517D27}" type="presOf" srcId="{FE1937B5-6505-4130-AE0B-BA71290C16A8}" destId="{97EABD09-7A6A-41FC-BB5C-298651AA0C43}" srcOrd="0" destOrd="0" presId="urn:microsoft.com/office/officeart/2005/8/layout/cycle2"/>
    <dgm:cxn modelId="{73EC54FA-90F6-4D13-B06B-F1E2E9556014}" type="presOf" srcId="{F888B0D3-3CB4-4A4C-947E-12FF57F9F2E6}" destId="{7DF3A1F9-5BFC-4026-8A2C-E3A50C9BB97D}" srcOrd="0" destOrd="0" presId="urn:microsoft.com/office/officeart/2005/8/layout/cycle2"/>
    <dgm:cxn modelId="{4F580E2F-68AA-418E-BC65-09DF55ACAD48}" srcId="{F888B0D3-3CB4-4A4C-947E-12FF57F9F2E6}" destId="{1ABE10D9-8CC7-4881-BD80-EEAA6FB904E0}" srcOrd="3" destOrd="0" parTransId="{CDD3DF5D-F0CB-4F9A-80C9-40A9C93986C6}" sibTransId="{39147014-9E74-482E-8545-60B6A2D1C0EE}"/>
    <dgm:cxn modelId="{374747FA-3FF8-4878-9A65-1325820FDAD9}" type="presOf" srcId="{F19958A5-DF1B-4AF6-9DFB-238D418F13F0}" destId="{47A80D09-7A41-4CDB-AC7B-892C517B6378}" srcOrd="1" destOrd="0" presId="urn:microsoft.com/office/officeart/2005/8/layout/cycle2"/>
    <dgm:cxn modelId="{673B2716-9E9D-45A0-A2E1-1EC15535D6F2}" type="presOf" srcId="{69E35556-D8A1-4864-9775-08909BF27D35}" destId="{1CCC5CD7-D679-430C-9BF4-9DD894689FF8}" srcOrd="1" destOrd="0" presId="urn:microsoft.com/office/officeart/2005/8/layout/cycle2"/>
    <dgm:cxn modelId="{FAB9E965-6388-4E1B-8CE0-E0E54D520C0B}" type="presOf" srcId="{39147014-9E74-482E-8545-60B6A2D1C0EE}" destId="{5DD0DDD9-20D5-4380-AAC8-28B9265B5FF6}" srcOrd="1" destOrd="0" presId="urn:microsoft.com/office/officeart/2005/8/layout/cycle2"/>
    <dgm:cxn modelId="{2EF25C95-1025-407C-8624-04FE4627349D}" type="presOf" srcId="{6248C1E1-8C88-4537-BBC3-C137B1701225}" destId="{4C2BF209-B9C6-45BC-A0B5-2C8A613B9343}" srcOrd="0" destOrd="0" presId="urn:microsoft.com/office/officeart/2005/8/layout/cycle2"/>
    <dgm:cxn modelId="{5ED99404-7B14-488B-AC7E-A57965EB94AC}" type="presOf" srcId="{FE1937B5-6505-4130-AE0B-BA71290C16A8}" destId="{4D90FC6A-D120-4D0E-B8E3-887C3A132D64}" srcOrd="1" destOrd="0" presId="urn:microsoft.com/office/officeart/2005/8/layout/cycle2"/>
    <dgm:cxn modelId="{BF1B95A1-9081-4792-8541-62DB154873E7}" type="presOf" srcId="{F215DE72-8691-4478-AE70-6D6B7919A41A}" destId="{8CD72A33-62FE-4C63-9515-33AA079951FA}" srcOrd="0" destOrd="0" presId="urn:microsoft.com/office/officeart/2005/8/layout/cycle2"/>
    <dgm:cxn modelId="{066150A0-F278-4F76-8ADC-5AA0A5319A6D}" type="presOf" srcId="{69E35556-D8A1-4864-9775-08909BF27D35}" destId="{860C8188-D032-49CA-A05C-8B4D6F51B367}" srcOrd="0" destOrd="0" presId="urn:microsoft.com/office/officeart/2005/8/layout/cycle2"/>
    <dgm:cxn modelId="{897341FF-D161-41E4-AA2A-6217F3866FD8}" type="presOf" srcId="{C9D46145-131E-4106-B166-8D6F9EFF3130}" destId="{8C8F767C-7D74-45BB-8C4B-08CA6CE87895}" srcOrd="0" destOrd="0" presId="urn:microsoft.com/office/officeart/2005/8/layout/cycle2"/>
    <dgm:cxn modelId="{3A54F9D7-D27F-4381-9576-3356ABD3EB3F}" srcId="{F888B0D3-3CB4-4A4C-947E-12FF57F9F2E6}" destId="{0DDC87AC-9BAF-4B01-8C2E-A989689E8134}" srcOrd="0" destOrd="0" parTransId="{A3C37D89-EEFA-4DB6-A32F-BFF2D71B0D40}" sibTransId="{69E35556-D8A1-4864-9775-08909BF27D35}"/>
    <dgm:cxn modelId="{096EDEA6-5725-4BFF-8499-35548155688D}" srcId="{F888B0D3-3CB4-4A4C-947E-12FF57F9F2E6}" destId="{F215DE72-8691-4478-AE70-6D6B7919A41A}" srcOrd="2" destOrd="0" parTransId="{35D6B37D-A3B4-4696-8F4F-D9B513C6A839}" sibTransId="{FE1937B5-6505-4130-AE0B-BA71290C16A8}"/>
    <dgm:cxn modelId="{252C44B6-0F2E-467C-BEF6-728BC9D98C90}" type="presOf" srcId="{F19958A5-DF1B-4AF6-9DFB-238D418F13F0}" destId="{897B784E-4622-4033-A893-A4BE4AD4A568}" srcOrd="0" destOrd="0" presId="urn:microsoft.com/office/officeart/2005/8/layout/cycle2"/>
    <dgm:cxn modelId="{32B3D5F5-693F-4B8D-9499-6E7AE4A43A39}" srcId="{F888B0D3-3CB4-4A4C-947E-12FF57F9F2E6}" destId="{C9D46145-131E-4106-B166-8D6F9EFF3130}" srcOrd="1" destOrd="0" parTransId="{B1D6A251-1412-45C0-9FED-A76B75547D1A}" sibTransId="{6248C1E1-8C88-4537-BBC3-C137B1701225}"/>
    <dgm:cxn modelId="{1F7E1906-3EEA-4F30-A51F-541CC18FF15D}" type="presOf" srcId="{C384CC71-9F7E-47E2-B571-9498C18F23DD}" destId="{8E79F593-4CA8-4198-B782-5091ECF8AD17}" srcOrd="0" destOrd="0" presId="urn:microsoft.com/office/officeart/2005/8/layout/cycle2"/>
    <dgm:cxn modelId="{A2A70D30-2E28-4402-8E2F-BB17E238AD91}" type="presOf" srcId="{0DDC87AC-9BAF-4B01-8C2E-A989689E8134}" destId="{EAC3CE9B-A73A-4E43-AB82-E57AC2539B80}" srcOrd="0" destOrd="0" presId="urn:microsoft.com/office/officeart/2005/8/layout/cycle2"/>
    <dgm:cxn modelId="{8A9EE892-D004-4AE7-BEB8-49D3EB46E7DA}" type="presOf" srcId="{39147014-9E74-482E-8545-60B6A2D1C0EE}" destId="{61C91C45-3FF8-4D67-A19C-267291D38413}" srcOrd="0" destOrd="0" presId="urn:microsoft.com/office/officeart/2005/8/layout/cycle2"/>
    <dgm:cxn modelId="{5D76DB4F-C274-48C1-834F-0ADF7326A61C}" type="presParOf" srcId="{7DF3A1F9-5BFC-4026-8A2C-E3A50C9BB97D}" destId="{EAC3CE9B-A73A-4E43-AB82-E57AC2539B80}" srcOrd="0" destOrd="0" presId="urn:microsoft.com/office/officeart/2005/8/layout/cycle2"/>
    <dgm:cxn modelId="{07C0D111-D168-41E4-B989-D6E43900579D}" type="presParOf" srcId="{7DF3A1F9-5BFC-4026-8A2C-E3A50C9BB97D}" destId="{860C8188-D032-49CA-A05C-8B4D6F51B367}" srcOrd="1" destOrd="0" presId="urn:microsoft.com/office/officeart/2005/8/layout/cycle2"/>
    <dgm:cxn modelId="{1927CF0A-49A4-4112-868B-22759872B6C2}" type="presParOf" srcId="{860C8188-D032-49CA-A05C-8B4D6F51B367}" destId="{1CCC5CD7-D679-430C-9BF4-9DD894689FF8}" srcOrd="0" destOrd="0" presId="urn:microsoft.com/office/officeart/2005/8/layout/cycle2"/>
    <dgm:cxn modelId="{2E5E2E2C-503F-4845-B549-CE9B7079A434}" type="presParOf" srcId="{7DF3A1F9-5BFC-4026-8A2C-E3A50C9BB97D}" destId="{8C8F767C-7D74-45BB-8C4B-08CA6CE87895}" srcOrd="2" destOrd="0" presId="urn:microsoft.com/office/officeart/2005/8/layout/cycle2"/>
    <dgm:cxn modelId="{4019E74A-345F-44F3-BBC1-F8B8F7AE9083}" type="presParOf" srcId="{7DF3A1F9-5BFC-4026-8A2C-E3A50C9BB97D}" destId="{4C2BF209-B9C6-45BC-A0B5-2C8A613B9343}" srcOrd="3" destOrd="0" presId="urn:microsoft.com/office/officeart/2005/8/layout/cycle2"/>
    <dgm:cxn modelId="{71065C2A-5FF6-42CD-92AE-10B4C4E1DED5}" type="presParOf" srcId="{4C2BF209-B9C6-45BC-A0B5-2C8A613B9343}" destId="{A9358327-CE89-453F-9EDD-D101D3EBDDF0}" srcOrd="0" destOrd="0" presId="urn:microsoft.com/office/officeart/2005/8/layout/cycle2"/>
    <dgm:cxn modelId="{E2B6F09C-F070-4007-9EA1-0FEFC76E94EB}" type="presParOf" srcId="{7DF3A1F9-5BFC-4026-8A2C-E3A50C9BB97D}" destId="{8CD72A33-62FE-4C63-9515-33AA079951FA}" srcOrd="4" destOrd="0" presId="urn:microsoft.com/office/officeart/2005/8/layout/cycle2"/>
    <dgm:cxn modelId="{C1B3B692-835B-490B-BA6A-DBDBC6B9B62A}" type="presParOf" srcId="{7DF3A1F9-5BFC-4026-8A2C-E3A50C9BB97D}" destId="{97EABD09-7A6A-41FC-BB5C-298651AA0C43}" srcOrd="5" destOrd="0" presId="urn:microsoft.com/office/officeart/2005/8/layout/cycle2"/>
    <dgm:cxn modelId="{471E0C89-D71B-4BDC-A57A-076510E526B1}" type="presParOf" srcId="{97EABD09-7A6A-41FC-BB5C-298651AA0C43}" destId="{4D90FC6A-D120-4D0E-B8E3-887C3A132D64}" srcOrd="0" destOrd="0" presId="urn:microsoft.com/office/officeart/2005/8/layout/cycle2"/>
    <dgm:cxn modelId="{58798EB4-CCC7-4BC0-AB58-524185F7FAC5}" type="presParOf" srcId="{7DF3A1F9-5BFC-4026-8A2C-E3A50C9BB97D}" destId="{E10E035C-15D5-43D1-83CB-EEB12FAD3DF6}" srcOrd="6" destOrd="0" presId="urn:microsoft.com/office/officeart/2005/8/layout/cycle2"/>
    <dgm:cxn modelId="{FFE59205-3EBC-46B7-B06D-E82170A17856}" type="presParOf" srcId="{7DF3A1F9-5BFC-4026-8A2C-E3A50C9BB97D}" destId="{61C91C45-3FF8-4D67-A19C-267291D38413}" srcOrd="7" destOrd="0" presId="urn:microsoft.com/office/officeart/2005/8/layout/cycle2"/>
    <dgm:cxn modelId="{A2F47AC8-A20D-4D8E-9644-C93BE43170CB}" type="presParOf" srcId="{61C91C45-3FF8-4D67-A19C-267291D38413}" destId="{5DD0DDD9-20D5-4380-AAC8-28B9265B5FF6}" srcOrd="0" destOrd="0" presId="urn:microsoft.com/office/officeart/2005/8/layout/cycle2"/>
    <dgm:cxn modelId="{35AAC47F-79ED-4A02-BE2F-C6343826B6EF}" type="presParOf" srcId="{7DF3A1F9-5BFC-4026-8A2C-E3A50C9BB97D}" destId="{8E79F593-4CA8-4198-B782-5091ECF8AD17}" srcOrd="8" destOrd="0" presId="urn:microsoft.com/office/officeart/2005/8/layout/cycle2"/>
    <dgm:cxn modelId="{BE679C2C-DCD3-461C-AF8E-8DDD578784B0}" type="presParOf" srcId="{7DF3A1F9-5BFC-4026-8A2C-E3A50C9BB97D}" destId="{897B784E-4622-4033-A893-A4BE4AD4A568}" srcOrd="9" destOrd="0" presId="urn:microsoft.com/office/officeart/2005/8/layout/cycle2"/>
    <dgm:cxn modelId="{4430ECCE-5EFE-48DA-B609-F61C4125BA4C}" type="presParOf" srcId="{897B784E-4622-4033-A893-A4BE4AD4A568}" destId="{47A80D09-7A41-4CDB-AC7B-892C517B637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8E838D-CB6C-4A2D-9264-0EC9CDFBB8A2}" type="doc">
      <dgm:prSet loTypeId="urn:microsoft.com/office/officeart/2005/8/layout/radial5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070602D-4C88-49DA-9FE3-584D1D0B94B0}">
      <dgm:prSet phldrT="[Text]"/>
      <dgm:spPr/>
      <dgm:t>
        <a:bodyPr/>
        <a:lstStyle/>
        <a:p>
          <a:r>
            <a:rPr lang="en-US" dirty="0" smtClean="0"/>
            <a:t>Application of DBMS </a:t>
          </a:r>
          <a:endParaRPr lang="en-IN" dirty="0"/>
        </a:p>
      </dgm:t>
    </dgm:pt>
    <dgm:pt modelId="{1665D4AD-12AA-4A90-A48B-0DDAE564C4AE}" type="parTrans" cxnId="{7F8A07D1-C4BB-4611-9ED2-DE87DC73D2B2}">
      <dgm:prSet/>
      <dgm:spPr/>
      <dgm:t>
        <a:bodyPr/>
        <a:lstStyle/>
        <a:p>
          <a:endParaRPr lang="en-IN"/>
        </a:p>
      </dgm:t>
    </dgm:pt>
    <dgm:pt modelId="{EA4DAC62-8588-4846-8193-9E418B622C4F}" type="sibTrans" cxnId="{7F8A07D1-C4BB-4611-9ED2-DE87DC73D2B2}">
      <dgm:prSet/>
      <dgm:spPr/>
      <dgm:t>
        <a:bodyPr/>
        <a:lstStyle/>
        <a:p>
          <a:endParaRPr lang="en-IN"/>
        </a:p>
      </dgm:t>
    </dgm:pt>
    <dgm:pt modelId="{F47C73BC-1DB1-42A5-A97E-1720615B9228}">
      <dgm:prSet phldrT="[Text]" custT="1"/>
      <dgm:spPr/>
      <dgm:t>
        <a:bodyPr/>
        <a:lstStyle/>
        <a:p>
          <a:r>
            <a:rPr lang="en-US" sz="1600" dirty="0" smtClean="0"/>
            <a:t>Education sector </a:t>
          </a:r>
        </a:p>
      </dgm:t>
    </dgm:pt>
    <dgm:pt modelId="{B6DC8389-3E15-4A01-AD59-8488CAC8D0BA}" type="parTrans" cxnId="{96584E0E-16CD-49C2-A357-AF2547855198}">
      <dgm:prSet/>
      <dgm:spPr/>
      <dgm:t>
        <a:bodyPr/>
        <a:lstStyle/>
        <a:p>
          <a:endParaRPr lang="en-IN"/>
        </a:p>
      </dgm:t>
    </dgm:pt>
    <dgm:pt modelId="{DCB30DA0-805B-475F-B899-4D8102BA6DC0}" type="sibTrans" cxnId="{96584E0E-16CD-49C2-A357-AF2547855198}">
      <dgm:prSet/>
      <dgm:spPr/>
      <dgm:t>
        <a:bodyPr/>
        <a:lstStyle/>
        <a:p>
          <a:endParaRPr lang="en-IN"/>
        </a:p>
      </dgm:t>
    </dgm:pt>
    <dgm:pt modelId="{A413A433-3DF2-4F85-9707-A47AA586187B}">
      <dgm:prSet phldrT="[Text]" custT="1"/>
      <dgm:spPr/>
      <dgm:t>
        <a:bodyPr/>
        <a:lstStyle/>
        <a:p>
          <a:r>
            <a:rPr lang="en-US" sz="1800" dirty="0" smtClean="0"/>
            <a:t>Banking</a:t>
          </a:r>
          <a:r>
            <a:rPr lang="en-US" sz="1200" dirty="0" smtClean="0"/>
            <a:t> </a:t>
          </a:r>
          <a:endParaRPr lang="en-IN" sz="1200" dirty="0"/>
        </a:p>
      </dgm:t>
    </dgm:pt>
    <dgm:pt modelId="{E12297A6-A42F-402B-BA30-FB73657D57E8}" type="parTrans" cxnId="{D2D3D8BD-30E6-4F7B-8E85-ECCEEF33A84F}">
      <dgm:prSet/>
      <dgm:spPr/>
      <dgm:t>
        <a:bodyPr/>
        <a:lstStyle/>
        <a:p>
          <a:endParaRPr lang="en-IN"/>
        </a:p>
      </dgm:t>
    </dgm:pt>
    <dgm:pt modelId="{AB215703-BA5E-4762-92AD-B498A75A586C}" type="sibTrans" cxnId="{D2D3D8BD-30E6-4F7B-8E85-ECCEEF33A84F}">
      <dgm:prSet/>
      <dgm:spPr/>
      <dgm:t>
        <a:bodyPr/>
        <a:lstStyle/>
        <a:p>
          <a:endParaRPr lang="en-IN"/>
        </a:p>
      </dgm:t>
    </dgm:pt>
    <dgm:pt modelId="{EAF4A18F-4B26-4843-9CD2-47DF5BC633B3}">
      <dgm:prSet phldrT="[Text]" custT="1"/>
      <dgm:spPr/>
      <dgm:t>
        <a:bodyPr/>
        <a:lstStyle/>
        <a:p>
          <a:r>
            <a:rPr lang="en-US" sz="1800" dirty="0" smtClean="0"/>
            <a:t>Social media sites </a:t>
          </a:r>
          <a:endParaRPr lang="en-IN" sz="1800" dirty="0"/>
        </a:p>
      </dgm:t>
    </dgm:pt>
    <dgm:pt modelId="{668EABF0-97D4-4328-AF34-E1B0D7972E64}" type="parTrans" cxnId="{DF675574-0F2C-4779-8A62-E91C5428BB21}">
      <dgm:prSet/>
      <dgm:spPr/>
      <dgm:t>
        <a:bodyPr/>
        <a:lstStyle/>
        <a:p>
          <a:endParaRPr lang="en-IN"/>
        </a:p>
      </dgm:t>
    </dgm:pt>
    <dgm:pt modelId="{2A893ECF-825E-4F2A-A707-E4D11272FEE4}" type="sibTrans" cxnId="{DF675574-0F2C-4779-8A62-E91C5428BB21}">
      <dgm:prSet/>
      <dgm:spPr/>
      <dgm:t>
        <a:bodyPr/>
        <a:lstStyle/>
        <a:p>
          <a:endParaRPr lang="en-IN"/>
        </a:p>
      </dgm:t>
    </dgm:pt>
    <dgm:pt modelId="{F0244F3B-1C4A-4D8D-8179-91B94029AA11}">
      <dgm:prSet phldrT="[Text]" custT="1"/>
      <dgm:spPr/>
      <dgm:t>
        <a:bodyPr/>
        <a:lstStyle/>
        <a:p>
          <a:r>
            <a:rPr lang="en-US" sz="1800" dirty="0" smtClean="0"/>
            <a:t>Finance </a:t>
          </a:r>
        </a:p>
      </dgm:t>
    </dgm:pt>
    <dgm:pt modelId="{75F3DB95-7F46-41C7-AAC7-12E6C4517F04}" type="parTrans" cxnId="{61AE43AD-FA57-41CC-B447-7481608EFD43}">
      <dgm:prSet/>
      <dgm:spPr/>
      <dgm:t>
        <a:bodyPr/>
        <a:lstStyle/>
        <a:p>
          <a:endParaRPr lang="en-IN"/>
        </a:p>
      </dgm:t>
    </dgm:pt>
    <dgm:pt modelId="{71EB8883-D6DA-4E17-9987-BDF94B411CC8}" type="sibTrans" cxnId="{61AE43AD-FA57-41CC-B447-7481608EFD43}">
      <dgm:prSet/>
      <dgm:spPr/>
      <dgm:t>
        <a:bodyPr/>
        <a:lstStyle/>
        <a:p>
          <a:endParaRPr lang="en-IN"/>
        </a:p>
      </dgm:t>
    </dgm:pt>
    <dgm:pt modelId="{2484AECC-A056-4E3C-984B-F7D3D07086ED}">
      <dgm:prSet phldrT="[Text]" custT="1"/>
      <dgm:spPr/>
      <dgm:t>
        <a:bodyPr/>
        <a:lstStyle/>
        <a:p>
          <a:r>
            <a:rPr lang="en-US" sz="1800" dirty="0" smtClean="0"/>
            <a:t>Online shopping </a:t>
          </a:r>
        </a:p>
      </dgm:t>
    </dgm:pt>
    <dgm:pt modelId="{708E484D-BCD2-40A3-B559-5F2DAABD5197}" type="parTrans" cxnId="{C87E8DBA-6588-459E-AC19-2E6F47FC4062}">
      <dgm:prSet/>
      <dgm:spPr/>
      <dgm:t>
        <a:bodyPr/>
        <a:lstStyle/>
        <a:p>
          <a:endParaRPr lang="en-IN"/>
        </a:p>
      </dgm:t>
    </dgm:pt>
    <dgm:pt modelId="{0C825C85-9142-4B42-8E01-7BD3F5479CEF}" type="sibTrans" cxnId="{C87E8DBA-6588-459E-AC19-2E6F47FC4062}">
      <dgm:prSet/>
      <dgm:spPr/>
      <dgm:t>
        <a:bodyPr/>
        <a:lstStyle/>
        <a:p>
          <a:endParaRPr lang="en-IN"/>
        </a:p>
      </dgm:t>
    </dgm:pt>
    <dgm:pt modelId="{0218BE9C-7809-487E-9ADF-31268758C3A0}">
      <dgm:prSet phldrT="[Text]" custT="1"/>
      <dgm:spPr/>
      <dgm:t>
        <a:bodyPr/>
        <a:lstStyle/>
        <a:p>
          <a:r>
            <a:rPr lang="en-US" sz="1100" dirty="0" smtClean="0"/>
            <a:t>Manufacturing</a:t>
          </a:r>
          <a:r>
            <a:rPr lang="en-US" sz="1200" dirty="0" smtClean="0"/>
            <a:t> </a:t>
          </a:r>
        </a:p>
      </dgm:t>
    </dgm:pt>
    <dgm:pt modelId="{4E401DBE-A30B-4BCD-8800-0ADA56CBA581}" type="parTrans" cxnId="{A9EE6467-047B-4BCB-B5EB-D43AD67C2C78}">
      <dgm:prSet/>
      <dgm:spPr/>
      <dgm:t>
        <a:bodyPr/>
        <a:lstStyle/>
        <a:p>
          <a:endParaRPr lang="en-IN"/>
        </a:p>
      </dgm:t>
    </dgm:pt>
    <dgm:pt modelId="{6B2092FA-7E82-4E1A-8ADE-57A13BF72F9F}" type="sibTrans" cxnId="{A9EE6467-047B-4BCB-B5EB-D43AD67C2C78}">
      <dgm:prSet/>
      <dgm:spPr/>
      <dgm:t>
        <a:bodyPr/>
        <a:lstStyle/>
        <a:p>
          <a:endParaRPr lang="en-IN"/>
        </a:p>
      </dgm:t>
    </dgm:pt>
    <dgm:pt modelId="{7F76315B-FF1D-422D-BB86-7E55CBC99B3F}">
      <dgm:prSet phldrT="[Text]" custT="1"/>
      <dgm:spPr/>
      <dgm:t>
        <a:bodyPr/>
        <a:lstStyle/>
        <a:p>
          <a:r>
            <a:rPr lang="en-US" sz="1400" dirty="0" smtClean="0"/>
            <a:t>Library management system </a:t>
          </a:r>
        </a:p>
      </dgm:t>
    </dgm:pt>
    <dgm:pt modelId="{0F26ABF0-1496-47AF-BE30-0401404167EF}" type="parTrans" cxnId="{4F223606-0B7E-421C-ABF2-C8853F35B967}">
      <dgm:prSet/>
      <dgm:spPr/>
      <dgm:t>
        <a:bodyPr/>
        <a:lstStyle/>
        <a:p>
          <a:endParaRPr lang="en-IN"/>
        </a:p>
      </dgm:t>
    </dgm:pt>
    <dgm:pt modelId="{CD2432FB-7703-4FCA-8E97-930F55D271B6}" type="sibTrans" cxnId="{4F223606-0B7E-421C-ABF2-C8853F35B967}">
      <dgm:prSet/>
      <dgm:spPr/>
      <dgm:t>
        <a:bodyPr/>
        <a:lstStyle/>
        <a:p>
          <a:endParaRPr lang="en-IN"/>
        </a:p>
      </dgm:t>
    </dgm:pt>
    <dgm:pt modelId="{F47CCFF9-E90A-4FF9-883B-6BAD51B85314}">
      <dgm:prSet phldrT="[Text]"/>
      <dgm:spPr/>
      <dgm:t>
        <a:bodyPr/>
        <a:lstStyle/>
        <a:p>
          <a:r>
            <a:rPr lang="en-US" dirty="0" smtClean="0"/>
            <a:t>Railway reservation system </a:t>
          </a:r>
        </a:p>
      </dgm:t>
    </dgm:pt>
    <dgm:pt modelId="{570B3C10-FE27-4A33-8F10-D0A83F76DCF7}" type="parTrans" cxnId="{5ADBE961-F27F-46D3-98A6-3DF1975D1471}">
      <dgm:prSet/>
      <dgm:spPr/>
      <dgm:t>
        <a:bodyPr/>
        <a:lstStyle/>
        <a:p>
          <a:endParaRPr lang="en-IN"/>
        </a:p>
      </dgm:t>
    </dgm:pt>
    <dgm:pt modelId="{3DC55442-E573-4709-B612-BB14F730F064}" type="sibTrans" cxnId="{5ADBE961-F27F-46D3-98A6-3DF1975D1471}">
      <dgm:prSet/>
      <dgm:spPr/>
      <dgm:t>
        <a:bodyPr/>
        <a:lstStyle/>
        <a:p>
          <a:endParaRPr lang="en-IN"/>
        </a:p>
      </dgm:t>
    </dgm:pt>
    <dgm:pt modelId="{3D9DA5AE-3B40-48FA-8CA5-53FDB8B56BCA}" type="pres">
      <dgm:prSet presAssocID="{838E838D-CB6C-4A2D-9264-0EC9CDFBB8A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6F3C352-9235-49E7-868A-89503F3A6FED}" type="pres">
      <dgm:prSet presAssocID="{7070602D-4C88-49DA-9FE3-584D1D0B94B0}" presName="centerShape" presStyleLbl="node0" presStyleIdx="0" presStyleCnt="1" custScaleX="148913" custScaleY="133630"/>
      <dgm:spPr/>
      <dgm:t>
        <a:bodyPr/>
        <a:lstStyle/>
        <a:p>
          <a:endParaRPr lang="en-IN"/>
        </a:p>
      </dgm:t>
    </dgm:pt>
    <dgm:pt modelId="{D530A745-BEF1-472B-8E5C-7B56047A0C82}" type="pres">
      <dgm:prSet presAssocID="{B6DC8389-3E15-4A01-AD59-8488CAC8D0BA}" presName="parTrans" presStyleLbl="sibTrans2D1" presStyleIdx="0" presStyleCnt="8"/>
      <dgm:spPr/>
    </dgm:pt>
    <dgm:pt modelId="{7F224672-7CB6-4A32-960E-3FFD6D7C5FCE}" type="pres">
      <dgm:prSet presAssocID="{B6DC8389-3E15-4A01-AD59-8488CAC8D0BA}" presName="connectorText" presStyleLbl="sibTrans2D1" presStyleIdx="0" presStyleCnt="8"/>
      <dgm:spPr/>
    </dgm:pt>
    <dgm:pt modelId="{D95F52CB-7258-4CB6-8669-0A9D2E2CAE92}" type="pres">
      <dgm:prSet presAssocID="{F47C73BC-1DB1-42A5-A97E-1720615B9228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0BC00A9-AC76-45D0-8648-03CBB5C59D56}" type="pres">
      <dgm:prSet presAssocID="{E12297A6-A42F-402B-BA30-FB73657D57E8}" presName="parTrans" presStyleLbl="sibTrans2D1" presStyleIdx="1" presStyleCnt="8"/>
      <dgm:spPr/>
    </dgm:pt>
    <dgm:pt modelId="{F1157CF7-1BD7-476F-B2FD-AF92DD0CDB4D}" type="pres">
      <dgm:prSet presAssocID="{E12297A6-A42F-402B-BA30-FB73657D57E8}" presName="connectorText" presStyleLbl="sibTrans2D1" presStyleIdx="1" presStyleCnt="8"/>
      <dgm:spPr/>
    </dgm:pt>
    <dgm:pt modelId="{53F7F18E-A133-4ECD-B20C-6EAA23DB0D4F}" type="pres">
      <dgm:prSet presAssocID="{A413A433-3DF2-4F85-9707-A47AA586187B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7B82DFB-2188-4336-9967-03FD88F36262}" type="pres">
      <dgm:prSet presAssocID="{668EABF0-97D4-4328-AF34-E1B0D7972E64}" presName="parTrans" presStyleLbl="sibTrans2D1" presStyleIdx="2" presStyleCnt="8"/>
      <dgm:spPr/>
    </dgm:pt>
    <dgm:pt modelId="{9C007D00-EAC2-427B-A874-94E9E432A862}" type="pres">
      <dgm:prSet presAssocID="{668EABF0-97D4-4328-AF34-E1B0D7972E64}" presName="connectorText" presStyleLbl="sibTrans2D1" presStyleIdx="2" presStyleCnt="8"/>
      <dgm:spPr/>
    </dgm:pt>
    <dgm:pt modelId="{CE08FFE0-DB2B-4A67-A9AF-332A554D6DA1}" type="pres">
      <dgm:prSet presAssocID="{EAF4A18F-4B26-4843-9CD2-47DF5BC633B3}" presName="node" presStyleLbl="node1" presStyleIdx="2" presStyleCnt="8">
        <dgm:presLayoutVars>
          <dgm:bulletEnabled val="1"/>
        </dgm:presLayoutVars>
      </dgm:prSet>
      <dgm:spPr/>
    </dgm:pt>
    <dgm:pt modelId="{29517AEC-D9C7-462F-AB16-F1FE96C52F15}" type="pres">
      <dgm:prSet presAssocID="{75F3DB95-7F46-41C7-AAC7-12E6C4517F04}" presName="parTrans" presStyleLbl="sibTrans2D1" presStyleIdx="3" presStyleCnt="8"/>
      <dgm:spPr/>
    </dgm:pt>
    <dgm:pt modelId="{E394C3FC-389E-4474-A33A-16894F846F34}" type="pres">
      <dgm:prSet presAssocID="{75F3DB95-7F46-41C7-AAC7-12E6C4517F04}" presName="connectorText" presStyleLbl="sibTrans2D1" presStyleIdx="3" presStyleCnt="8"/>
      <dgm:spPr/>
    </dgm:pt>
    <dgm:pt modelId="{DFDD4EDE-5064-4D11-AA42-F8155CDFBCCF}" type="pres">
      <dgm:prSet presAssocID="{F0244F3B-1C4A-4D8D-8179-91B94029AA11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EB8DD73-B209-498A-A619-BD12EB116FC9}" type="pres">
      <dgm:prSet presAssocID="{708E484D-BCD2-40A3-B559-5F2DAABD5197}" presName="parTrans" presStyleLbl="sibTrans2D1" presStyleIdx="4" presStyleCnt="8"/>
      <dgm:spPr/>
    </dgm:pt>
    <dgm:pt modelId="{B1AAA2D4-BB75-4C8A-8A6C-FD8B18A5C205}" type="pres">
      <dgm:prSet presAssocID="{708E484D-BCD2-40A3-B559-5F2DAABD5197}" presName="connectorText" presStyleLbl="sibTrans2D1" presStyleIdx="4" presStyleCnt="8"/>
      <dgm:spPr/>
    </dgm:pt>
    <dgm:pt modelId="{438539EC-DF5E-402C-9D5B-63DF57610911}" type="pres">
      <dgm:prSet presAssocID="{2484AECC-A056-4E3C-984B-F7D3D07086ED}" presName="node" presStyleLbl="node1" presStyleIdx="4" presStyleCnt="8" custRadScaleRad="102339" custRadScaleInc="-6218">
        <dgm:presLayoutVars>
          <dgm:bulletEnabled val="1"/>
        </dgm:presLayoutVars>
      </dgm:prSet>
      <dgm:spPr/>
    </dgm:pt>
    <dgm:pt modelId="{288A9A48-597F-4C0E-B6C3-867035EA3667}" type="pres">
      <dgm:prSet presAssocID="{4E401DBE-A30B-4BCD-8800-0ADA56CBA581}" presName="parTrans" presStyleLbl="sibTrans2D1" presStyleIdx="5" presStyleCnt="8"/>
      <dgm:spPr/>
    </dgm:pt>
    <dgm:pt modelId="{45492E54-FA02-4E9C-9BE0-FBE16D9E778D}" type="pres">
      <dgm:prSet presAssocID="{4E401DBE-A30B-4BCD-8800-0ADA56CBA581}" presName="connectorText" presStyleLbl="sibTrans2D1" presStyleIdx="5" presStyleCnt="8"/>
      <dgm:spPr/>
    </dgm:pt>
    <dgm:pt modelId="{224F43B2-A669-4CCE-B4E2-DC9A21B12C95}" type="pres">
      <dgm:prSet presAssocID="{0218BE9C-7809-487E-9ADF-31268758C3A0}" presName="node" presStyleLbl="node1" presStyleIdx="5" presStyleCnt="8">
        <dgm:presLayoutVars>
          <dgm:bulletEnabled val="1"/>
        </dgm:presLayoutVars>
      </dgm:prSet>
      <dgm:spPr/>
    </dgm:pt>
    <dgm:pt modelId="{A0CFA232-E223-4B97-B6B3-E4D0C39412A1}" type="pres">
      <dgm:prSet presAssocID="{0F26ABF0-1496-47AF-BE30-0401404167EF}" presName="parTrans" presStyleLbl="sibTrans2D1" presStyleIdx="6" presStyleCnt="8"/>
      <dgm:spPr/>
    </dgm:pt>
    <dgm:pt modelId="{5A70DF5F-1397-49C3-B38F-6F8DB326A623}" type="pres">
      <dgm:prSet presAssocID="{0F26ABF0-1496-47AF-BE30-0401404167EF}" presName="connectorText" presStyleLbl="sibTrans2D1" presStyleIdx="6" presStyleCnt="8"/>
      <dgm:spPr/>
    </dgm:pt>
    <dgm:pt modelId="{9BB675AC-A83C-4A2F-B11F-2532CBB01463}" type="pres">
      <dgm:prSet presAssocID="{7F76315B-FF1D-422D-BB86-7E55CBC99B3F}" presName="node" presStyleLbl="node1" presStyleIdx="6" presStyleCnt="8">
        <dgm:presLayoutVars>
          <dgm:bulletEnabled val="1"/>
        </dgm:presLayoutVars>
      </dgm:prSet>
      <dgm:spPr/>
    </dgm:pt>
    <dgm:pt modelId="{12C80660-DCDD-47CB-B0AF-1749E7BDA1C2}" type="pres">
      <dgm:prSet presAssocID="{570B3C10-FE27-4A33-8F10-D0A83F76DCF7}" presName="parTrans" presStyleLbl="sibTrans2D1" presStyleIdx="7" presStyleCnt="8"/>
      <dgm:spPr/>
    </dgm:pt>
    <dgm:pt modelId="{6A67D4A5-C41B-4BA5-AE6A-09EA66538C90}" type="pres">
      <dgm:prSet presAssocID="{570B3C10-FE27-4A33-8F10-D0A83F76DCF7}" presName="connectorText" presStyleLbl="sibTrans2D1" presStyleIdx="7" presStyleCnt="8"/>
      <dgm:spPr/>
    </dgm:pt>
    <dgm:pt modelId="{6D59678A-12CA-4061-8D77-B07E74634152}" type="pres">
      <dgm:prSet presAssocID="{F47CCFF9-E90A-4FF9-883B-6BAD51B85314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F675574-0F2C-4779-8A62-E91C5428BB21}" srcId="{7070602D-4C88-49DA-9FE3-584D1D0B94B0}" destId="{EAF4A18F-4B26-4843-9CD2-47DF5BC633B3}" srcOrd="2" destOrd="0" parTransId="{668EABF0-97D4-4328-AF34-E1B0D7972E64}" sibTransId="{2A893ECF-825E-4F2A-A707-E4D11272FEE4}"/>
    <dgm:cxn modelId="{5ADBE961-F27F-46D3-98A6-3DF1975D1471}" srcId="{7070602D-4C88-49DA-9FE3-584D1D0B94B0}" destId="{F47CCFF9-E90A-4FF9-883B-6BAD51B85314}" srcOrd="7" destOrd="0" parTransId="{570B3C10-FE27-4A33-8F10-D0A83F76DCF7}" sibTransId="{3DC55442-E573-4709-B612-BB14F730F064}"/>
    <dgm:cxn modelId="{2CF2828D-86EA-4A85-8CEE-97FFECBB92B8}" type="presOf" srcId="{708E484D-BCD2-40A3-B559-5F2DAABD5197}" destId="{8EB8DD73-B209-498A-A619-BD12EB116FC9}" srcOrd="0" destOrd="0" presId="urn:microsoft.com/office/officeart/2005/8/layout/radial5"/>
    <dgm:cxn modelId="{99B4F7B6-1A7D-4649-8253-44AFE7B8D094}" type="presOf" srcId="{0F26ABF0-1496-47AF-BE30-0401404167EF}" destId="{A0CFA232-E223-4B97-B6B3-E4D0C39412A1}" srcOrd="0" destOrd="0" presId="urn:microsoft.com/office/officeart/2005/8/layout/radial5"/>
    <dgm:cxn modelId="{A7A6AFF3-B697-4331-A1C2-00D94FA8B8E2}" type="presOf" srcId="{570B3C10-FE27-4A33-8F10-D0A83F76DCF7}" destId="{12C80660-DCDD-47CB-B0AF-1749E7BDA1C2}" srcOrd="0" destOrd="0" presId="urn:microsoft.com/office/officeart/2005/8/layout/radial5"/>
    <dgm:cxn modelId="{FC26D285-EA7C-48D7-8C80-F0C4F7CADB47}" type="presOf" srcId="{E12297A6-A42F-402B-BA30-FB73657D57E8}" destId="{70BC00A9-AC76-45D0-8648-03CBB5C59D56}" srcOrd="0" destOrd="0" presId="urn:microsoft.com/office/officeart/2005/8/layout/radial5"/>
    <dgm:cxn modelId="{9F0D2DA9-1FCF-4930-97AA-8F06CD20EAAF}" type="presOf" srcId="{7070602D-4C88-49DA-9FE3-584D1D0B94B0}" destId="{D6F3C352-9235-49E7-868A-89503F3A6FED}" srcOrd="0" destOrd="0" presId="urn:microsoft.com/office/officeart/2005/8/layout/radial5"/>
    <dgm:cxn modelId="{BF955187-47A3-46B6-B5DD-6F95C31621BD}" type="presOf" srcId="{75F3DB95-7F46-41C7-AAC7-12E6C4517F04}" destId="{29517AEC-D9C7-462F-AB16-F1FE96C52F15}" srcOrd="0" destOrd="0" presId="urn:microsoft.com/office/officeart/2005/8/layout/radial5"/>
    <dgm:cxn modelId="{61AE43AD-FA57-41CC-B447-7481608EFD43}" srcId="{7070602D-4C88-49DA-9FE3-584D1D0B94B0}" destId="{F0244F3B-1C4A-4D8D-8179-91B94029AA11}" srcOrd="3" destOrd="0" parTransId="{75F3DB95-7F46-41C7-AAC7-12E6C4517F04}" sibTransId="{71EB8883-D6DA-4E17-9987-BDF94B411CC8}"/>
    <dgm:cxn modelId="{31C7E4D7-F8E4-4C62-AE6B-72D2320DCAEB}" type="presOf" srcId="{4E401DBE-A30B-4BCD-8800-0ADA56CBA581}" destId="{288A9A48-597F-4C0E-B6C3-867035EA3667}" srcOrd="0" destOrd="0" presId="urn:microsoft.com/office/officeart/2005/8/layout/radial5"/>
    <dgm:cxn modelId="{949296B0-CAB1-4E26-8D47-17FBE17CF041}" type="presOf" srcId="{2484AECC-A056-4E3C-984B-F7D3D07086ED}" destId="{438539EC-DF5E-402C-9D5B-63DF57610911}" srcOrd="0" destOrd="0" presId="urn:microsoft.com/office/officeart/2005/8/layout/radial5"/>
    <dgm:cxn modelId="{0EBEFE24-9C59-490F-81C1-6CB9C05A1B65}" type="presOf" srcId="{838E838D-CB6C-4A2D-9264-0EC9CDFBB8A2}" destId="{3D9DA5AE-3B40-48FA-8CA5-53FDB8B56BCA}" srcOrd="0" destOrd="0" presId="urn:microsoft.com/office/officeart/2005/8/layout/radial5"/>
    <dgm:cxn modelId="{F6261A4F-4EB4-4C0F-BF31-93FF4A41D440}" type="presOf" srcId="{570B3C10-FE27-4A33-8F10-D0A83F76DCF7}" destId="{6A67D4A5-C41B-4BA5-AE6A-09EA66538C90}" srcOrd="1" destOrd="0" presId="urn:microsoft.com/office/officeart/2005/8/layout/radial5"/>
    <dgm:cxn modelId="{4D8D18E3-D751-4CFD-9AD4-B1DF092AEF29}" type="presOf" srcId="{F0244F3B-1C4A-4D8D-8179-91B94029AA11}" destId="{DFDD4EDE-5064-4D11-AA42-F8155CDFBCCF}" srcOrd="0" destOrd="0" presId="urn:microsoft.com/office/officeart/2005/8/layout/radial5"/>
    <dgm:cxn modelId="{4193A434-032C-41C4-A993-C3AA71E5AEDF}" type="presOf" srcId="{7F76315B-FF1D-422D-BB86-7E55CBC99B3F}" destId="{9BB675AC-A83C-4A2F-B11F-2532CBB01463}" srcOrd="0" destOrd="0" presId="urn:microsoft.com/office/officeart/2005/8/layout/radial5"/>
    <dgm:cxn modelId="{D2D3D8BD-30E6-4F7B-8E85-ECCEEF33A84F}" srcId="{7070602D-4C88-49DA-9FE3-584D1D0B94B0}" destId="{A413A433-3DF2-4F85-9707-A47AA586187B}" srcOrd="1" destOrd="0" parTransId="{E12297A6-A42F-402B-BA30-FB73657D57E8}" sibTransId="{AB215703-BA5E-4762-92AD-B498A75A586C}"/>
    <dgm:cxn modelId="{06E05480-BE12-4558-A74A-06874E946B1B}" type="presOf" srcId="{4E401DBE-A30B-4BCD-8800-0ADA56CBA581}" destId="{45492E54-FA02-4E9C-9BE0-FBE16D9E778D}" srcOrd="1" destOrd="0" presId="urn:microsoft.com/office/officeart/2005/8/layout/radial5"/>
    <dgm:cxn modelId="{A5CD0CE9-EBCA-4535-8B6D-2E08BCF6CEC6}" type="presOf" srcId="{B6DC8389-3E15-4A01-AD59-8488CAC8D0BA}" destId="{7F224672-7CB6-4A32-960E-3FFD6D7C5FCE}" srcOrd="1" destOrd="0" presId="urn:microsoft.com/office/officeart/2005/8/layout/radial5"/>
    <dgm:cxn modelId="{7F8A07D1-C4BB-4611-9ED2-DE87DC73D2B2}" srcId="{838E838D-CB6C-4A2D-9264-0EC9CDFBB8A2}" destId="{7070602D-4C88-49DA-9FE3-584D1D0B94B0}" srcOrd="0" destOrd="0" parTransId="{1665D4AD-12AA-4A90-A48B-0DDAE564C4AE}" sibTransId="{EA4DAC62-8588-4846-8193-9E418B622C4F}"/>
    <dgm:cxn modelId="{4F223606-0B7E-421C-ABF2-C8853F35B967}" srcId="{7070602D-4C88-49DA-9FE3-584D1D0B94B0}" destId="{7F76315B-FF1D-422D-BB86-7E55CBC99B3F}" srcOrd="6" destOrd="0" parTransId="{0F26ABF0-1496-47AF-BE30-0401404167EF}" sibTransId="{CD2432FB-7703-4FCA-8E97-930F55D271B6}"/>
    <dgm:cxn modelId="{37A51F89-5E9E-4775-8769-6A2C3906C611}" type="presOf" srcId="{75F3DB95-7F46-41C7-AAC7-12E6C4517F04}" destId="{E394C3FC-389E-4474-A33A-16894F846F34}" srcOrd="1" destOrd="0" presId="urn:microsoft.com/office/officeart/2005/8/layout/radial5"/>
    <dgm:cxn modelId="{96584E0E-16CD-49C2-A357-AF2547855198}" srcId="{7070602D-4C88-49DA-9FE3-584D1D0B94B0}" destId="{F47C73BC-1DB1-42A5-A97E-1720615B9228}" srcOrd="0" destOrd="0" parTransId="{B6DC8389-3E15-4A01-AD59-8488CAC8D0BA}" sibTransId="{DCB30DA0-805B-475F-B899-4D8102BA6DC0}"/>
    <dgm:cxn modelId="{9412AF1D-E3CA-4D19-9C50-78128B0322DF}" type="presOf" srcId="{F47C73BC-1DB1-42A5-A97E-1720615B9228}" destId="{D95F52CB-7258-4CB6-8669-0A9D2E2CAE92}" srcOrd="0" destOrd="0" presId="urn:microsoft.com/office/officeart/2005/8/layout/radial5"/>
    <dgm:cxn modelId="{A3F7A325-8451-4319-B7A2-C2E00C839003}" type="presOf" srcId="{B6DC8389-3E15-4A01-AD59-8488CAC8D0BA}" destId="{D530A745-BEF1-472B-8E5C-7B56047A0C82}" srcOrd="0" destOrd="0" presId="urn:microsoft.com/office/officeart/2005/8/layout/radial5"/>
    <dgm:cxn modelId="{1CE764E3-DE1A-41F2-881A-CD51FEAC971F}" type="presOf" srcId="{EAF4A18F-4B26-4843-9CD2-47DF5BC633B3}" destId="{CE08FFE0-DB2B-4A67-A9AF-332A554D6DA1}" srcOrd="0" destOrd="0" presId="urn:microsoft.com/office/officeart/2005/8/layout/radial5"/>
    <dgm:cxn modelId="{C87E8DBA-6588-459E-AC19-2E6F47FC4062}" srcId="{7070602D-4C88-49DA-9FE3-584D1D0B94B0}" destId="{2484AECC-A056-4E3C-984B-F7D3D07086ED}" srcOrd="4" destOrd="0" parTransId="{708E484D-BCD2-40A3-B559-5F2DAABD5197}" sibTransId="{0C825C85-9142-4B42-8E01-7BD3F5479CEF}"/>
    <dgm:cxn modelId="{EEAD7AE5-939D-4A56-B982-3C0357B075A4}" type="presOf" srcId="{F47CCFF9-E90A-4FF9-883B-6BAD51B85314}" destId="{6D59678A-12CA-4061-8D77-B07E74634152}" srcOrd="0" destOrd="0" presId="urn:microsoft.com/office/officeart/2005/8/layout/radial5"/>
    <dgm:cxn modelId="{69F272ED-9A1F-4D06-8DEC-EFBC4436815C}" type="presOf" srcId="{668EABF0-97D4-4328-AF34-E1B0D7972E64}" destId="{B7B82DFB-2188-4336-9967-03FD88F36262}" srcOrd="0" destOrd="0" presId="urn:microsoft.com/office/officeart/2005/8/layout/radial5"/>
    <dgm:cxn modelId="{535C22DC-A787-4E98-AFEB-27893CBA27D8}" type="presOf" srcId="{0F26ABF0-1496-47AF-BE30-0401404167EF}" destId="{5A70DF5F-1397-49C3-B38F-6F8DB326A623}" srcOrd="1" destOrd="0" presId="urn:microsoft.com/office/officeart/2005/8/layout/radial5"/>
    <dgm:cxn modelId="{AB37C29F-E0A0-4141-882F-E84950D2D38F}" type="presOf" srcId="{A413A433-3DF2-4F85-9707-A47AA586187B}" destId="{53F7F18E-A133-4ECD-B20C-6EAA23DB0D4F}" srcOrd="0" destOrd="0" presId="urn:microsoft.com/office/officeart/2005/8/layout/radial5"/>
    <dgm:cxn modelId="{83E4DC59-BA70-4DBE-9343-370F475ADCB7}" type="presOf" srcId="{708E484D-BCD2-40A3-B559-5F2DAABD5197}" destId="{B1AAA2D4-BB75-4C8A-8A6C-FD8B18A5C205}" srcOrd="1" destOrd="0" presId="urn:microsoft.com/office/officeart/2005/8/layout/radial5"/>
    <dgm:cxn modelId="{14064EA3-C3DA-4D5F-B33F-2D4B7DDD5E65}" type="presOf" srcId="{E12297A6-A42F-402B-BA30-FB73657D57E8}" destId="{F1157CF7-1BD7-476F-B2FD-AF92DD0CDB4D}" srcOrd="1" destOrd="0" presId="urn:microsoft.com/office/officeart/2005/8/layout/radial5"/>
    <dgm:cxn modelId="{506B0186-490A-404A-A651-6CCFC3981782}" type="presOf" srcId="{0218BE9C-7809-487E-9ADF-31268758C3A0}" destId="{224F43B2-A669-4CCE-B4E2-DC9A21B12C95}" srcOrd="0" destOrd="0" presId="urn:microsoft.com/office/officeart/2005/8/layout/radial5"/>
    <dgm:cxn modelId="{A9EE6467-047B-4BCB-B5EB-D43AD67C2C78}" srcId="{7070602D-4C88-49DA-9FE3-584D1D0B94B0}" destId="{0218BE9C-7809-487E-9ADF-31268758C3A0}" srcOrd="5" destOrd="0" parTransId="{4E401DBE-A30B-4BCD-8800-0ADA56CBA581}" sibTransId="{6B2092FA-7E82-4E1A-8ADE-57A13BF72F9F}"/>
    <dgm:cxn modelId="{C131790D-1E9F-4BFE-8F8A-3283C8931948}" type="presOf" srcId="{668EABF0-97D4-4328-AF34-E1B0D7972E64}" destId="{9C007D00-EAC2-427B-A874-94E9E432A862}" srcOrd="1" destOrd="0" presId="urn:microsoft.com/office/officeart/2005/8/layout/radial5"/>
    <dgm:cxn modelId="{C0F46EC9-32E3-4303-8A57-07CBB92CBB93}" type="presParOf" srcId="{3D9DA5AE-3B40-48FA-8CA5-53FDB8B56BCA}" destId="{D6F3C352-9235-49E7-868A-89503F3A6FED}" srcOrd="0" destOrd="0" presId="urn:microsoft.com/office/officeart/2005/8/layout/radial5"/>
    <dgm:cxn modelId="{7E208854-2D3E-4EB9-8046-57473A276784}" type="presParOf" srcId="{3D9DA5AE-3B40-48FA-8CA5-53FDB8B56BCA}" destId="{D530A745-BEF1-472B-8E5C-7B56047A0C82}" srcOrd="1" destOrd="0" presId="urn:microsoft.com/office/officeart/2005/8/layout/radial5"/>
    <dgm:cxn modelId="{A781B23A-EB22-4D48-86C8-CFABB6DCBAE2}" type="presParOf" srcId="{D530A745-BEF1-472B-8E5C-7B56047A0C82}" destId="{7F224672-7CB6-4A32-960E-3FFD6D7C5FCE}" srcOrd="0" destOrd="0" presId="urn:microsoft.com/office/officeart/2005/8/layout/radial5"/>
    <dgm:cxn modelId="{9FE29498-4BD5-46CD-A8AF-58955D2FF0C8}" type="presParOf" srcId="{3D9DA5AE-3B40-48FA-8CA5-53FDB8B56BCA}" destId="{D95F52CB-7258-4CB6-8669-0A9D2E2CAE92}" srcOrd="2" destOrd="0" presId="urn:microsoft.com/office/officeart/2005/8/layout/radial5"/>
    <dgm:cxn modelId="{5633F723-B623-4ECB-9157-BCC76285C5AD}" type="presParOf" srcId="{3D9DA5AE-3B40-48FA-8CA5-53FDB8B56BCA}" destId="{70BC00A9-AC76-45D0-8648-03CBB5C59D56}" srcOrd="3" destOrd="0" presId="urn:microsoft.com/office/officeart/2005/8/layout/radial5"/>
    <dgm:cxn modelId="{AA60F948-267E-4CB3-A1B2-639A23FF0C26}" type="presParOf" srcId="{70BC00A9-AC76-45D0-8648-03CBB5C59D56}" destId="{F1157CF7-1BD7-476F-B2FD-AF92DD0CDB4D}" srcOrd="0" destOrd="0" presId="urn:microsoft.com/office/officeart/2005/8/layout/radial5"/>
    <dgm:cxn modelId="{05D594D7-0443-4323-9247-EC10B2383CC2}" type="presParOf" srcId="{3D9DA5AE-3B40-48FA-8CA5-53FDB8B56BCA}" destId="{53F7F18E-A133-4ECD-B20C-6EAA23DB0D4F}" srcOrd="4" destOrd="0" presId="urn:microsoft.com/office/officeart/2005/8/layout/radial5"/>
    <dgm:cxn modelId="{C30EA0E2-D67D-4DEA-8095-3A4369C51258}" type="presParOf" srcId="{3D9DA5AE-3B40-48FA-8CA5-53FDB8B56BCA}" destId="{B7B82DFB-2188-4336-9967-03FD88F36262}" srcOrd="5" destOrd="0" presId="urn:microsoft.com/office/officeart/2005/8/layout/radial5"/>
    <dgm:cxn modelId="{C7E9B596-BF41-4ADE-80BB-170867F9DD3D}" type="presParOf" srcId="{B7B82DFB-2188-4336-9967-03FD88F36262}" destId="{9C007D00-EAC2-427B-A874-94E9E432A862}" srcOrd="0" destOrd="0" presId="urn:microsoft.com/office/officeart/2005/8/layout/radial5"/>
    <dgm:cxn modelId="{2609C0CB-8316-4497-8051-B06DA335848A}" type="presParOf" srcId="{3D9DA5AE-3B40-48FA-8CA5-53FDB8B56BCA}" destId="{CE08FFE0-DB2B-4A67-A9AF-332A554D6DA1}" srcOrd="6" destOrd="0" presId="urn:microsoft.com/office/officeart/2005/8/layout/radial5"/>
    <dgm:cxn modelId="{38588DBF-B3E1-4748-9505-AC19CD45FB98}" type="presParOf" srcId="{3D9DA5AE-3B40-48FA-8CA5-53FDB8B56BCA}" destId="{29517AEC-D9C7-462F-AB16-F1FE96C52F15}" srcOrd="7" destOrd="0" presId="urn:microsoft.com/office/officeart/2005/8/layout/radial5"/>
    <dgm:cxn modelId="{1E1F023A-562A-4C02-96DE-14104359EE42}" type="presParOf" srcId="{29517AEC-D9C7-462F-AB16-F1FE96C52F15}" destId="{E394C3FC-389E-4474-A33A-16894F846F34}" srcOrd="0" destOrd="0" presId="urn:microsoft.com/office/officeart/2005/8/layout/radial5"/>
    <dgm:cxn modelId="{0AAB6771-BC13-4A3D-95FB-7A3B1BE7C781}" type="presParOf" srcId="{3D9DA5AE-3B40-48FA-8CA5-53FDB8B56BCA}" destId="{DFDD4EDE-5064-4D11-AA42-F8155CDFBCCF}" srcOrd="8" destOrd="0" presId="urn:microsoft.com/office/officeart/2005/8/layout/radial5"/>
    <dgm:cxn modelId="{D7497BC1-D23B-4541-85C4-B4ED283559CF}" type="presParOf" srcId="{3D9DA5AE-3B40-48FA-8CA5-53FDB8B56BCA}" destId="{8EB8DD73-B209-498A-A619-BD12EB116FC9}" srcOrd="9" destOrd="0" presId="urn:microsoft.com/office/officeart/2005/8/layout/radial5"/>
    <dgm:cxn modelId="{1CE1D995-2229-4C75-AA4C-D7EBFFFD4CFC}" type="presParOf" srcId="{8EB8DD73-B209-498A-A619-BD12EB116FC9}" destId="{B1AAA2D4-BB75-4C8A-8A6C-FD8B18A5C205}" srcOrd="0" destOrd="0" presId="urn:microsoft.com/office/officeart/2005/8/layout/radial5"/>
    <dgm:cxn modelId="{FCC86CD3-604D-48EA-B225-62B8D9E834C4}" type="presParOf" srcId="{3D9DA5AE-3B40-48FA-8CA5-53FDB8B56BCA}" destId="{438539EC-DF5E-402C-9D5B-63DF57610911}" srcOrd="10" destOrd="0" presId="urn:microsoft.com/office/officeart/2005/8/layout/radial5"/>
    <dgm:cxn modelId="{4026BE7D-4F0F-4630-9489-3A450865B8FF}" type="presParOf" srcId="{3D9DA5AE-3B40-48FA-8CA5-53FDB8B56BCA}" destId="{288A9A48-597F-4C0E-B6C3-867035EA3667}" srcOrd="11" destOrd="0" presId="urn:microsoft.com/office/officeart/2005/8/layout/radial5"/>
    <dgm:cxn modelId="{BB39B446-6EAB-4490-BD5E-9BA114F9ECB0}" type="presParOf" srcId="{288A9A48-597F-4C0E-B6C3-867035EA3667}" destId="{45492E54-FA02-4E9C-9BE0-FBE16D9E778D}" srcOrd="0" destOrd="0" presId="urn:microsoft.com/office/officeart/2005/8/layout/radial5"/>
    <dgm:cxn modelId="{26B82594-5D09-4C91-9510-C9DD644D4F59}" type="presParOf" srcId="{3D9DA5AE-3B40-48FA-8CA5-53FDB8B56BCA}" destId="{224F43B2-A669-4CCE-B4E2-DC9A21B12C95}" srcOrd="12" destOrd="0" presId="urn:microsoft.com/office/officeart/2005/8/layout/radial5"/>
    <dgm:cxn modelId="{6969909F-F958-4139-8C0A-DF905F69ED14}" type="presParOf" srcId="{3D9DA5AE-3B40-48FA-8CA5-53FDB8B56BCA}" destId="{A0CFA232-E223-4B97-B6B3-E4D0C39412A1}" srcOrd="13" destOrd="0" presId="urn:microsoft.com/office/officeart/2005/8/layout/radial5"/>
    <dgm:cxn modelId="{7E3C6AEB-C756-4073-A5EE-2D64B96CC88C}" type="presParOf" srcId="{A0CFA232-E223-4B97-B6B3-E4D0C39412A1}" destId="{5A70DF5F-1397-49C3-B38F-6F8DB326A623}" srcOrd="0" destOrd="0" presId="urn:microsoft.com/office/officeart/2005/8/layout/radial5"/>
    <dgm:cxn modelId="{45531507-6E9B-4237-8C04-9110BB00388B}" type="presParOf" srcId="{3D9DA5AE-3B40-48FA-8CA5-53FDB8B56BCA}" destId="{9BB675AC-A83C-4A2F-B11F-2532CBB01463}" srcOrd="14" destOrd="0" presId="urn:microsoft.com/office/officeart/2005/8/layout/radial5"/>
    <dgm:cxn modelId="{9E3F7247-3172-46C5-A83D-7A73AC3EFD08}" type="presParOf" srcId="{3D9DA5AE-3B40-48FA-8CA5-53FDB8B56BCA}" destId="{12C80660-DCDD-47CB-B0AF-1749E7BDA1C2}" srcOrd="15" destOrd="0" presId="urn:microsoft.com/office/officeart/2005/8/layout/radial5"/>
    <dgm:cxn modelId="{3789B99A-88F6-42DC-8748-76F46CF0F565}" type="presParOf" srcId="{12C80660-DCDD-47CB-B0AF-1749E7BDA1C2}" destId="{6A67D4A5-C41B-4BA5-AE6A-09EA66538C90}" srcOrd="0" destOrd="0" presId="urn:microsoft.com/office/officeart/2005/8/layout/radial5"/>
    <dgm:cxn modelId="{355C0049-1589-4F94-B7E1-52F1EC76A1DF}" type="presParOf" srcId="{3D9DA5AE-3B40-48FA-8CA5-53FDB8B56BCA}" destId="{6D59678A-12CA-4061-8D77-B07E74634152}" srcOrd="1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53582-53FF-4750-A466-6449FE74B385}">
      <dsp:nvSpPr>
        <dsp:cNvPr id="0" name=""/>
        <dsp:cNvSpPr/>
      </dsp:nvSpPr>
      <dsp:spPr>
        <a:xfrm>
          <a:off x="-5116967" y="-783865"/>
          <a:ext cx="6093694" cy="6093694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B3FBE-D7C0-4F27-A3D7-FA78A87DC9AB}">
      <dsp:nvSpPr>
        <dsp:cNvPr id="0" name=""/>
        <dsp:cNvSpPr/>
      </dsp:nvSpPr>
      <dsp:spPr>
        <a:xfrm>
          <a:off x="628203" y="452596"/>
          <a:ext cx="6776938" cy="9051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49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STORES DATA </a:t>
          </a:r>
          <a:endParaRPr lang="en-IN" sz="2800" kern="1200" dirty="0">
            <a:solidFill>
              <a:schemeClr val="bg1"/>
            </a:solidFill>
          </a:endParaRPr>
        </a:p>
      </dsp:txBody>
      <dsp:txXfrm>
        <a:off x="628203" y="452596"/>
        <a:ext cx="6776938" cy="905192"/>
      </dsp:txXfrm>
    </dsp:sp>
    <dsp:sp modelId="{612100DA-028F-4ED0-9D83-356E795F9067}">
      <dsp:nvSpPr>
        <dsp:cNvPr id="0" name=""/>
        <dsp:cNvSpPr/>
      </dsp:nvSpPr>
      <dsp:spPr>
        <a:xfrm>
          <a:off x="62458" y="339447"/>
          <a:ext cx="1131490" cy="11314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AF4CA-06A0-4B25-B5EE-92AEEF7F6F26}">
      <dsp:nvSpPr>
        <dsp:cNvPr id="0" name=""/>
        <dsp:cNvSpPr/>
      </dsp:nvSpPr>
      <dsp:spPr>
        <a:xfrm>
          <a:off x="957241" y="1810385"/>
          <a:ext cx="6447900" cy="9051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49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UPDATES DATA </a:t>
          </a:r>
          <a:endParaRPr lang="en-IN" sz="2800" kern="1200" dirty="0">
            <a:solidFill>
              <a:schemeClr val="bg1"/>
            </a:solidFill>
          </a:endParaRPr>
        </a:p>
      </dsp:txBody>
      <dsp:txXfrm>
        <a:off x="957241" y="1810385"/>
        <a:ext cx="6447900" cy="905192"/>
      </dsp:txXfrm>
    </dsp:sp>
    <dsp:sp modelId="{F2B6CF87-E39D-4F88-9843-DF627CC99586}">
      <dsp:nvSpPr>
        <dsp:cNvPr id="0" name=""/>
        <dsp:cNvSpPr/>
      </dsp:nvSpPr>
      <dsp:spPr>
        <a:xfrm>
          <a:off x="391495" y="1697236"/>
          <a:ext cx="1131490" cy="11314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32632-2DD2-4D45-A71C-AA83CC1C5644}">
      <dsp:nvSpPr>
        <dsp:cNvPr id="0" name=""/>
        <dsp:cNvSpPr/>
      </dsp:nvSpPr>
      <dsp:spPr>
        <a:xfrm>
          <a:off x="628203" y="3168174"/>
          <a:ext cx="6776938" cy="9051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49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RETRIVES DATA</a:t>
          </a:r>
          <a:r>
            <a:rPr lang="en-US" sz="2800" kern="1200" dirty="0" smtClean="0"/>
            <a:t> </a:t>
          </a:r>
          <a:endParaRPr lang="en-IN" sz="2800" kern="1200" dirty="0"/>
        </a:p>
      </dsp:txBody>
      <dsp:txXfrm>
        <a:off x="628203" y="3168174"/>
        <a:ext cx="6776938" cy="905192"/>
      </dsp:txXfrm>
    </dsp:sp>
    <dsp:sp modelId="{5D11147E-0FDD-4955-8555-4A0783C47688}">
      <dsp:nvSpPr>
        <dsp:cNvPr id="0" name=""/>
        <dsp:cNvSpPr/>
      </dsp:nvSpPr>
      <dsp:spPr>
        <a:xfrm>
          <a:off x="62458" y="3055025"/>
          <a:ext cx="1131490" cy="11314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3CE9B-A73A-4E43-AB82-E57AC2539B80}">
      <dsp:nvSpPr>
        <dsp:cNvPr id="0" name=""/>
        <dsp:cNvSpPr/>
      </dsp:nvSpPr>
      <dsp:spPr>
        <a:xfrm>
          <a:off x="2983576" y="1821"/>
          <a:ext cx="1500447" cy="15004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DATA </a:t>
          </a:r>
          <a:endParaRPr lang="en-IN" sz="2400" kern="1200" dirty="0">
            <a:solidFill>
              <a:schemeClr val="bg1"/>
            </a:solidFill>
          </a:endParaRPr>
        </a:p>
      </dsp:txBody>
      <dsp:txXfrm>
        <a:off x="3203311" y="221556"/>
        <a:ext cx="1060977" cy="1060977"/>
      </dsp:txXfrm>
    </dsp:sp>
    <dsp:sp modelId="{860C8188-D032-49CA-A05C-8B4D6F51B367}">
      <dsp:nvSpPr>
        <dsp:cNvPr id="0" name=""/>
        <dsp:cNvSpPr/>
      </dsp:nvSpPr>
      <dsp:spPr>
        <a:xfrm rot="2160000">
          <a:off x="4437590" y="1156569"/>
          <a:ext cx="402978" cy="5064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300" kern="1200"/>
        </a:p>
      </dsp:txBody>
      <dsp:txXfrm>
        <a:off x="4449134" y="1222319"/>
        <a:ext cx="282085" cy="303841"/>
      </dsp:txXfrm>
    </dsp:sp>
    <dsp:sp modelId="{8C8F767C-7D74-45BB-8C4B-08CA6CE87895}">
      <dsp:nvSpPr>
        <dsp:cNvPr id="0" name=""/>
        <dsp:cNvSpPr/>
      </dsp:nvSpPr>
      <dsp:spPr>
        <a:xfrm>
          <a:off x="4804950" y="1351520"/>
          <a:ext cx="1500447" cy="14476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Procedure</a:t>
          </a:r>
          <a:endParaRPr lang="en-IN" sz="1200" kern="1200" dirty="0">
            <a:solidFill>
              <a:schemeClr val="bg1"/>
            </a:solidFill>
          </a:endParaRPr>
        </a:p>
      </dsp:txBody>
      <dsp:txXfrm>
        <a:off x="5024685" y="1563525"/>
        <a:ext cx="1060977" cy="1023652"/>
      </dsp:txXfrm>
    </dsp:sp>
    <dsp:sp modelId="{4C2BF209-B9C6-45BC-A0B5-2C8A613B9343}">
      <dsp:nvSpPr>
        <dsp:cNvPr id="0" name=""/>
        <dsp:cNvSpPr/>
      </dsp:nvSpPr>
      <dsp:spPr>
        <a:xfrm rot="6480000">
          <a:off x="5009276" y="2870265"/>
          <a:ext cx="410690" cy="5064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300" kern="1200"/>
        </a:p>
      </dsp:txBody>
      <dsp:txXfrm rot="10800000">
        <a:off x="5089916" y="2912957"/>
        <a:ext cx="287483" cy="303841"/>
      </dsp:txXfrm>
    </dsp:sp>
    <dsp:sp modelId="{8CD72A33-62FE-4C63-9515-33AA079951FA}">
      <dsp:nvSpPr>
        <dsp:cNvPr id="0" name=""/>
        <dsp:cNvSpPr/>
      </dsp:nvSpPr>
      <dsp:spPr>
        <a:xfrm>
          <a:off x="4109247" y="3466282"/>
          <a:ext cx="1500447" cy="15004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USER</a:t>
          </a:r>
          <a:endParaRPr lang="en-IN" sz="2800" kern="1200" dirty="0">
            <a:solidFill>
              <a:schemeClr val="bg1"/>
            </a:solidFill>
          </a:endParaRPr>
        </a:p>
      </dsp:txBody>
      <dsp:txXfrm>
        <a:off x="4328982" y="3686017"/>
        <a:ext cx="1060977" cy="1060977"/>
      </dsp:txXfrm>
    </dsp:sp>
    <dsp:sp modelId="{97EABD09-7A6A-41FC-BB5C-298651AA0C43}">
      <dsp:nvSpPr>
        <dsp:cNvPr id="0" name=""/>
        <dsp:cNvSpPr/>
      </dsp:nvSpPr>
      <dsp:spPr>
        <a:xfrm rot="10800000">
          <a:off x="3546076" y="3963305"/>
          <a:ext cx="397974" cy="5064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300" kern="1200"/>
        </a:p>
      </dsp:txBody>
      <dsp:txXfrm rot="10800000">
        <a:off x="3665468" y="4064585"/>
        <a:ext cx="278582" cy="303841"/>
      </dsp:txXfrm>
    </dsp:sp>
    <dsp:sp modelId="{E10E035C-15D5-43D1-83CB-EEB12FAD3DF6}">
      <dsp:nvSpPr>
        <dsp:cNvPr id="0" name=""/>
        <dsp:cNvSpPr/>
      </dsp:nvSpPr>
      <dsp:spPr>
        <a:xfrm>
          <a:off x="1857904" y="3466282"/>
          <a:ext cx="1500447" cy="15004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</a:rPr>
            <a:t>HARDWARE</a:t>
          </a:r>
          <a:r>
            <a:rPr lang="en-US" sz="1200" kern="1200" dirty="0" smtClean="0"/>
            <a:t> </a:t>
          </a:r>
          <a:endParaRPr lang="en-IN" sz="1200" kern="1200" dirty="0"/>
        </a:p>
      </dsp:txBody>
      <dsp:txXfrm>
        <a:off x="2077639" y="3686017"/>
        <a:ext cx="1060977" cy="1060977"/>
      </dsp:txXfrm>
    </dsp:sp>
    <dsp:sp modelId="{61C91C45-3FF8-4D67-A19C-267291D38413}">
      <dsp:nvSpPr>
        <dsp:cNvPr id="0" name=""/>
        <dsp:cNvSpPr/>
      </dsp:nvSpPr>
      <dsp:spPr>
        <a:xfrm rot="15120000">
          <a:off x="2064770" y="2903440"/>
          <a:ext cx="397974" cy="5064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300" kern="1200"/>
        </a:p>
      </dsp:txBody>
      <dsp:txXfrm rot="10800000">
        <a:off x="2142913" y="3061494"/>
        <a:ext cx="278582" cy="303841"/>
      </dsp:txXfrm>
    </dsp:sp>
    <dsp:sp modelId="{8E79F593-4CA8-4198-B782-5091ECF8AD17}">
      <dsp:nvSpPr>
        <dsp:cNvPr id="0" name=""/>
        <dsp:cNvSpPr/>
      </dsp:nvSpPr>
      <dsp:spPr>
        <a:xfrm>
          <a:off x="1162201" y="1325127"/>
          <a:ext cx="1500447" cy="15004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/>
              </a:solidFill>
            </a:rPr>
            <a:t>SOFTWARE</a:t>
          </a:r>
          <a:endParaRPr lang="en-IN" sz="1200" kern="1200" dirty="0">
            <a:solidFill>
              <a:schemeClr val="bg1"/>
            </a:solidFill>
          </a:endParaRPr>
        </a:p>
      </dsp:txBody>
      <dsp:txXfrm>
        <a:off x="1381936" y="1544862"/>
        <a:ext cx="1060977" cy="1060977"/>
      </dsp:txXfrm>
    </dsp:sp>
    <dsp:sp modelId="{897B784E-4622-4033-A893-A4BE4AD4A568}">
      <dsp:nvSpPr>
        <dsp:cNvPr id="0" name=""/>
        <dsp:cNvSpPr/>
      </dsp:nvSpPr>
      <dsp:spPr>
        <a:xfrm rot="19440000">
          <a:off x="2615013" y="1167118"/>
          <a:ext cx="397974" cy="5064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300" kern="1200"/>
        </a:p>
      </dsp:txBody>
      <dsp:txXfrm>
        <a:off x="2626414" y="1303486"/>
        <a:ext cx="278582" cy="3038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3C352-9235-49E7-868A-89503F3A6FED}">
      <dsp:nvSpPr>
        <dsp:cNvPr id="0" name=""/>
        <dsp:cNvSpPr/>
      </dsp:nvSpPr>
      <dsp:spPr>
        <a:xfrm>
          <a:off x="2940536" y="2051878"/>
          <a:ext cx="2327838" cy="20889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Application of DBMS </a:t>
          </a:r>
          <a:endParaRPr lang="en-IN" sz="2400" kern="1200" dirty="0"/>
        </a:p>
      </dsp:txBody>
      <dsp:txXfrm>
        <a:off x="3281440" y="2357795"/>
        <a:ext cx="1646030" cy="1477097"/>
      </dsp:txXfrm>
    </dsp:sp>
    <dsp:sp modelId="{D530A745-BEF1-472B-8E5C-7B56047A0C82}">
      <dsp:nvSpPr>
        <dsp:cNvPr id="0" name=""/>
        <dsp:cNvSpPr/>
      </dsp:nvSpPr>
      <dsp:spPr>
        <a:xfrm rot="16200000">
          <a:off x="3934167" y="1474469"/>
          <a:ext cx="340577" cy="5314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>
        <a:off x="3985254" y="1631855"/>
        <a:ext cx="238404" cy="318896"/>
      </dsp:txXfrm>
    </dsp:sp>
    <dsp:sp modelId="{D95F52CB-7258-4CB6-8669-0A9D2E2CAE92}">
      <dsp:nvSpPr>
        <dsp:cNvPr id="0" name=""/>
        <dsp:cNvSpPr/>
      </dsp:nvSpPr>
      <dsp:spPr>
        <a:xfrm>
          <a:off x="3401006" y="2379"/>
          <a:ext cx="1406898" cy="14068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Education sector </a:t>
          </a:r>
        </a:p>
      </dsp:txBody>
      <dsp:txXfrm>
        <a:off x="3607041" y="208414"/>
        <a:ext cx="994828" cy="994828"/>
      </dsp:txXfrm>
    </dsp:sp>
    <dsp:sp modelId="{70BC00A9-AC76-45D0-8648-03CBB5C59D56}">
      <dsp:nvSpPr>
        <dsp:cNvPr id="0" name=""/>
        <dsp:cNvSpPr/>
      </dsp:nvSpPr>
      <dsp:spPr>
        <a:xfrm rot="18900000">
          <a:off x="4927627" y="1851681"/>
          <a:ext cx="311486" cy="5314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>
        <a:off x="4941312" y="1991018"/>
        <a:ext cx="218040" cy="318896"/>
      </dsp:txXfrm>
    </dsp:sp>
    <dsp:sp modelId="{53F7F18E-A133-4ECD-B20C-6EAA23DB0D4F}">
      <dsp:nvSpPr>
        <dsp:cNvPr id="0" name=""/>
        <dsp:cNvSpPr/>
      </dsp:nvSpPr>
      <dsp:spPr>
        <a:xfrm>
          <a:off x="5091356" y="702545"/>
          <a:ext cx="1406898" cy="14068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Banking</a:t>
          </a:r>
          <a:r>
            <a:rPr lang="en-US" sz="1200" kern="1200" dirty="0" smtClean="0"/>
            <a:t> </a:t>
          </a:r>
          <a:endParaRPr lang="en-IN" sz="1200" kern="1200" dirty="0"/>
        </a:p>
      </dsp:txBody>
      <dsp:txXfrm>
        <a:off x="5297391" y="908580"/>
        <a:ext cx="994828" cy="994828"/>
      </dsp:txXfrm>
    </dsp:sp>
    <dsp:sp modelId="{B7B82DFB-2188-4336-9967-03FD88F36262}">
      <dsp:nvSpPr>
        <dsp:cNvPr id="0" name=""/>
        <dsp:cNvSpPr/>
      </dsp:nvSpPr>
      <dsp:spPr>
        <a:xfrm>
          <a:off x="5383467" y="2830596"/>
          <a:ext cx="277267" cy="5314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>
        <a:off x="5383467" y="2936895"/>
        <a:ext cx="194087" cy="318896"/>
      </dsp:txXfrm>
    </dsp:sp>
    <dsp:sp modelId="{CE08FFE0-DB2B-4A67-A9AF-332A554D6DA1}">
      <dsp:nvSpPr>
        <dsp:cNvPr id="0" name=""/>
        <dsp:cNvSpPr/>
      </dsp:nvSpPr>
      <dsp:spPr>
        <a:xfrm>
          <a:off x="5791521" y="2392894"/>
          <a:ext cx="1406898" cy="14068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Social media sites </a:t>
          </a:r>
          <a:endParaRPr lang="en-IN" sz="1800" kern="1200" dirty="0"/>
        </a:p>
      </dsp:txBody>
      <dsp:txXfrm>
        <a:off x="5997556" y="2598929"/>
        <a:ext cx="994828" cy="994828"/>
      </dsp:txXfrm>
    </dsp:sp>
    <dsp:sp modelId="{29517AEC-D9C7-462F-AB16-F1FE96C52F15}">
      <dsp:nvSpPr>
        <dsp:cNvPr id="0" name=""/>
        <dsp:cNvSpPr/>
      </dsp:nvSpPr>
      <dsp:spPr>
        <a:xfrm rot="2700000">
          <a:off x="4927627" y="3809511"/>
          <a:ext cx="311486" cy="5314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>
        <a:off x="4941312" y="3882772"/>
        <a:ext cx="218040" cy="318896"/>
      </dsp:txXfrm>
    </dsp:sp>
    <dsp:sp modelId="{DFDD4EDE-5064-4D11-AA42-F8155CDFBCCF}">
      <dsp:nvSpPr>
        <dsp:cNvPr id="0" name=""/>
        <dsp:cNvSpPr/>
      </dsp:nvSpPr>
      <dsp:spPr>
        <a:xfrm>
          <a:off x="5091356" y="4083244"/>
          <a:ext cx="1406898" cy="14068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Finance </a:t>
          </a:r>
        </a:p>
      </dsp:txBody>
      <dsp:txXfrm>
        <a:off x="5297391" y="4289279"/>
        <a:ext cx="994828" cy="994828"/>
      </dsp:txXfrm>
    </dsp:sp>
    <dsp:sp modelId="{8EB8DD73-B209-498A-A619-BD12EB116FC9}">
      <dsp:nvSpPr>
        <dsp:cNvPr id="0" name=""/>
        <dsp:cNvSpPr/>
      </dsp:nvSpPr>
      <dsp:spPr>
        <a:xfrm rot="5314205">
          <a:off x="3967235" y="4187848"/>
          <a:ext cx="342200" cy="5314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>
        <a:off x="4017284" y="4242833"/>
        <a:ext cx="239540" cy="318896"/>
      </dsp:txXfrm>
    </dsp:sp>
    <dsp:sp modelId="{438539EC-DF5E-402C-9D5B-63DF57610911}">
      <dsp:nvSpPr>
        <dsp:cNvPr id="0" name=""/>
        <dsp:cNvSpPr/>
      </dsp:nvSpPr>
      <dsp:spPr>
        <a:xfrm>
          <a:off x="3460737" y="4785789"/>
          <a:ext cx="1406898" cy="14068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Online shopping </a:t>
          </a:r>
        </a:p>
      </dsp:txBody>
      <dsp:txXfrm>
        <a:off x="3666772" y="4991824"/>
        <a:ext cx="994828" cy="994828"/>
      </dsp:txXfrm>
    </dsp:sp>
    <dsp:sp modelId="{288A9A48-597F-4C0E-B6C3-867035EA3667}">
      <dsp:nvSpPr>
        <dsp:cNvPr id="0" name=""/>
        <dsp:cNvSpPr/>
      </dsp:nvSpPr>
      <dsp:spPr>
        <a:xfrm rot="8100000">
          <a:off x="2969797" y="3809511"/>
          <a:ext cx="311486" cy="5314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 rot="10800000">
        <a:off x="3049558" y="3882772"/>
        <a:ext cx="218040" cy="318896"/>
      </dsp:txXfrm>
    </dsp:sp>
    <dsp:sp modelId="{224F43B2-A669-4CCE-B4E2-DC9A21B12C95}">
      <dsp:nvSpPr>
        <dsp:cNvPr id="0" name=""/>
        <dsp:cNvSpPr/>
      </dsp:nvSpPr>
      <dsp:spPr>
        <a:xfrm>
          <a:off x="1710657" y="4083244"/>
          <a:ext cx="1406898" cy="14068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Manufacturing</a:t>
          </a:r>
          <a:r>
            <a:rPr lang="en-US" sz="1200" kern="1200" dirty="0" smtClean="0"/>
            <a:t> </a:t>
          </a:r>
        </a:p>
      </dsp:txBody>
      <dsp:txXfrm>
        <a:off x="1916692" y="4289279"/>
        <a:ext cx="994828" cy="994828"/>
      </dsp:txXfrm>
    </dsp:sp>
    <dsp:sp modelId="{A0CFA232-E223-4B97-B6B3-E4D0C39412A1}">
      <dsp:nvSpPr>
        <dsp:cNvPr id="0" name=""/>
        <dsp:cNvSpPr/>
      </dsp:nvSpPr>
      <dsp:spPr>
        <a:xfrm rot="10800000">
          <a:off x="2548176" y="2830596"/>
          <a:ext cx="277267" cy="5314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 rot="10800000">
        <a:off x="2631356" y="2936895"/>
        <a:ext cx="194087" cy="318896"/>
      </dsp:txXfrm>
    </dsp:sp>
    <dsp:sp modelId="{9BB675AC-A83C-4A2F-B11F-2532CBB01463}">
      <dsp:nvSpPr>
        <dsp:cNvPr id="0" name=""/>
        <dsp:cNvSpPr/>
      </dsp:nvSpPr>
      <dsp:spPr>
        <a:xfrm>
          <a:off x="1010491" y="2392894"/>
          <a:ext cx="1406898" cy="14068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Library management system </a:t>
          </a:r>
        </a:p>
      </dsp:txBody>
      <dsp:txXfrm>
        <a:off x="1216526" y="2598929"/>
        <a:ext cx="994828" cy="994828"/>
      </dsp:txXfrm>
    </dsp:sp>
    <dsp:sp modelId="{12C80660-DCDD-47CB-B0AF-1749E7BDA1C2}">
      <dsp:nvSpPr>
        <dsp:cNvPr id="0" name=""/>
        <dsp:cNvSpPr/>
      </dsp:nvSpPr>
      <dsp:spPr>
        <a:xfrm rot="13500000">
          <a:off x="2969797" y="1851681"/>
          <a:ext cx="311486" cy="5314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tint val="60000"/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500" kern="1200"/>
        </a:p>
      </dsp:txBody>
      <dsp:txXfrm rot="10800000">
        <a:off x="3049558" y="1991018"/>
        <a:ext cx="218040" cy="318896"/>
      </dsp:txXfrm>
    </dsp:sp>
    <dsp:sp modelId="{6D59678A-12CA-4061-8D77-B07E74634152}">
      <dsp:nvSpPr>
        <dsp:cNvPr id="0" name=""/>
        <dsp:cNvSpPr/>
      </dsp:nvSpPr>
      <dsp:spPr>
        <a:xfrm>
          <a:off x="1710657" y="702545"/>
          <a:ext cx="1406898" cy="14068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</a:schemeClr>
            </a:gs>
          </a:gsLst>
          <a:lin ang="5400000" scaled="1"/>
        </a:gradFill>
        <a:ln>
          <a:noFill/>
        </a:ln>
        <a:effectLst>
          <a:glow rad="635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Railway reservation system </a:t>
          </a:r>
        </a:p>
      </dsp:txBody>
      <dsp:txXfrm>
        <a:off x="1916692" y="908580"/>
        <a:ext cx="994828" cy="994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523-EBC8-41D2-B131-81A9873AA946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6648-62A1-484C-BB45-B3795C66E02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523-EBC8-41D2-B131-81A9873AA946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6648-62A1-484C-BB45-B3795C66E0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523-EBC8-41D2-B131-81A9873AA946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6648-62A1-484C-BB45-B3795C66E0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523-EBC8-41D2-B131-81A9873AA946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6648-62A1-484C-BB45-B3795C66E0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523-EBC8-41D2-B131-81A9873AA946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6648-62A1-484C-BB45-B3795C66E02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523-EBC8-41D2-B131-81A9873AA946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6648-62A1-484C-BB45-B3795C66E0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523-EBC8-41D2-B131-81A9873AA946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6648-62A1-484C-BB45-B3795C66E0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523-EBC8-41D2-B131-81A9873AA946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C6648-62A1-484C-BB45-B3795C66E02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523-EBC8-41D2-B131-81A9873AA946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6648-62A1-484C-BB45-B3795C66E0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523-EBC8-41D2-B131-81A9873AA946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D0C6648-62A1-484C-BB45-B3795C66E0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4C54523-EBC8-41D2-B131-81A9873AA946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6648-62A1-484C-BB45-B3795C66E0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4C54523-EBC8-41D2-B131-81A9873AA946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D0C6648-62A1-484C-BB45-B3795C66E022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software" TargetMode="External"/><Relationship Id="rId2" Type="http://schemas.openxmlformats.org/officeDocument/2006/relationships/hyperlink" Target="https://www.javatpoint.com/hardwar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85821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DBMS </a:t>
            </a:r>
            <a:br>
              <a:rPr lang="en-US" b="1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91264" cy="5400600"/>
          </a:xfrm>
        </p:spPr>
        <p:txBody>
          <a:bodyPr>
            <a:normAutofit fontScale="92500" lnSpcReduction="20000"/>
          </a:bodyPr>
          <a:lstStyle/>
          <a:p>
            <a:pPr marL="36576" indent="0" algn="ctr">
              <a:buNone/>
            </a:pPr>
            <a:r>
              <a:rPr lang="en-US" dirty="0"/>
              <a:t>(</a:t>
            </a:r>
            <a:r>
              <a:rPr lang="en-US" dirty="0" smtClean="0"/>
              <a:t>Database management system)</a:t>
            </a:r>
          </a:p>
          <a:p>
            <a:pPr marL="36576" indent="0" algn="ctr">
              <a:buNone/>
            </a:pPr>
            <a:endParaRPr lang="en-US" dirty="0"/>
          </a:p>
          <a:p>
            <a:pPr marL="36576" indent="0" algn="ctr">
              <a:buNone/>
            </a:pPr>
            <a:endParaRPr lang="en-US" dirty="0" smtClean="0"/>
          </a:p>
          <a:p>
            <a:pPr marL="36576" indent="0" algn="ctr">
              <a:buNone/>
            </a:pPr>
            <a:endParaRPr lang="en-US" dirty="0"/>
          </a:p>
          <a:p>
            <a:pPr marL="36576" indent="0" algn="ctr">
              <a:buNone/>
            </a:pPr>
            <a:endParaRPr lang="en-US" dirty="0" smtClean="0"/>
          </a:p>
          <a:p>
            <a:pPr marL="36576" indent="0" algn="ctr">
              <a:buNone/>
            </a:pPr>
            <a:endParaRPr lang="en-US" dirty="0"/>
          </a:p>
          <a:p>
            <a:pPr marL="36576" indent="0" algn="ctr">
              <a:buNone/>
            </a:pPr>
            <a:endParaRPr lang="en-US" dirty="0" smtClean="0"/>
          </a:p>
          <a:p>
            <a:pPr marL="36576" indent="0" algn="ctr">
              <a:buNone/>
            </a:pPr>
            <a:endParaRPr lang="en-US" dirty="0"/>
          </a:p>
          <a:p>
            <a:pPr marL="36576" indent="0" algn="ctr">
              <a:buNone/>
            </a:pPr>
            <a:endParaRPr lang="en-US" dirty="0" smtClean="0"/>
          </a:p>
          <a:p>
            <a:pPr marL="36576" indent="0" algn="ctr">
              <a:buNone/>
            </a:pPr>
            <a:endParaRPr lang="en-US" dirty="0"/>
          </a:p>
          <a:p>
            <a:pPr marL="36576" indent="0" algn="ctr">
              <a:buNone/>
            </a:pPr>
            <a:endParaRPr lang="en-US" b="1" i="1" dirty="0" smtClean="0"/>
          </a:p>
          <a:p>
            <a:pPr marL="36576" indent="0" algn="r">
              <a:buNone/>
            </a:pPr>
            <a:r>
              <a:rPr lang="en-US" b="1" i="1" dirty="0" smtClean="0"/>
              <a:t>Submitted by: </a:t>
            </a:r>
            <a:r>
              <a:rPr lang="en-US" b="1" i="1" dirty="0" err="1" smtClean="0"/>
              <a:t>Navjot</a:t>
            </a:r>
            <a:r>
              <a:rPr lang="en-US" b="1" i="1" dirty="0" smtClean="0"/>
              <a:t> </a:t>
            </a:r>
            <a:r>
              <a:rPr lang="en-US" b="1" i="1" dirty="0" err="1" smtClean="0"/>
              <a:t>singh</a:t>
            </a:r>
            <a:endParaRPr lang="en-IN" b="1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60848"/>
            <a:ext cx="5040560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8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Reduce time:</a:t>
            </a:r>
            <a:r>
              <a:rPr lang="en-US" dirty="0"/>
              <a:t> It reduces development time and maintenance need.</a:t>
            </a:r>
          </a:p>
          <a:p>
            <a:pPr>
              <a:buFont typeface="Wingdings" pitchFamily="2" charset="2"/>
              <a:buChar char="q"/>
            </a:pPr>
            <a:r>
              <a:rPr lang="en-US" b="1" dirty="0"/>
              <a:t>Backup:</a:t>
            </a:r>
            <a:r>
              <a:rPr lang="en-US" dirty="0"/>
              <a:t> It provides backup and recovery subsystems which create automatic backup of data from </a:t>
            </a:r>
            <a:r>
              <a:rPr lang="en-US" dirty="0">
                <a:hlinkClick r:id="rId2"/>
              </a:rPr>
              <a:t>hardware</a:t>
            </a:r>
            <a:r>
              <a:rPr lang="en-US" dirty="0"/>
              <a:t> and </a:t>
            </a:r>
            <a:r>
              <a:rPr lang="en-US" dirty="0">
                <a:hlinkClick r:id="rId3"/>
              </a:rPr>
              <a:t>software</a:t>
            </a:r>
            <a:r>
              <a:rPr lang="en-US" dirty="0"/>
              <a:t> failures and restores the data if required.</a:t>
            </a:r>
          </a:p>
          <a:p>
            <a:pPr>
              <a:buFont typeface="Wingdings" pitchFamily="2" charset="2"/>
              <a:buChar char="q"/>
            </a:pPr>
            <a:r>
              <a:rPr lang="en-US" b="1" dirty="0"/>
              <a:t>M</a:t>
            </a:r>
            <a:r>
              <a:rPr lang="en-US" b="1" dirty="0" smtClean="0"/>
              <a:t>ultiple </a:t>
            </a:r>
            <a:r>
              <a:rPr lang="en-US" b="1" dirty="0"/>
              <a:t>user interface:</a:t>
            </a:r>
            <a:r>
              <a:rPr lang="en-US" dirty="0"/>
              <a:t> It provides different types of user interfaces like graphical user interfaces, application program interfaces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0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440160"/>
          </a:xfrm>
        </p:spPr>
        <p:txBody>
          <a:bodyPr>
            <a:normAutofit fontScale="90000"/>
          </a:bodyPr>
          <a:lstStyle/>
          <a:p>
            <a:r>
              <a:rPr lang="en-IN" dirty="0"/>
              <a:t>Disadvantages of DBMS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Cost of Hardware and Software:</a:t>
            </a:r>
            <a:r>
              <a:rPr lang="en-US" dirty="0"/>
              <a:t> It requires a high speed of data processor and large memory size to run DBMS software.</a:t>
            </a:r>
          </a:p>
          <a:p>
            <a:pPr>
              <a:buFont typeface="Wingdings" pitchFamily="2" charset="2"/>
              <a:buChar char="q"/>
            </a:pPr>
            <a:r>
              <a:rPr lang="en-US" b="1" dirty="0"/>
              <a:t>Size:</a:t>
            </a:r>
            <a:r>
              <a:rPr lang="en-US" dirty="0"/>
              <a:t> It occupies a large space of disks and large memory to run them efficiently.</a:t>
            </a:r>
          </a:p>
          <a:p>
            <a:pPr>
              <a:buFont typeface="Wingdings" pitchFamily="2" charset="2"/>
              <a:buChar char="q"/>
            </a:pPr>
            <a:r>
              <a:rPr lang="en-US" b="1" dirty="0"/>
              <a:t>Complexity:</a:t>
            </a:r>
            <a:r>
              <a:rPr lang="en-US" dirty="0"/>
              <a:t> Database system creates </a:t>
            </a:r>
            <a:r>
              <a:rPr lang="en-US" dirty="0" smtClean="0"/>
              <a:t>    additional </a:t>
            </a:r>
            <a:r>
              <a:rPr lang="en-US" dirty="0"/>
              <a:t>complexity and requirements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8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b="1" dirty="0"/>
              <a:t>Higher impact of failure:</a:t>
            </a:r>
            <a:r>
              <a:rPr lang="en-US" dirty="0"/>
              <a:t> </a:t>
            </a:r>
            <a:r>
              <a:rPr lang="en-US" sz="1800" dirty="0"/>
              <a:t>Failure is highly impacted the database because in most of the organization, all the data stored in a single database and if the database is damaged due to electric failure or database corruption then the data may be lost forever.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16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62615"/>
              </p:ext>
            </p:extLst>
          </p:nvPr>
        </p:nvGraphicFramePr>
        <p:xfrm>
          <a:off x="467544" y="260648"/>
          <a:ext cx="8208912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87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16632"/>
            <a:ext cx="7848872" cy="180020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What </a:t>
            </a:r>
            <a:r>
              <a:rPr lang="en-IN" dirty="0" smtClean="0"/>
              <a:t>is a Database management system?</a:t>
            </a:r>
            <a:r>
              <a:rPr lang="en-IN" sz="4000" dirty="0" smtClean="0"/>
              <a:t> 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97793" cy="4775123"/>
          </a:xfrm>
        </p:spPr>
        <p:txBody>
          <a:bodyPr>
            <a:normAutofit/>
          </a:bodyPr>
          <a:lstStyle/>
          <a:p>
            <a:pPr lvl="0" algn="l"/>
            <a:endParaRPr lang="en-IN" sz="3200" b="1" dirty="0" smtClean="0">
              <a:solidFill>
                <a:schemeClr val="tx1"/>
              </a:solidFill>
            </a:endParaRPr>
          </a:p>
          <a:p>
            <a:pPr marL="457200" lvl="0" indent="-457200" algn="l">
              <a:buFont typeface="Arial" pitchFamily="34" charset="0"/>
              <a:buChar char="•"/>
            </a:pPr>
            <a:r>
              <a:rPr lang="en-IN" sz="3200" b="1" dirty="0" smtClean="0">
                <a:solidFill>
                  <a:schemeClr val="tx1"/>
                </a:solidFill>
              </a:rPr>
              <a:t>Database :</a:t>
            </a:r>
            <a:r>
              <a:rPr lang="en-IN" sz="2800" dirty="0" smtClean="0">
                <a:solidFill>
                  <a:schemeClr val="tx1"/>
                </a:solidFill>
              </a:rPr>
              <a:t>   </a:t>
            </a:r>
          </a:p>
          <a:p>
            <a:pPr lvl="0" algn="l"/>
            <a:r>
              <a:rPr lang="en-IN" sz="2800" dirty="0" smtClean="0">
                <a:solidFill>
                  <a:schemeClr val="tx1"/>
                </a:solidFill>
              </a:rPr>
              <a:t>     </a:t>
            </a:r>
            <a:r>
              <a:rPr lang="en-IN" sz="2400" dirty="0" smtClean="0">
                <a:solidFill>
                  <a:schemeClr val="tx1"/>
                </a:solidFill>
              </a:rPr>
              <a:t>A database is an organized collection of       </a:t>
            </a:r>
          </a:p>
          <a:p>
            <a:pPr lvl="0" algn="l"/>
            <a:r>
              <a:rPr lang="en-IN" sz="2400" dirty="0" smtClean="0">
                <a:solidFill>
                  <a:schemeClr val="tx1"/>
                </a:solidFill>
              </a:rPr>
              <a:t>      structured  information, or data, typically stored </a:t>
            </a:r>
            <a:r>
              <a:rPr lang="en-IN" sz="2400" dirty="0" smtClean="0"/>
              <a:t>                                                                        </a:t>
            </a:r>
            <a:r>
              <a:rPr lang="en-IN" sz="2400" dirty="0" smtClean="0">
                <a:solidFill>
                  <a:schemeClr val="tx1"/>
                </a:solidFill>
              </a:rPr>
              <a:t>          in a computer system</a:t>
            </a:r>
            <a:r>
              <a:rPr lang="en-IN" dirty="0" smtClean="0"/>
              <a:t>.</a:t>
            </a:r>
          </a:p>
          <a:p>
            <a:pPr lvl="0" algn="l"/>
            <a:endParaRPr lang="en-US" dirty="0" smtClean="0"/>
          </a:p>
          <a:p>
            <a:pPr marL="342900" lvl="0" indent="-342900" algn="l">
              <a:buFont typeface="Arial" pitchFamily="34" charset="0"/>
              <a:buChar char="•"/>
            </a:pPr>
            <a:r>
              <a:rPr lang="en-US" sz="2400" dirty="0"/>
              <a:t>A </a:t>
            </a:r>
            <a:r>
              <a:rPr lang="en-US" sz="2800" b="1" i="1" dirty="0"/>
              <a:t>Database Management System (DBMS</a:t>
            </a:r>
            <a:r>
              <a:rPr lang="en-US" sz="2400" i="1" u="sng" dirty="0"/>
              <a:t>)</a:t>
            </a:r>
            <a:r>
              <a:rPr lang="en-US" sz="2400" i="1" dirty="0"/>
              <a:t> </a:t>
            </a:r>
            <a:r>
              <a:rPr lang="en-US" sz="2400" dirty="0"/>
              <a:t>is a software system designed to store, manage, and facilitate access </a:t>
            </a:r>
            <a:r>
              <a:rPr lang="en-US" sz="2400" dirty="0" smtClean="0">
                <a:solidFill>
                  <a:schemeClr val="tx1"/>
                </a:solidFill>
              </a:rPr>
              <a:t>to databases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67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 smtClean="0"/>
              <a:t>What a Database do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4973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3200" dirty="0"/>
              <a:t> </a:t>
            </a:r>
            <a:r>
              <a:rPr lang="en-US" sz="2800" b="1" dirty="0"/>
              <a:t>It organizes your database files and provides end users more access and control over their data</a:t>
            </a:r>
            <a:r>
              <a:rPr lang="en-US" sz="2800" dirty="0"/>
              <a:t>. To accomplish this, A DBMS allows users to manipulate the data in their database files, including creating, editing, and updating it when needed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It provides protection and security to the database. In the case of multiple users, it also maintains data consistency</a:t>
            </a:r>
            <a:r>
              <a:rPr lang="en-US" sz="32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901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DBMS function </a:t>
            </a:r>
            <a:endParaRPr lang="en-IN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656582"/>
              </p:ext>
            </p:extLst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165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Purpose of Database system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400" dirty="0" smtClean="0"/>
              <a:t>Data</a:t>
            </a:r>
            <a:r>
              <a:rPr lang="en-US" sz="2800" dirty="0"/>
              <a:t> </a:t>
            </a:r>
            <a:r>
              <a:rPr lang="en-US" sz="2800" dirty="0" smtClean="0"/>
              <a:t>redundancy and inconsistency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800" dirty="0" smtClean="0"/>
              <a:t>Difficulty in accessing data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800" dirty="0" smtClean="0"/>
              <a:t>Data isolation- multiple files and formats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800" dirty="0" smtClean="0"/>
              <a:t>Integrity problems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800" dirty="0" smtClean="0"/>
              <a:t>Atomicity of updates 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800" dirty="0" smtClean="0"/>
              <a:t>Concurrent access by multiple users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800" dirty="0" smtClean="0"/>
              <a:t>Security problems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773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US" dirty="0"/>
              <a:t>Characteristics of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sz="3100" dirty="0"/>
              <a:t>It uses a digital repository established on a server to store and manage the information.</a:t>
            </a:r>
          </a:p>
          <a:p>
            <a:pPr>
              <a:buFont typeface="Wingdings" pitchFamily="2" charset="2"/>
              <a:buChar char="q"/>
            </a:pPr>
            <a:r>
              <a:rPr lang="en-US" sz="3100" dirty="0"/>
              <a:t>It can provide a clear and logical view of the process that manipulates data.</a:t>
            </a:r>
          </a:p>
          <a:p>
            <a:pPr>
              <a:buFont typeface="Wingdings" pitchFamily="2" charset="2"/>
              <a:buChar char="q"/>
            </a:pPr>
            <a:r>
              <a:rPr lang="en-US" sz="3100" dirty="0"/>
              <a:t>DBMS contains automatic backup and recovery procedures.</a:t>
            </a:r>
          </a:p>
          <a:p>
            <a:pPr>
              <a:buFont typeface="Wingdings" pitchFamily="2" charset="2"/>
              <a:buChar char="q"/>
            </a:pPr>
            <a:r>
              <a:rPr lang="en-US" sz="3100" dirty="0"/>
              <a:t>It contains ACID properties which maintain data in a healthy state in case of failure.</a:t>
            </a:r>
          </a:p>
          <a:p>
            <a:pPr>
              <a:buFont typeface="Wingdings" pitchFamily="2" charset="2"/>
              <a:buChar char="q"/>
            </a:pPr>
            <a:r>
              <a:rPr lang="en-US" sz="3100" dirty="0"/>
              <a:t>It can reduce the complex relationship between data.</a:t>
            </a:r>
          </a:p>
          <a:p>
            <a:pPr>
              <a:buFont typeface="Wingdings" pitchFamily="2" charset="2"/>
              <a:buChar char="q"/>
            </a:pPr>
            <a:r>
              <a:rPr lang="en-US" sz="3100" dirty="0"/>
              <a:t>It is used to support manipulation and processing of data.</a:t>
            </a:r>
          </a:p>
          <a:p>
            <a:pPr>
              <a:buFont typeface="Wingdings" pitchFamily="2" charset="2"/>
              <a:buChar char="q"/>
            </a:pPr>
            <a:r>
              <a:rPr lang="en-US" sz="3100" dirty="0"/>
              <a:t>It is used to provide security of data.</a:t>
            </a:r>
          </a:p>
          <a:p>
            <a:pPr>
              <a:buFont typeface="Wingdings" pitchFamily="2" charset="2"/>
              <a:buChar char="q"/>
            </a:pPr>
            <a:r>
              <a:rPr lang="en-US" sz="3100" dirty="0"/>
              <a:t>It can view the database from different viewpoints according to the requirements of the user.</a:t>
            </a:r>
          </a:p>
          <a:p>
            <a:endParaRPr lang="en-IN" sz="3100" dirty="0"/>
          </a:p>
        </p:txBody>
      </p:sp>
    </p:spTree>
    <p:extLst>
      <p:ext uri="{BB962C8B-B14F-4D97-AF65-F5344CB8AC3E}">
        <p14:creationId xmlns:p14="http://schemas.microsoft.com/office/powerpoint/2010/main" val="319872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Components of DBMS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746588"/>
              </p:ext>
            </p:extLst>
          </p:nvPr>
        </p:nvGraphicFramePr>
        <p:xfrm>
          <a:off x="611560" y="1700808"/>
          <a:ext cx="7467600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519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DBMS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/>
              <a:t>The </a:t>
            </a:r>
            <a:r>
              <a:rPr lang="en-US" dirty="0"/>
              <a:t>types of DBMS based on data model are as follows −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Relational database.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Object oriented database.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Hierarchical database.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Network database.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10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800200"/>
          </a:xfrm>
        </p:spPr>
        <p:txBody>
          <a:bodyPr>
            <a:normAutofit/>
          </a:bodyPr>
          <a:lstStyle/>
          <a:p>
            <a:r>
              <a:rPr lang="en-IN" dirty="0"/>
              <a:t>Advantages of DBMS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Controls database redundancy:</a:t>
            </a:r>
            <a:r>
              <a:rPr lang="en-US" dirty="0"/>
              <a:t> It can control data redundancy because it stores all the data in one single database file and that recorded data is placed in the database.</a:t>
            </a:r>
          </a:p>
          <a:p>
            <a:pPr>
              <a:buFont typeface="Wingdings" pitchFamily="2" charset="2"/>
              <a:buChar char="q"/>
            </a:pPr>
            <a:r>
              <a:rPr lang="en-US" b="1" dirty="0"/>
              <a:t>Data sharing:</a:t>
            </a:r>
            <a:r>
              <a:rPr lang="en-US" dirty="0"/>
              <a:t> In DBMS, the authorized users of an organization can share the data among multiple users.</a:t>
            </a:r>
          </a:p>
          <a:p>
            <a:pPr>
              <a:buFont typeface="Wingdings" pitchFamily="2" charset="2"/>
              <a:buChar char="q"/>
            </a:pPr>
            <a:r>
              <a:rPr lang="en-US" b="1" dirty="0"/>
              <a:t>Easily Maintenance:</a:t>
            </a:r>
            <a:r>
              <a:rPr lang="en-US" dirty="0"/>
              <a:t> It can be easily maintainable due to the centralized nature of the database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89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215</TotalTime>
  <Words>290</Words>
  <Application>Microsoft Office PowerPoint</Application>
  <PresentationFormat>On-screen Show (4:3)</PresentationFormat>
  <Paragraphs>79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Technic</vt:lpstr>
      <vt:lpstr>DBMS  </vt:lpstr>
      <vt:lpstr>What is a Database management system? </vt:lpstr>
      <vt:lpstr>What a Database do ?</vt:lpstr>
      <vt:lpstr>DBMS function </vt:lpstr>
      <vt:lpstr>Purpose of Database system </vt:lpstr>
      <vt:lpstr>Characteristics of DBMS</vt:lpstr>
      <vt:lpstr>Components of DBMS</vt:lpstr>
      <vt:lpstr>Type of DBMS</vt:lpstr>
      <vt:lpstr>Advantages of DBMS </vt:lpstr>
      <vt:lpstr>PowerPoint Presentation</vt:lpstr>
      <vt:lpstr>Disadvantages of DBMS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Database management system?</dc:title>
  <dc:creator>Owner</dc:creator>
  <cp:lastModifiedBy>Owner</cp:lastModifiedBy>
  <cp:revision>15</cp:revision>
  <dcterms:created xsi:type="dcterms:W3CDTF">2022-11-03T19:01:13Z</dcterms:created>
  <dcterms:modified xsi:type="dcterms:W3CDTF">2022-11-04T18:02:51Z</dcterms:modified>
</cp:coreProperties>
</file>