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0C5E-60FE-4E4A-AB2E-156FD619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65699"/>
            <a:ext cx="8915399" cy="226278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Sentence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88E4-2DE6-4B25-94B9-32FF5397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429000"/>
            <a:ext cx="8915399" cy="2927412"/>
          </a:xfrm>
        </p:spPr>
        <p:txBody>
          <a:bodyPr>
            <a:normAutofit/>
          </a:bodyPr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 (60003160055)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Bhavi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 (60003178007)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Adke (60003178012)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Abhijit Joshi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Prof. Lakshmi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Kurup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93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9520-9A5D-4B6B-AFC2-EE0B6708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141" y="200844"/>
            <a:ext cx="8861789" cy="66099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DD0405-76EE-DB48-959C-24E5B409E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061" y="1367481"/>
            <a:ext cx="8217543" cy="4885038"/>
          </a:xfrm>
        </p:spPr>
      </p:pic>
    </p:spTree>
    <p:extLst>
      <p:ext uri="{BB962C8B-B14F-4D97-AF65-F5344CB8AC3E}">
        <p14:creationId xmlns:p14="http://schemas.microsoft.com/office/powerpoint/2010/main" val="316588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2767-8AFD-4F28-9783-2191CC0C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9DE5-D7EF-4B5B-882E-B169C5E2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2470"/>
            <a:ext cx="8915400" cy="434875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benefit of our system is that it serves as a great help to students in the early grades where they are learning about sentences.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sentences by the students will be analyzed for grammar and punctuations by the validator.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possible that sometimes the student has anxiety issues or the student is scared to ask a teacher about a doubt or correction.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2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A994-A56C-4949-8F10-DE35FD61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E3F4-928E-4886-80E1-56127F5D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449"/>
            <a:ext cx="8915400" cy="4419773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of system should be greater than 8gb.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all this is a digital process. This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the use of paper and is a gesture towards saving the environment.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 proposed system generates sentences with better efficiency than the existing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completely automates the teaching process for lower grade students who are learning to write or create sentences. </a:t>
            </a:r>
          </a:p>
          <a:p>
            <a:pPr marL="0" indent="0">
              <a:buNone/>
            </a:pP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1635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689-454E-4274-BF52-CE183080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34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3090-DB29-4E96-8D25-C163B4CF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50E0-BD90-495B-B873-0C504B0F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08" y="1748901"/>
            <a:ext cx="9024617" cy="457069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Sentence Generator and Validator is supposed to be a support system for helping the students to learn sentence formation and other aspects of English language.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aims at providing the students with a way to learn sentence formation, punctuation marks, and using correct grammar in the sentences.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use of a template-based structure and NLP based libraries for generating sentences.</a:t>
            </a:r>
          </a:p>
        </p:txBody>
      </p:sp>
    </p:spTree>
    <p:extLst>
      <p:ext uri="{BB962C8B-B14F-4D97-AF65-F5344CB8AC3E}">
        <p14:creationId xmlns:p14="http://schemas.microsoft.com/office/powerpoint/2010/main" val="413905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4806-36BD-4157-912C-351DA9E8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BFCA-517C-44D0-9589-F5778BF9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5736"/>
            <a:ext cx="8915400" cy="429548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as a language has been proved to be difficult for the students to master.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system that can be used for teaching the students requires a perfect accuracy rate and completeness of the sentence.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currently no existing systems that can help the students through the learning process of the language.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existing systems do not have accuracy rates even close to what can be suitable for purpose of teaching.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400D-D79A-4C00-9E63-5257171A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F79C-3970-431A-A807-B1B5CFC3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9103"/>
            <a:ext cx="8915400" cy="432211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proposing a system that generates sentences with more accuracy than the existing systems.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provide input keywords to the system and the system generates a meaningful and correct sentence on its own using the data set we will make.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proves to be helpful for students to learn on their own and at their own pace.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3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9300-AA3F-4131-94F5-8BF31926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93C7-E1C6-4800-9740-7B683812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39314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fast paced and internet ruled word, there is still no system to generate syntactical English sentences.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available web apps only correct the given statements or point out errors.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systems are able to generate sentences on its own. Even if the sentences are generated, they are incomplete in most cases.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input keywords to the system and the system will generate a meaningful and correct sentence on its own using the data set we will make.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2AC-A92C-4C8A-BA9E-72A8CF09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8D4A-17CB-40E5-9471-08D4E2F5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2268"/>
            <a:ext cx="8915400" cy="418895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a list of sentences that contain the keywords given by user and those sentences would be syntactically as well as semantically correct.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sentences vary from simple to complex in nature.</a:t>
            </a:r>
          </a:p>
          <a:p>
            <a:pPr lvl="0"/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sentences contain the basic structure of a sentence that is easy to read.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21C4-6B10-4B6F-8E1A-F9B9964B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and 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432D-C0C9-495A-A061-109876B0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3592"/>
            <a:ext cx="8915400" cy="43576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: The keywords for sentence generation or sentence for validation.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Self designed templates for providing relationships between the input keywords.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: Semantically and Syntactically correct sentence generated.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6278F-6E76-4B4A-98F4-9B79D8AA6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8" t="52562" r="23940" b="22471"/>
          <a:stretch/>
        </p:blipFill>
        <p:spPr>
          <a:xfrm>
            <a:off x="3519859" y="3460985"/>
            <a:ext cx="7054105" cy="245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AB518-7892-494E-803F-CDAD39FE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88" y="3695336"/>
            <a:ext cx="1507352" cy="6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2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7D05-B478-4A8E-8CE1-8F0D859C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148" y="78234"/>
            <a:ext cx="8911687" cy="140897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A819AB-DA7D-C24E-8503-4C0F3D0B8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737" y="772697"/>
            <a:ext cx="6120648" cy="5930668"/>
          </a:xfrm>
        </p:spPr>
      </p:pic>
    </p:spTree>
    <p:extLst>
      <p:ext uri="{BB962C8B-B14F-4D97-AF65-F5344CB8AC3E}">
        <p14:creationId xmlns:p14="http://schemas.microsoft.com/office/powerpoint/2010/main" val="244496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5BB9-9484-47A2-91BB-64FBFCEC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3112"/>
            <a:ext cx="8911687" cy="66893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CA0D77-598F-BA40-B160-E3283509C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157" y="1126569"/>
            <a:ext cx="5782962" cy="5398051"/>
          </a:xfrm>
        </p:spPr>
      </p:pic>
    </p:spTree>
    <p:extLst>
      <p:ext uri="{BB962C8B-B14F-4D97-AF65-F5344CB8AC3E}">
        <p14:creationId xmlns:p14="http://schemas.microsoft.com/office/powerpoint/2010/main" val="4233453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1213</TotalTime>
  <Words>585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Smart Sentence  Generator </vt:lpstr>
      <vt:lpstr>Introduction</vt:lpstr>
      <vt:lpstr>Motivation</vt:lpstr>
      <vt:lpstr>Objective</vt:lpstr>
      <vt:lpstr>Problem Definition</vt:lpstr>
      <vt:lpstr>Scope</vt:lpstr>
      <vt:lpstr>Input Parameters and Expected Output</vt:lpstr>
      <vt:lpstr>System Architecture</vt:lpstr>
      <vt:lpstr>Use Case Diagram</vt:lpstr>
      <vt:lpstr>Activity Diagram</vt:lpstr>
      <vt:lpstr>Benefits of the System</vt:lpstr>
      <vt:lpstr>Feasibility Study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Sentence Generator and Validator</dc:title>
  <dc:creator>Yash Adke</dc:creator>
  <cp:lastModifiedBy>Microsoft Office User</cp:lastModifiedBy>
  <cp:revision>41</cp:revision>
  <dcterms:created xsi:type="dcterms:W3CDTF">2019-04-26T02:56:47Z</dcterms:created>
  <dcterms:modified xsi:type="dcterms:W3CDTF">2020-09-16T03:08:54Z</dcterms:modified>
</cp:coreProperties>
</file>