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0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64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kbrar8@gmail.com" initials="n" lastIdx="1" clrIdx="0">
    <p:extLst>
      <p:ext uri="{19B8F6BF-5375-455C-9EA6-DF929625EA0E}">
        <p15:presenceInfo xmlns:p15="http://schemas.microsoft.com/office/powerpoint/2012/main" userId="efcc768864bcb4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E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3838"/>
        <p:guide pos="64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3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6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6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6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8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2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7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8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2B6D-4ED5-4B1C-9FC6-1813F2075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CA" sz="60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Parking </a:t>
            </a:r>
            <a:r>
              <a:rPr lang="en-CA" sz="6000" b="1" u="sng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eaze</a:t>
            </a:r>
            <a:endParaRPr lang="en-CA" sz="6000" b="1" u="sng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322DE-51EA-450D-B200-BAF3F85E8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509963"/>
            <a:ext cx="10421593" cy="222567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Bipolar stepper motor driven by Drv8825 Driver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 b="1" u="sng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Raspberry pi Broadcom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 b="1" u="sng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PRESENTED BY  : Navkiran KAUR</a:t>
            </a:r>
          </a:p>
        </p:txBody>
      </p:sp>
    </p:spTree>
    <p:extLst>
      <p:ext uri="{BB962C8B-B14F-4D97-AF65-F5344CB8AC3E}">
        <p14:creationId xmlns:p14="http://schemas.microsoft.com/office/powerpoint/2010/main" val="276662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0B53-37BF-4C4A-B69A-431996AD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600" b="1" u="sng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89EC-2297-41CD-969A-52EBAA3F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538"/>
            <a:ext cx="9905999" cy="4055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600" b="1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 Hardware project aims to move the barrier in the parking slot for the entrance and exit of the vehicle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600" b="1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Using the Nema 17 bipolar stepper motor that will be driven by the driver DRV8825 on the raspberry pi Broadcom platform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600" b="1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The movement of the motor will enhance the direction of the barrier as the motor will rotate in forward and reverse direction.</a:t>
            </a:r>
          </a:p>
        </p:txBody>
      </p:sp>
    </p:spTree>
    <p:extLst>
      <p:ext uri="{BB962C8B-B14F-4D97-AF65-F5344CB8AC3E}">
        <p14:creationId xmlns:p14="http://schemas.microsoft.com/office/powerpoint/2010/main" val="108952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46E9-EC3F-49DC-B2D8-A21E64AF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362" y="2385391"/>
            <a:ext cx="2791172" cy="57470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Schedule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95A48-4E5C-4D74-B305-8BD777882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270" y="2960097"/>
            <a:ext cx="7067498" cy="348045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Got the delay in my breadboard due to not setting voltage current for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The </a:t>
            </a:r>
            <a:r>
              <a:rPr lang="en-CA" sz="2800" b="1" dirty="0" err="1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pcb</a:t>
            </a:r>
            <a:r>
              <a:rPr lang="en-CA" sz="2800" b="1" dirty="0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was incorrectly designed that leads to the delay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the enclosure as my case was big which takes time due to taking measurements accurately</a:t>
            </a:r>
            <a:r>
              <a:rPr lang="en-CA" sz="2800" b="1" dirty="0">
                <a:solidFill>
                  <a:srgbClr val="0070C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  <a:endParaRPr lang="en-CA" sz="28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7696A04-0338-49D5-A97F-69F24EF332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04" t="23070" r="65660" b="37716"/>
          <a:stretch/>
        </p:blipFill>
        <p:spPr>
          <a:xfrm>
            <a:off x="7822513" y="821635"/>
            <a:ext cx="3480411" cy="453747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04AFFE9-4203-41A3-874B-C6BDDC9192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0" t="23013" r="65851" b="36931"/>
          <a:stretch/>
        </p:blipFill>
        <p:spPr>
          <a:xfrm>
            <a:off x="7619999" y="624981"/>
            <a:ext cx="3776869" cy="49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6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B643-79A5-4124-AD5F-723DFFB4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CA" sz="4000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Budget   </a:t>
            </a:r>
            <a:br>
              <a:rPr lang="en-CA" sz="4000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CA" sz="4000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                 Total Cost :$173.89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7133-9016-44FD-9A9B-EE640A70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:                                                        $79.99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Nema 17 bipolar stepper motor :                          $12.99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DRV8825 DRIVER :                                              $14.88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TO VGA Cable adaptor :                           $14.99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adaptor:                                           $19.98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and Keyboard combo:                                $25.47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glasses                                                            $5.59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kit </a:t>
            </a:r>
            <a:r>
              <a:rPr lang="en-C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already had and headers acquired from the prototype lab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27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047859-6684-47E4-B913-9C11C730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Enclosure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2CF72B-040C-43B7-8AE6-5AE946381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300" t="27625" r="25175" b="4606"/>
          <a:stretch/>
        </p:blipFill>
        <p:spPr>
          <a:xfrm>
            <a:off x="7305396" y="1864194"/>
            <a:ext cx="3227524" cy="3595217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B137919-F6FB-42AF-A8CF-8E12AD4495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0510" t="17833" r="1729" b="4003"/>
          <a:stretch/>
        </p:blipFill>
        <p:spPr>
          <a:xfrm>
            <a:off x="979791" y="1864195"/>
            <a:ext cx="4768924" cy="3595218"/>
          </a:xfrm>
        </p:spPr>
      </p:pic>
    </p:spTree>
    <p:extLst>
      <p:ext uri="{BB962C8B-B14F-4D97-AF65-F5344CB8AC3E}">
        <p14:creationId xmlns:p14="http://schemas.microsoft.com/office/powerpoint/2010/main" val="262345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E7DC-CED6-42D4-BAAB-3EFB2AB8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movement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7270-E11C-4756-9B3E-C43A5804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908" y="2023149"/>
            <a:ext cx="4645152" cy="801943"/>
          </a:xfrm>
        </p:spPr>
        <p:txBody>
          <a:bodyPr/>
          <a:lstStyle/>
          <a:p>
            <a:r>
              <a:rPr lang="en-CA" dirty="0"/>
              <a:t>The output of the code reading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6CFF35-CEDB-44B5-944D-BEA9A0725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0908" y="1993332"/>
            <a:ext cx="9074380" cy="3930390"/>
          </a:xfrm>
        </p:spPr>
      </p:pic>
    </p:spTree>
    <p:extLst>
      <p:ext uri="{BB962C8B-B14F-4D97-AF65-F5344CB8AC3E}">
        <p14:creationId xmlns:p14="http://schemas.microsoft.com/office/powerpoint/2010/main" val="256108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B3ED-387C-414E-B76B-CB386DCEA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" y="1079500"/>
            <a:ext cx="10160000" cy="5715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courses </a:t>
            </a:r>
            <a:r>
              <a:rPr lang="en-C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41DC1-4850-49A4-926F-190812B60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" y="1765300"/>
            <a:ext cx="10915152" cy="40132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 : LEARNT REAGARDING THE RASPBERRY 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scripting: commands in the terminal and writing the html code in index.md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reading and writing skills : prepared the reports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and interface systems : working with motor and power supplies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devices and circuits : breadboard connections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systems: acquired more knowledge as programming with the raspberry 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00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194</TotalTime>
  <Words>264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AngsanaUPC</vt:lpstr>
      <vt:lpstr>Arial</vt:lpstr>
      <vt:lpstr>Gill Sans MT</vt:lpstr>
      <vt:lpstr>Times New Roman</vt:lpstr>
      <vt:lpstr>Wingdings</vt:lpstr>
      <vt:lpstr>Gallery</vt:lpstr>
      <vt:lpstr>Parking eaze</vt:lpstr>
      <vt:lpstr>Proposal</vt:lpstr>
      <vt:lpstr>Schedule</vt:lpstr>
      <vt:lpstr>Budget                                 Total Cost :$173.89</vt:lpstr>
      <vt:lpstr>Enclosure</vt:lpstr>
      <vt:lpstr>Motor movement output</vt:lpstr>
      <vt:lpstr>Previous courses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eaze</dc:title>
  <dc:creator>nkbrar8@gmail.com</dc:creator>
  <cp:lastModifiedBy>nkbrar8@gmail.com</cp:lastModifiedBy>
  <cp:revision>22</cp:revision>
  <dcterms:created xsi:type="dcterms:W3CDTF">2019-11-28T16:50:54Z</dcterms:created>
  <dcterms:modified xsi:type="dcterms:W3CDTF">2019-12-06T13:42:39Z</dcterms:modified>
</cp:coreProperties>
</file>