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0F875-3124-42F4-B721-6B2C0502756A}" v="132" dt="2025-07-21T14:37:26.555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at Is an AI Chatbot, and How Do They Work? - Caltech">
            <a:extLst>
              <a:ext uri="{FF2B5EF4-FFF2-40B4-BE49-F238E27FC236}">
                <a16:creationId xmlns:a16="http://schemas.microsoft.com/office/drawing/2014/main" id="{7BD09801-06E5-DF23-6B0B-48536C12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82" t="9091" r="24279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ea typeface="+mj-lt"/>
                <a:cs typeface="+mj-lt"/>
              </a:rPr>
              <a:t>Teams Bot using Azure Language service 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By Navkirat Singh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AC6E0-CC9C-65E3-C58B-7239BFDA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All Azure Services Used</a:t>
            </a:r>
          </a:p>
          <a:p>
            <a:endParaRPr lang="en-US" sz="4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DACB-6AB2-F34C-0E90-A419DBDC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Aptos"/>
              </a:rPr>
              <a:t>- Azure Language Service (QnA Maker-style)
- Azure AI Search
- Azure Blob Storage
- Azure Bot Framework (Web App Bot)
- Azure Private Endpoints
- Azure Virtual Network (VNet)
- Azure Application Gateway (with WAF)
- Microsoft Teams (Channel integration)
</a:t>
            </a:r>
            <a:endParaRPr lang="en-US" dirty="0"/>
          </a:p>
          <a:p>
            <a:endParaRPr lang="en-US" sz="1700"/>
          </a:p>
        </p:txBody>
      </p:sp>
      <p:pic>
        <p:nvPicPr>
          <p:cNvPr id="4" name="Picture 3" descr="A Quick Overview of Microsoft Azure | by Dimitrios Gourtzilidis |  DataDrivenInvestor">
            <a:extLst>
              <a:ext uri="{FF2B5EF4-FFF2-40B4-BE49-F238E27FC236}">
                <a16:creationId xmlns:a16="http://schemas.microsoft.com/office/drawing/2014/main" id="{F6238F19-993D-6169-D261-04EE7302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27892"/>
            <a:ext cx="5150277" cy="322697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Services &amp; Their Roles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0040" y="2727175"/>
          <a:ext cx="11548873" cy="3398952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18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7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976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700" b="0" cap="none" spc="0">
                          <a:solidFill>
                            <a:schemeClr val="bg1"/>
                          </a:solidFill>
                        </a:rPr>
                        <a:t>S.No</a:t>
                      </a:r>
                    </a:p>
                  </a:txBody>
                  <a:tcPr marL="95031" marR="95031" marT="95031" marB="475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700" b="0" cap="none" spc="0">
                          <a:solidFill>
                            <a:schemeClr val="bg1"/>
                          </a:solidFill>
                        </a:rPr>
                        <a:t>Azure Service</a:t>
                      </a:r>
                    </a:p>
                  </a:txBody>
                  <a:tcPr marL="95031" marR="95031" marT="95031" marB="475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700" b="0" cap="none" spc="0">
                          <a:solidFill>
                            <a:schemeClr val="bg1"/>
                          </a:solidFill>
                        </a:rPr>
                        <a:t>Purpose / Use</a:t>
                      </a:r>
                    </a:p>
                  </a:txBody>
                  <a:tcPr marL="95031" marR="95031" marT="95031" marB="475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2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Azure AI Language (Language Studio)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Create and manage QnA project for natural language understanding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2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Azure AI Search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Indexes content from Blob Storage to enable intelligent search queries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2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Azure Blob Storage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Stores documents like PDFs, DOCX, TXT for knowledge base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2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Azure App Service / Function App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Hosts the backend logic of the bot (serverless)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2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Azure Private Endpoints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Secures services by restricting access to the VNet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2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Azure Virtual Network (VNet)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Isolates all Azure resources in a secure private network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2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Azure Application Gateway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Exposes the bot with HTTPS, routing, and WAF protections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2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Microsoft Teams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Acts as the client platform for interacting with the QnA bot</a:t>
                      </a:r>
                    </a:p>
                  </a:txBody>
                  <a:tcPr marL="95031" marR="95031" marT="95031" marB="475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5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80C2C-FFA2-0DC0-4906-F2121667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Architecture Diagram </a:t>
            </a:r>
          </a:p>
          <a:p>
            <a:endParaRPr lang="en-US" sz="3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FCED2-CEC2-9334-8A82-20B9F952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/>
              <a:t>Description: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Microsoft Teams interacts with the Azure Bot service.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Bot is connected through the Azure Application Gateway for secure HTTPS access.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The gateway routes traffic to an Azure App Service or Function App via a Private Endpoint.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The App connects to: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Azure AI Language Studio to handle </a:t>
            </a:r>
            <a:r>
              <a:rPr lang="en-US" sz="1400" dirty="0" err="1"/>
              <a:t>QnA</a:t>
            </a:r>
            <a:r>
              <a:rPr lang="en-US" sz="1400" dirty="0"/>
              <a:t> logic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Azure AI Search to perform document semantic searches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Azure Blob Storage as the source for documents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All components are deployed inside a Virtual Network (VNet) for isolation and security.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rchitectute Diagram.jpg">
            <a:extLst>
              <a:ext uri="{FF2B5EF4-FFF2-40B4-BE49-F238E27FC236}">
                <a16:creationId xmlns:a16="http://schemas.microsoft.com/office/drawing/2014/main" id="{5C35A857-72B2-1B98-AE96-78A24F6B9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134" r="4" b="931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3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18369-6921-5C97-81B9-D17734D7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 Output </a:t>
            </a:r>
          </a:p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output on teams.jpg">
            <a:extLst>
              <a:ext uri="{FF2B5EF4-FFF2-40B4-BE49-F238E27FC236}">
                <a16:creationId xmlns:a16="http://schemas.microsoft.com/office/drawing/2014/main" id="{E96BCDF7-17F6-9A8C-365D-60D9AE73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558483"/>
            <a:ext cx="4777381" cy="557128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E87C-40BB-3964-1C8C-8B6DC085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Users can ask questions in Microsoft Teams.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The bot replies intelligently using Azure AI Language Studio and Search.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It fetches answers from the Blob-stored documents.</a:t>
            </a:r>
            <a:endParaRPr lang="en-US" sz="2200" dirty="0"/>
          </a:p>
          <a:p>
            <a:r>
              <a:rPr lang="en-US" sz="2200">
                <a:ea typeface="+mn-lt"/>
                <a:cs typeface="+mn-lt"/>
              </a:rPr>
              <a:t>The bot respects enterprise compliance and privacy via Private Endpoints.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All interactions are secured using TLS via Application Gateway.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5556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E688D-E41A-8B49-2890-738D9CFE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036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Teams Bot using Azure Language service </vt:lpstr>
      <vt:lpstr>All Azure Services Used </vt:lpstr>
      <vt:lpstr>Azure Services &amp; Their Roles</vt:lpstr>
      <vt:lpstr>Architecture Diagram  </vt:lpstr>
      <vt:lpstr> Output 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64</cp:revision>
  <dcterms:created xsi:type="dcterms:W3CDTF">2025-07-21T14:12:24Z</dcterms:created>
  <dcterms:modified xsi:type="dcterms:W3CDTF">2025-07-21T14:38:04Z</dcterms:modified>
</cp:coreProperties>
</file>