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4" r:id="rId5"/>
    <p:sldId id="259" r:id="rId6"/>
    <p:sldId id="260" r:id="rId7"/>
    <p:sldId id="261"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9" d="100"/>
          <a:sy n="69"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21C451-4A86-4D18-B33A-AE127D7CC3E8}"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4FBB9-0C91-4D26-897C-B98B159AFCB4}" type="slidenum">
              <a:rPr lang="en-IN" smtClean="0"/>
              <a:t>‹#›</a:t>
            </a:fld>
            <a:endParaRPr lang="en-IN"/>
          </a:p>
        </p:txBody>
      </p:sp>
    </p:spTree>
    <p:extLst>
      <p:ext uri="{BB962C8B-B14F-4D97-AF65-F5344CB8AC3E}">
        <p14:creationId xmlns:p14="http://schemas.microsoft.com/office/powerpoint/2010/main" val="348849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21C451-4A86-4D18-B33A-AE127D7CC3E8}"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54FBB9-0C91-4D26-897C-B98B159AFCB4}" type="slidenum">
              <a:rPr lang="en-IN" smtClean="0"/>
              <a:t>‹#›</a:t>
            </a:fld>
            <a:endParaRPr lang="en-IN"/>
          </a:p>
        </p:txBody>
      </p:sp>
    </p:spTree>
    <p:extLst>
      <p:ext uri="{BB962C8B-B14F-4D97-AF65-F5344CB8AC3E}">
        <p14:creationId xmlns:p14="http://schemas.microsoft.com/office/powerpoint/2010/main" val="1198699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21C451-4A86-4D18-B33A-AE127D7CC3E8}"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4FBB9-0C91-4D26-897C-B98B159AFCB4}" type="slidenum">
              <a:rPr lang="en-IN" smtClean="0"/>
              <a:t>‹#›</a:t>
            </a:fld>
            <a:endParaRPr lang="en-IN"/>
          </a:p>
        </p:txBody>
      </p:sp>
    </p:spTree>
    <p:extLst>
      <p:ext uri="{BB962C8B-B14F-4D97-AF65-F5344CB8AC3E}">
        <p14:creationId xmlns:p14="http://schemas.microsoft.com/office/powerpoint/2010/main" val="3911712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21C451-4A86-4D18-B33A-AE127D7CC3E8}"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4FBB9-0C91-4D26-897C-B98B159AFCB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23857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21C451-4A86-4D18-B33A-AE127D7CC3E8}"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4FBB9-0C91-4D26-897C-B98B159AFCB4}" type="slidenum">
              <a:rPr lang="en-IN" smtClean="0"/>
              <a:t>‹#›</a:t>
            </a:fld>
            <a:endParaRPr lang="en-IN"/>
          </a:p>
        </p:txBody>
      </p:sp>
    </p:spTree>
    <p:extLst>
      <p:ext uri="{BB962C8B-B14F-4D97-AF65-F5344CB8AC3E}">
        <p14:creationId xmlns:p14="http://schemas.microsoft.com/office/powerpoint/2010/main" val="2706171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21C451-4A86-4D18-B33A-AE127D7CC3E8}" type="datetimeFigureOut">
              <a:rPr lang="en-IN" smtClean="0"/>
              <a:t>17-04-2023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4FBB9-0C91-4D26-897C-B98B159AFCB4}" type="slidenum">
              <a:rPr lang="en-IN" smtClean="0"/>
              <a:t>‹#›</a:t>
            </a:fld>
            <a:endParaRPr lang="en-IN"/>
          </a:p>
        </p:txBody>
      </p:sp>
    </p:spTree>
    <p:extLst>
      <p:ext uri="{BB962C8B-B14F-4D97-AF65-F5344CB8AC3E}">
        <p14:creationId xmlns:p14="http://schemas.microsoft.com/office/powerpoint/2010/main" val="4227700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21C451-4A86-4D18-B33A-AE127D7CC3E8}" type="datetimeFigureOut">
              <a:rPr lang="en-IN" smtClean="0"/>
              <a:t>17-04-2023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4FBB9-0C91-4D26-897C-B98B159AFCB4}" type="slidenum">
              <a:rPr lang="en-IN" smtClean="0"/>
              <a:t>‹#›</a:t>
            </a:fld>
            <a:endParaRPr lang="en-IN"/>
          </a:p>
        </p:txBody>
      </p:sp>
    </p:spTree>
    <p:extLst>
      <p:ext uri="{BB962C8B-B14F-4D97-AF65-F5344CB8AC3E}">
        <p14:creationId xmlns:p14="http://schemas.microsoft.com/office/powerpoint/2010/main" val="804916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21C451-4A86-4D18-B33A-AE127D7CC3E8}"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4FBB9-0C91-4D26-897C-B98B159AFCB4}" type="slidenum">
              <a:rPr lang="en-IN" smtClean="0"/>
              <a:t>‹#›</a:t>
            </a:fld>
            <a:endParaRPr lang="en-IN"/>
          </a:p>
        </p:txBody>
      </p:sp>
    </p:spTree>
    <p:extLst>
      <p:ext uri="{BB962C8B-B14F-4D97-AF65-F5344CB8AC3E}">
        <p14:creationId xmlns:p14="http://schemas.microsoft.com/office/powerpoint/2010/main" val="4173109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21C451-4A86-4D18-B33A-AE127D7CC3E8}"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4FBB9-0C91-4D26-897C-B98B159AFCB4}" type="slidenum">
              <a:rPr lang="en-IN" smtClean="0"/>
              <a:t>‹#›</a:t>
            </a:fld>
            <a:endParaRPr lang="en-IN"/>
          </a:p>
        </p:txBody>
      </p:sp>
    </p:spTree>
    <p:extLst>
      <p:ext uri="{BB962C8B-B14F-4D97-AF65-F5344CB8AC3E}">
        <p14:creationId xmlns:p14="http://schemas.microsoft.com/office/powerpoint/2010/main" val="380152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F21C451-4A86-4D18-B33A-AE127D7CC3E8}"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4FBB9-0C91-4D26-897C-B98B159AFCB4}" type="slidenum">
              <a:rPr lang="en-IN" smtClean="0"/>
              <a:t>‹#›</a:t>
            </a:fld>
            <a:endParaRPr lang="en-IN"/>
          </a:p>
        </p:txBody>
      </p:sp>
    </p:spTree>
    <p:extLst>
      <p:ext uri="{BB962C8B-B14F-4D97-AF65-F5344CB8AC3E}">
        <p14:creationId xmlns:p14="http://schemas.microsoft.com/office/powerpoint/2010/main" val="23691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21C451-4A86-4D18-B33A-AE127D7CC3E8}"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4FBB9-0C91-4D26-897C-B98B159AFCB4}" type="slidenum">
              <a:rPr lang="en-IN" smtClean="0"/>
              <a:t>‹#›</a:t>
            </a:fld>
            <a:endParaRPr lang="en-IN"/>
          </a:p>
        </p:txBody>
      </p:sp>
    </p:spTree>
    <p:extLst>
      <p:ext uri="{BB962C8B-B14F-4D97-AF65-F5344CB8AC3E}">
        <p14:creationId xmlns:p14="http://schemas.microsoft.com/office/powerpoint/2010/main" val="3256285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21C451-4A86-4D18-B33A-AE127D7CC3E8}"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54FBB9-0C91-4D26-897C-B98B159AFCB4}" type="slidenum">
              <a:rPr lang="en-IN" smtClean="0"/>
              <a:t>‹#›</a:t>
            </a:fld>
            <a:endParaRPr lang="en-IN"/>
          </a:p>
        </p:txBody>
      </p:sp>
    </p:spTree>
    <p:extLst>
      <p:ext uri="{BB962C8B-B14F-4D97-AF65-F5344CB8AC3E}">
        <p14:creationId xmlns:p14="http://schemas.microsoft.com/office/powerpoint/2010/main" val="362256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21C451-4A86-4D18-B33A-AE127D7CC3E8}" type="datetimeFigureOut">
              <a:rPr lang="en-IN" smtClean="0"/>
              <a:t>17-04-2023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54FBB9-0C91-4D26-897C-B98B159AFCB4}" type="slidenum">
              <a:rPr lang="en-IN" smtClean="0"/>
              <a:t>‹#›</a:t>
            </a:fld>
            <a:endParaRPr lang="en-IN"/>
          </a:p>
        </p:txBody>
      </p:sp>
    </p:spTree>
    <p:extLst>
      <p:ext uri="{BB962C8B-B14F-4D97-AF65-F5344CB8AC3E}">
        <p14:creationId xmlns:p14="http://schemas.microsoft.com/office/powerpoint/2010/main" val="289770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F21C451-4A86-4D18-B33A-AE127D7CC3E8}" type="datetimeFigureOut">
              <a:rPr lang="en-IN" smtClean="0"/>
              <a:t>17-04-2023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D54FBB9-0C91-4D26-897C-B98B159AFCB4}" type="slidenum">
              <a:rPr lang="en-IN" smtClean="0"/>
              <a:t>‹#›</a:t>
            </a:fld>
            <a:endParaRPr lang="en-IN"/>
          </a:p>
        </p:txBody>
      </p:sp>
    </p:spTree>
    <p:extLst>
      <p:ext uri="{BB962C8B-B14F-4D97-AF65-F5344CB8AC3E}">
        <p14:creationId xmlns:p14="http://schemas.microsoft.com/office/powerpoint/2010/main" val="258888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F21C451-4A86-4D18-B33A-AE127D7CC3E8}" type="datetimeFigureOut">
              <a:rPr lang="en-IN" smtClean="0"/>
              <a:t>17-04-2023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D54FBB9-0C91-4D26-897C-B98B159AFCB4}" type="slidenum">
              <a:rPr lang="en-IN" smtClean="0"/>
              <a:t>‹#›</a:t>
            </a:fld>
            <a:endParaRPr lang="en-IN"/>
          </a:p>
        </p:txBody>
      </p:sp>
    </p:spTree>
    <p:extLst>
      <p:ext uri="{BB962C8B-B14F-4D97-AF65-F5344CB8AC3E}">
        <p14:creationId xmlns:p14="http://schemas.microsoft.com/office/powerpoint/2010/main" val="3598993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F21C451-4A86-4D18-B33A-AE127D7CC3E8}" type="datetimeFigureOut">
              <a:rPr lang="en-IN" smtClean="0"/>
              <a:t>17-04-2023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D54FBB9-0C91-4D26-897C-B98B159AFCB4}" type="slidenum">
              <a:rPr lang="en-IN" smtClean="0"/>
              <a:t>‹#›</a:t>
            </a:fld>
            <a:endParaRPr lang="en-IN"/>
          </a:p>
        </p:txBody>
      </p:sp>
    </p:spTree>
    <p:extLst>
      <p:ext uri="{BB962C8B-B14F-4D97-AF65-F5344CB8AC3E}">
        <p14:creationId xmlns:p14="http://schemas.microsoft.com/office/powerpoint/2010/main" val="327915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21C451-4A86-4D18-B33A-AE127D7CC3E8}"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54FBB9-0C91-4D26-897C-B98B159AFCB4}" type="slidenum">
              <a:rPr lang="en-IN" smtClean="0"/>
              <a:t>‹#›</a:t>
            </a:fld>
            <a:endParaRPr lang="en-IN"/>
          </a:p>
        </p:txBody>
      </p:sp>
    </p:spTree>
    <p:extLst>
      <p:ext uri="{BB962C8B-B14F-4D97-AF65-F5344CB8AC3E}">
        <p14:creationId xmlns:p14="http://schemas.microsoft.com/office/powerpoint/2010/main" val="1154803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F21C451-4A86-4D18-B33A-AE127D7CC3E8}" type="datetimeFigureOut">
              <a:rPr lang="en-IN" smtClean="0"/>
              <a:t>17-04-2023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D54FBB9-0C91-4D26-897C-B98B159AFCB4}" type="slidenum">
              <a:rPr lang="en-IN" smtClean="0"/>
              <a:t>‹#›</a:t>
            </a:fld>
            <a:endParaRPr lang="en-IN"/>
          </a:p>
        </p:txBody>
      </p:sp>
    </p:spTree>
    <p:extLst>
      <p:ext uri="{BB962C8B-B14F-4D97-AF65-F5344CB8AC3E}">
        <p14:creationId xmlns:p14="http://schemas.microsoft.com/office/powerpoint/2010/main" val="410875541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6039-8E07-B8D1-D08B-E994C514008A}"/>
              </a:ext>
            </a:extLst>
          </p:cNvPr>
          <p:cNvSpPr>
            <a:spLocks noGrp="1"/>
          </p:cNvSpPr>
          <p:nvPr>
            <p:ph type="ctrTitle"/>
          </p:nvPr>
        </p:nvSpPr>
        <p:spPr>
          <a:xfrm>
            <a:off x="1524000" y="2601119"/>
            <a:ext cx="9144000" cy="1655762"/>
          </a:xfrm>
        </p:spPr>
        <p:txBody>
          <a:bodyPr>
            <a:normAutofit fontScale="90000"/>
          </a:bodyPr>
          <a:lstStyle/>
          <a:p>
            <a:r>
              <a:rPr lang="en-US"/>
              <a:t>INT301 </a:t>
            </a:r>
            <a:br>
              <a:rPr lang="en-US"/>
            </a:br>
            <a:r>
              <a:rPr lang="en-US"/>
              <a:t>Open-source Technologies</a:t>
            </a:r>
            <a:endParaRPr lang="en-IN" dirty="0"/>
          </a:p>
        </p:txBody>
      </p:sp>
      <p:sp>
        <p:nvSpPr>
          <p:cNvPr id="3" name="Subtitle 2">
            <a:extLst>
              <a:ext uri="{FF2B5EF4-FFF2-40B4-BE49-F238E27FC236}">
                <a16:creationId xmlns:a16="http://schemas.microsoft.com/office/drawing/2014/main" id="{A8A4280C-226F-E58A-C43D-E0E67233290C}"/>
              </a:ext>
            </a:extLst>
          </p:cNvPr>
          <p:cNvSpPr>
            <a:spLocks noGrp="1"/>
          </p:cNvSpPr>
          <p:nvPr>
            <p:ph type="subTitle" idx="1"/>
          </p:nvPr>
        </p:nvSpPr>
        <p:spPr>
          <a:xfrm>
            <a:off x="1524000" y="4075361"/>
            <a:ext cx="9144000" cy="1655762"/>
          </a:xfrm>
        </p:spPr>
        <p:txBody>
          <a:bodyPr/>
          <a:lstStyle/>
          <a:p>
            <a:pPr algn="l"/>
            <a:endParaRPr lang="en-US"/>
          </a:p>
          <a:p>
            <a:pPr algn="l"/>
            <a:endParaRPr lang="en-IN" dirty="0"/>
          </a:p>
        </p:txBody>
      </p:sp>
      <p:sp>
        <p:nvSpPr>
          <p:cNvPr id="4" name="TextBox 3">
            <a:extLst>
              <a:ext uri="{FF2B5EF4-FFF2-40B4-BE49-F238E27FC236}">
                <a16:creationId xmlns:a16="http://schemas.microsoft.com/office/drawing/2014/main" id="{2DC6BB05-A54D-B830-F5C2-35F6CB03583F}"/>
              </a:ext>
            </a:extLst>
          </p:cNvPr>
          <p:cNvSpPr txBox="1"/>
          <p:nvPr/>
        </p:nvSpPr>
        <p:spPr>
          <a:xfrm>
            <a:off x="8845826" y="5088835"/>
            <a:ext cx="2604052" cy="923330"/>
          </a:xfrm>
          <a:prstGeom prst="rect">
            <a:avLst/>
          </a:prstGeom>
          <a:noFill/>
        </p:spPr>
        <p:txBody>
          <a:bodyPr wrap="square" rtlCol="0">
            <a:spAutoFit/>
          </a:bodyPr>
          <a:lstStyle/>
          <a:p>
            <a:r>
              <a:rPr lang="en-US" dirty="0"/>
              <a:t>Navlesh kumar singh</a:t>
            </a:r>
          </a:p>
          <a:p>
            <a:r>
              <a:rPr lang="en-US" dirty="0"/>
              <a:t>11903852</a:t>
            </a:r>
          </a:p>
          <a:p>
            <a:r>
              <a:rPr lang="en-US" dirty="0"/>
              <a:t>Roll No. 09</a:t>
            </a:r>
          </a:p>
        </p:txBody>
      </p:sp>
    </p:spTree>
    <p:extLst>
      <p:ext uri="{BB962C8B-B14F-4D97-AF65-F5344CB8AC3E}">
        <p14:creationId xmlns:p14="http://schemas.microsoft.com/office/powerpoint/2010/main" val="410063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CD703-ED1B-AE64-71A4-AA1E67FFEE56}"/>
              </a:ext>
            </a:extLst>
          </p:cNvPr>
          <p:cNvSpPr>
            <a:spLocks noGrp="1"/>
          </p:cNvSpPr>
          <p:nvPr>
            <p:ph type="title"/>
          </p:nvPr>
        </p:nvSpPr>
        <p:spPr>
          <a:xfrm>
            <a:off x="838200" y="1955603"/>
            <a:ext cx="10515600" cy="2946793"/>
          </a:xfrm>
        </p:spPr>
        <p:txBody>
          <a:bodyPr>
            <a:noAutofit/>
          </a:bodyPr>
          <a:lstStyle/>
          <a:p>
            <a:r>
              <a:rPr lang="en-US" sz="4800" dirty="0"/>
              <a:t>Using any Open Source Software transfer the files from server to client.</a:t>
            </a:r>
            <a:endParaRPr lang="en-IN" sz="4800" b="1" i="1" dirty="0">
              <a:latin typeface="+mn-lt"/>
            </a:endParaRPr>
          </a:p>
        </p:txBody>
      </p:sp>
    </p:spTree>
    <p:extLst>
      <p:ext uri="{BB962C8B-B14F-4D97-AF65-F5344CB8AC3E}">
        <p14:creationId xmlns:p14="http://schemas.microsoft.com/office/powerpoint/2010/main" val="4072009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69BD-671F-9D82-1E24-D446E5CBA662}"/>
              </a:ext>
            </a:extLst>
          </p:cNvPr>
          <p:cNvSpPr>
            <a:spLocks noGrp="1"/>
          </p:cNvSpPr>
          <p:nvPr>
            <p:ph type="title"/>
          </p:nvPr>
        </p:nvSpPr>
        <p:spPr/>
        <p:txBody>
          <a:bodyPr/>
          <a:lstStyle/>
          <a:p>
            <a:pPr algn="ctr"/>
            <a:r>
              <a:rPr lang="en-US" dirty="0"/>
              <a:t>FileZilla</a:t>
            </a:r>
            <a:endParaRPr lang="en-IN" dirty="0"/>
          </a:p>
        </p:txBody>
      </p:sp>
      <p:sp>
        <p:nvSpPr>
          <p:cNvPr id="3" name="Content Placeholder 2">
            <a:extLst>
              <a:ext uri="{FF2B5EF4-FFF2-40B4-BE49-F238E27FC236}">
                <a16:creationId xmlns:a16="http://schemas.microsoft.com/office/drawing/2014/main" id="{FFAF3F78-0CE5-1E61-399E-DF6F1E4C214F}"/>
              </a:ext>
            </a:extLst>
          </p:cNvPr>
          <p:cNvSpPr>
            <a:spLocks noGrp="1"/>
          </p:cNvSpPr>
          <p:nvPr>
            <p:ph idx="1"/>
          </p:nvPr>
        </p:nvSpPr>
        <p:spPr/>
        <p:txBody>
          <a:bodyPr>
            <a:normAutofit/>
          </a:bodyPr>
          <a:lstStyle/>
          <a:p>
            <a:r>
              <a:rPr lang="en-US" dirty="0"/>
              <a:t>FileZilla is a free, open-source FTP (File Transfer Protocol) client software that allows users to upload and download files from FTP servers. It is available for Windows, macOS, and Linux operating systems. </a:t>
            </a:r>
          </a:p>
          <a:p>
            <a:r>
              <a:rPr lang="en-US" dirty="0"/>
              <a:t>FileZilla supports FTP, SFTP (SSH File Transfer Protocol) and provides a user-friendly graphical interface for easy file management. It also supports drag and drop functionality, bookmarks, and remote file editing. Additionally, FileZilla includes features such as site manager, speed limits, and remote file search. FileZilla is a popular and reliable FTP client that is widely used by both beginners and advanced users.</a:t>
            </a:r>
            <a:endParaRPr lang="en-IN" dirty="0"/>
          </a:p>
        </p:txBody>
      </p:sp>
    </p:spTree>
    <p:extLst>
      <p:ext uri="{BB962C8B-B14F-4D97-AF65-F5344CB8AC3E}">
        <p14:creationId xmlns:p14="http://schemas.microsoft.com/office/powerpoint/2010/main" val="195366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D005-55FF-4007-D384-1832CA921501}"/>
              </a:ext>
            </a:extLst>
          </p:cNvPr>
          <p:cNvSpPr>
            <a:spLocks noGrp="1"/>
          </p:cNvSpPr>
          <p:nvPr>
            <p:ph type="title"/>
          </p:nvPr>
        </p:nvSpPr>
        <p:spPr>
          <a:xfrm>
            <a:off x="838200" y="365125"/>
            <a:ext cx="10515600" cy="1598847"/>
          </a:xfrm>
        </p:spPr>
        <p:txBody>
          <a:bodyPr/>
          <a:lstStyle/>
          <a:p>
            <a:pPr algn="ctr"/>
            <a:r>
              <a:rPr lang="en-IN" dirty="0"/>
              <a:t>Scope of this software</a:t>
            </a:r>
          </a:p>
        </p:txBody>
      </p:sp>
      <p:sp>
        <p:nvSpPr>
          <p:cNvPr id="3" name="Content Placeholder 2">
            <a:extLst>
              <a:ext uri="{FF2B5EF4-FFF2-40B4-BE49-F238E27FC236}">
                <a16:creationId xmlns:a16="http://schemas.microsoft.com/office/drawing/2014/main" id="{E1AB8EDC-A549-5CAC-E834-8F320745F150}"/>
              </a:ext>
            </a:extLst>
          </p:cNvPr>
          <p:cNvSpPr>
            <a:spLocks noGrp="1"/>
          </p:cNvSpPr>
          <p:nvPr>
            <p:ph idx="1"/>
          </p:nvPr>
        </p:nvSpPr>
        <p:spPr>
          <a:xfrm>
            <a:off x="838200" y="2186609"/>
            <a:ext cx="10515600" cy="3990354"/>
          </a:xfrm>
        </p:spPr>
        <p:txBody>
          <a:bodyPr>
            <a:normAutofit/>
          </a:bodyPr>
          <a:lstStyle/>
          <a:p>
            <a:r>
              <a:rPr lang="en-US" sz="2800" b="0" i="0" dirty="0">
                <a:solidFill>
                  <a:srgbClr val="D1D5DB"/>
                </a:solidFill>
                <a:effectLst/>
                <a:latin typeface="Times New Roman" panose="02020603050405020304" pitchFamily="18" charset="0"/>
                <a:cs typeface="Times New Roman" panose="02020603050405020304" pitchFamily="18" charset="0"/>
              </a:rPr>
              <a:t>The main purpose of FileZilla software is to provide a convenient and easy-to-use FTP client for users to transfer files between their local computer and remote servers. FTP is a commonly used protocol for transferring files over the internet and is often used by web developers and designers to upload their websites and files to web servers. With FileZilla, users can upload and download files from FTP servers, as well as manage their files remotely.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03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9A976-97D1-2889-3DE6-873A58BC12F4}"/>
              </a:ext>
            </a:extLst>
          </p:cNvPr>
          <p:cNvSpPr>
            <a:spLocks noGrp="1"/>
          </p:cNvSpPr>
          <p:nvPr>
            <p:ph type="title"/>
          </p:nvPr>
        </p:nvSpPr>
        <p:spPr>
          <a:xfrm>
            <a:off x="838200" y="609600"/>
            <a:ext cx="3739341" cy="1330839"/>
          </a:xfrm>
        </p:spPr>
        <p:txBody>
          <a:bodyPr>
            <a:normAutofit/>
          </a:bodyPr>
          <a:lstStyle/>
          <a:p>
            <a:r>
              <a:rPr lang="en-US"/>
              <a:t>How to use ?</a:t>
            </a:r>
            <a:endParaRPr lang="en-IN" dirty="0"/>
          </a:p>
        </p:txBody>
      </p:sp>
      <p:sp>
        <p:nvSpPr>
          <p:cNvPr id="3" name="Content Placeholder 2">
            <a:extLst>
              <a:ext uri="{FF2B5EF4-FFF2-40B4-BE49-F238E27FC236}">
                <a16:creationId xmlns:a16="http://schemas.microsoft.com/office/drawing/2014/main" id="{31B3D7CB-6013-CCC9-26E9-74EDF1398561}"/>
              </a:ext>
            </a:extLst>
          </p:cNvPr>
          <p:cNvSpPr>
            <a:spLocks noGrp="1"/>
          </p:cNvSpPr>
          <p:nvPr>
            <p:ph idx="1"/>
          </p:nvPr>
        </p:nvSpPr>
        <p:spPr>
          <a:xfrm>
            <a:off x="862366" y="2194102"/>
            <a:ext cx="3427001" cy="3908586"/>
          </a:xfrm>
        </p:spPr>
        <p:txBody>
          <a:bodyPr>
            <a:normAutofit/>
          </a:bodyPr>
          <a:lstStyle/>
          <a:p>
            <a:pPr lvl="0"/>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Download and install </a:t>
            </a:r>
            <a:r>
              <a:rPr lang="en-IN" dirty="0" err="1">
                <a:latin typeface="Times New Roman" panose="02020603050405020304" pitchFamily="18" charset="0"/>
                <a:ea typeface="Calibri" panose="020F0502020204030204" pitchFamily="34" charset="0"/>
                <a:cs typeface="Times New Roman" panose="02020603050405020304" pitchFamily="18" charset="0"/>
              </a:rPr>
              <a:t>Filezilla</a:t>
            </a:r>
            <a:r>
              <a:rPr lang="en-IN" dirty="0">
                <a:latin typeface="Times New Roman" panose="02020603050405020304" pitchFamily="18" charset="0"/>
                <a:ea typeface="Calibri" panose="020F0502020204030204" pitchFamily="34" charset="0"/>
                <a:cs typeface="Times New Roman" panose="02020603050405020304" pitchFamily="18" charset="0"/>
              </a:rPr>
              <a:t> server and application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on your system. It is available for Windows, Mac, and Linux operating systems.</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Launch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Filezilla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sever and configure details.</a:t>
            </a:r>
          </a:p>
        </p:txBody>
      </p:sp>
      <p:pic>
        <p:nvPicPr>
          <p:cNvPr id="6" name="Picture 5">
            <a:extLst>
              <a:ext uri="{FF2B5EF4-FFF2-40B4-BE49-F238E27FC236}">
                <a16:creationId xmlns:a16="http://schemas.microsoft.com/office/drawing/2014/main" id="{E7796C88-EDFB-2562-9F0B-0A6A1767E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530" y="1881931"/>
            <a:ext cx="6904751" cy="3882027"/>
          </a:xfrm>
          <a:prstGeom prst="rect">
            <a:avLst/>
          </a:prstGeom>
        </p:spPr>
      </p:pic>
    </p:spTree>
    <p:extLst>
      <p:ext uri="{BB962C8B-B14F-4D97-AF65-F5344CB8AC3E}">
        <p14:creationId xmlns:p14="http://schemas.microsoft.com/office/powerpoint/2010/main" val="723305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431ED-4379-42F0-CAE4-C0D4D4390259}"/>
              </a:ext>
            </a:extLst>
          </p:cNvPr>
          <p:cNvSpPr>
            <a:spLocks noGrp="1"/>
          </p:cNvSpPr>
          <p:nvPr>
            <p:ph type="title"/>
          </p:nvPr>
        </p:nvSpPr>
        <p:spPr>
          <a:xfrm>
            <a:off x="630936" y="640823"/>
            <a:ext cx="3419856" cy="5583148"/>
          </a:xfrm>
        </p:spPr>
        <p:txBody>
          <a:bodyPr anchor="ctr">
            <a:normAutofit/>
          </a:bodyPr>
          <a:lstStyle/>
          <a:p>
            <a:pPr marL="342900" indent="-342900">
              <a:buFont typeface="Arial" panose="020B0604020202020204" pitchFamily="34" charset="0"/>
              <a:buChar char="•"/>
            </a:pPr>
            <a:r>
              <a:rPr lang="en-IN" sz="3100" b="0" dirty="0" err="1">
                <a:effectLst/>
                <a:latin typeface="Times New Roman" panose="02020603050405020304" pitchFamily="18" charset="0"/>
                <a:ea typeface="Calibri" panose="020F0502020204030204" pitchFamily="34" charset="0"/>
                <a:cs typeface="Times New Roman" panose="02020603050405020304" pitchFamily="18" charset="0"/>
              </a:rPr>
              <a:t>Cofigure</a:t>
            </a:r>
            <a:r>
              <a:rPr lang="en-IN" sz="3100" b="0" dirty="0">
                <a:effectLst/>
                <a:latin typeface="Times New Roman" panose="02020603050405020304" pitchFamily="18" charset="0"/>
                <a:ea typeface="Calibri" panose="020F0502020204030204" pitchFamily="34" charset="0"/>
                <a:cs typeface="Times New Roman" panose="02020603050405020304" pitchFamily="18" charset="0"/>
              </a:rPr>
              <a:t> server details and add user, its authentication  details, </a:t>
            </a:r>
            <a:r>
              <a:rPr lang="en-IN" sz="3100" dirty="0">
                <a:latin typeface="Times New Roman" panose="02020603050405020304" pitchFamily="18" charset="0"/>
                <a:ea typeface="Calibri" panose="020F0502020204030204" pitchFamily="34" charset="0"/>
                <a:cs typeface="Times New Roman" panose="02020603050405020304" pitchFamily="18" charset="0"/>
              </a:rPr>
              <a:t>virtual path of server and its access permission is added.	</a:t>
            </a:r>
            <a:br>
              <a:rPr lang="en-IN" sz="3400" b="0" dirty="0">
                <a:effectLst/>
                <a:latin typeface="Calibri" panose="020F0502020204030204" pitchFamily="34" charset="0"/>
                <a:ea typeface="Calibri" panose="020F0502020204030204" pitchFamily="34" charset="0"/>
                <a:cs typeface="Times New Roman" panose="02020603050405020304" pitchFamily="18" charset="0"/>
              </a:rPr>
            </a:br>
            <a:endParaRPr lang="en-IN" sz="3400" b="0" dirty="0"/>
          </a:p>
        </p:txBody>
      </p:sp>
      <p:sp>
        <p:nvSpPr>
          <p:cNvPr id="3" name="Content Placeholder 2">
            <a:extLst>
              <a:ext uri="{FF2B5EF4-FFF2-40B4-BE49-F238E27FC236}">
                <a16:creationId xmlns:a16="http://schemas.microsoft.com/office/drawing/2014/main" id="{870D403C-2D4A-1399-572C-AF0119AE7AAB}"/>
              </a:ext>
            </a:extLst>
          </p:cNvPr>
          <p:cNvSpPr>
            <a:spLocks noGrp="1"/>
          </p:cNvSpPr>
          <p:nvPr>
            <p:ph idx="1"/>
          </p:nvPr>
        </p:nvSpPr>
        <p:spPr>
          <a:xfrm>
            <a:off x="4654296" y="4798577"/>
            <a:ext cx="6894576" cy="1428487"/>
          </a:xfrm>
        </p:spPr>
        <p:txBody>
          <a:bodyPr anchor="t">
            <a:normAutofit/>
          </a:bodyPr>
          <a:lstStyle/>
          <a:p>
            <a:endParaRPr lang="en-IN" sz="2200" dirty="0"/>
          </a:p>
          <a:p>
            <a:endParaRPr lang="en-IN" sz="2200" dirty="0"/>
          </a:p>
        </p:txBody>
      </p:sp>
      <p:pic>
        <p:nvPicPr>
          <p:cNvPr id="6" name="Picture 5">
            <a:extLst>
              <a:ext uri="{FF2B5EF4-FFF2-40B4-BE49-F238E27FC236}">
                <a16:creationId xmlns:a16="http://schemas.microsoft.com/office/drawing/2014/main" id="{EC04334C-9487-3154-492D-B87FBF7EA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0792" y="1401897"/>
            <a:ext cx="7995434" cy="4495236"/>
          </a:xfrm>
          <a:prstGeom prst="rect">
            <a:avLst/>
          </a:prstGeom>
        </p:spPr>
      </p:pic>
    </p:spTree>
    <p:extLst>
      <p:ext uri="{BB962C8B-B14F-4D97-AF65-F5344CB8AC3E}">
        <p14:creationId xmlns:p14="http://schemas.microsoft.com/office/powerpoint/2010/main" val="126192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AAC67-2085-D2CF-2628-9E45BA964DDB}"/>
              </a:ext>
            </a:extLst>
          </p:cNvPr>
          <p:cNvSpPr>
            <a:spLocks noGrp="1"/>
          </p:cNvSpPr>
          <p:nvPr>
            <p:ph type="title"/>
          </p:nvPr>
        </p:nvSpPr>
        <p:spPr>
          <a:xfrm>
            <a:off x="318955" y="2036763"/>
            <a:ext cx="4023360" cy="3204134"/>
          </a:xfrm>
        </p:spPr>
        <p:txBody>
          <a:bodyPr vert="horz" lIns="91440" tIns="45720" rIns="91440" bIns="45720" rtlCol="0" anchor="b">
            <a:normAutofit fontScale="90000"/>
          </a:bodyPr>
          <a:lstStyle/>
          <a:p>
            <a:pPr lvl="0" algn="l"/>
            <a:r>
              <a:rPr lang="en-US" sz="2600" dirty="0">
                <a:solidFill>
                  <a:schemeClr val="tx1"/>
                </a:solidFill>
                <a:latin typeface="Times New Roman" panose="02020603050405020304" pitchFamily="18" charset="0"/>
                <a:cs typeface="Times New Roman" panose="02020603050405020304" pitchFamily="18" charset="0"/>
              </a:rPr>
              <a:t>Enter the details of  host address, username and password of server.</a:t>
            </a:r>
            <a:br>
              <a:rPr lang="en-US" sz="2600" dirty="0">
                <a:solidFill>
                  <a:schemeClr val="tx1"/>
                </a:solidFill>
                <a:latin typeface="Times New Roman" panose="02020603050405020304" pitchFamily="18" charset="0"/>
                <a:cs typeface="Times New Roman" panose="02020603050405020304" pitchFamily="18" charset="0"/>
              </a:rPr>
            </a:br>
            <a:br>
              <a:rPr lang="en-US" sz="2600" dirty="0">
                <a:solidFill>
                  <a:schemeClr val="tx1"/>
                </a:solidFill>
                <a:latin typeface="Times New Roman" panose="02020603050405020304" pitchFamily="18" charset="0"/>
                <a:cs typeface="Times New Roman" panose="02020603050405020304" pitchFamily="18" charset="0"/>
              </a:rPr>
            </a:br>
            <a:r>
              <a:rPr lang="en-US" sz="2600" dirty="0">
                <a:solidFill>
                  <a:schemeClr val="tx1"/>
                </a:solidFill>
                <a:latin typeface="Times New Roman" panose="02020603050405020304" pitchFamily="18" charset="0"/>
                <a:cs typeface="Times New Roman" panose="02020603050405020304" pitchFamily="18" charset="0"/>
              </a:rPr>
              <a:t>Files can be </a:t>
            </a:r>
            <a:r>
              <a:rPr lang="en-US" sz="2600" dirty="0" err="1">
                <a:solidFill>
                  <a:schemeClr val="tx1"/>
                </a:solidFill>
                <a:latin typeface="Times New Roman" panose="02020603050405020304" pitchFamily="18" charset="0"/>
                <a:cs typeface="Times New Roman" panose="02020603050405020304" pitchFamily="18" charset="0"/>
              </a:rPr>
              <a:t>transfered</a:t>
            </a:r>
            <a:r>
              <a:rPr lang="en-US" sz="2600" dirty="0">
                <a:solidFill>
                  <a:schemeClr val="tx1"/>
                </a:solidFill>
                <a:latin typeface="Times New Roman" panose="02020603050405020304" pitchFamily="18" charset="0"/>
                <a:cs typeface="Times New Roman" panose="02020603050405020304" pitchFamily="18" charset="0"/>
              </a:rPr>
              <a:t> from server to local and vice versa.</a:t>
            </a:r>
            <a:br>
              <a:rPr lang="en-US" sz="2600" dirty="0">
                <a:solidFill>
                  <a:schemeClr val="tx1"/>
                </a:solidFill>
                <a:latin typeface="Times New Roman" panose="02020603050405020304" pitchFamily="18" charset="0"/>
                <a:cs typeface="Times New Roman" panose="02020603050405020304" pitchFamily="18" charset="0"/>
              </a:rPr>
            </a:br>
            <a:endParaRPr lang="en-US" sz="2600" kern="12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B5D332E-13C8-C01C-7C9F-83AA8F76E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1341" y="1603514"/>
            <a:ext cx="7598645" cy="4272152"/>
          </a:xfrm>
          <a:prstGeom prst="rect">
            <a:avLst/>
          </a:prstGeom>
        </p:spPr>
      </p:pic>
    </p:spTree>
    <p:extLst>
      <p:ext uri="{BB962C8B-B14F-4D97-AF65-F5344CB8AC3E}">
        <p14:creationId xmlns:p14="http://schemas.microsoft.com/office/powerpoint/2010/main" val="134393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3179C-FB46-D3ED-7F03-62A2137BBEDA}"/>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54739054-71C8-990B-AEAD-58D465B70E5D}"/>
              </a:ext>
            </a:extLst>
          </p:cNvPr>
          <p:cNvSpPr>
            <a:spLocks noGrp="1"/>
          </p:cNvSpPr>
          <p:nvPr>
            <p:ph idx="1"/>
          </p:nvPr>
        </p:nvSpPr>
        <p:spPr>
          <a:xfrm>
            <a:off x="1116495" y="2107095"/>
            <a:ext cx="10515600" cy="3902890"/>
          </a:xfrm>
        </p:spPr>
        <p:txBody>
          <a:bodyPr>
            <a:normAutofit/>
          </a:bodyPr>
          <a:lstStyle/>
          <a:p>
            <a:pPr marL="0" indent="0">
              <a:lnSpc>
                <a:spcPct val="100000"/>
              </a:lnSpc>
              <a:buNone/>
            </a:pPr>
            <a:r>
              <a:rPr lang="en-US" sz="2800" b="0" i="0" dirty="0">
                <a:effectLst/>
                <a:latin typeface="Times New Roman" panose="02020603050405020304" pitchFamily="18" charset="0"/>
                <a:cs typeface="Times New Roman" panose="02020603050405020304" pitchFamily="18" charset="0"/>
              </a:rPr>
              <a:t>FileZilla software provides convenient and easy-to-use FTP client for users to transfer files between their local computer and remote servers. </a:t>
            </a:r>
          </a:p>
          <a:p>
            <a:pPr marL="0" indent="0">
              <a:lnSpc>
                <a:spcPct val="100000"/>
              </a:lnSpc>
              <a:buNone/>
            </a:pPr>
            <a:r>
              <a:rPr lang="en-US" sz="2800" dirty="0" err="1">
                <a:latin typeface="Times New Roman" panose="02020603050405020304" pitchFamily="18" charset="0"/>
                <a:cs typeface="Times New Roman" panose="02020603050405020304" pitchFamily="18" charset="0"/>
              </a:rPr>
              <a:t>Filezilla</a:t>
            </a:r>
            <a:r>
              <a:rPr lang="en-US" sz="2800" dirty="0">
                <a:latin typeface="Times New Roman" panose="02020603050405020304" pitchFamily="18" charset="0"/>
                <a:cs typeface="Times New Roman" panose="02020603050405020304" pitchFamily="18" charset="0"/>
              </a:rPr>
              <a:t> can help in managing the content of websites, storing backup files and storing personal files for remote access.</a:t>
            </a:r>
            <a:endParaRPr lang="en-US" sz="2800" b="0" i="0" dirty="0">
              <a:effectLst/>
              <a:latin typeface="Times New Roman" panose="02020603050405020304" pitchFamily="18" charset="0"/>
              <a:cs typeface="Times New Roman" panose="02020603050405020304" pitchFamily="18" charset="0"/>
            </a:endParaRPr>
          </a:p>
          <a:p>
            <a:pPr marL="0" indent="0">
              <a:lnSpc>
                <a:spcPct val="100000"/>
              </a:lnSpc>
              <a:buNone/>
            </a:pPr>
            <a:r>
              <a:rPr lang="en-US" sz="2800" b="0" i="0" dirty="0">
                <a:effectLst/>
                <a:latin typeface="Times New Roman" panose="02020603050405020304" pitchFamily="18" charset="0"/>
                <a:cs typeface="Times New Roman" panose="02020603050405020304" pitchFamily="18" charset="0"/>
              </a:rPr>
              <a:t>FileZilla is a versatile and feature-rich FTP client that offers a range of capabilities such as drag-and-drop functionality,  site manager, Transfer queue and File </a:t>
            </a:r>
            <a:r>
              <a:rPr lang="en-US" sz="2800" dirty="0">
                <a:latin typeface="Times New Roman" panose="02020603050405020304" pitchFamily="18" charset="0"/>
                <a:cs typeface="Times New Roman" panose="02020603050405020304" pitchFamily="18" charset="0"/>
              </a:rPr>
              <a:t>editing </a:t>
            </a:r>
            <a:r>
              <a:rPr lang="en-US" sz="2800" b="0" i="0" dirty="0">
                <a:effectLst/>
                <a:latin typeface="Times New Roman" panose="02020603050405020304" pitchFamily="18" charset="0"/>
                <a:cs typeface="Times New Roman" panose="02020603050405020304" pitchFamily="18" charset="0"/>
              </a:rPr>
              <a:t>make it a popular choice for transferring files securely over the internet.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482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4D42-58C7-3A2B-1309-60C3866FEB52}"/>
              </a:ext>
            </a:extLst>
          </p:cNvPr>
          <p:cNvSpPr>
            <a:spLocks noGrp="1"/>
          </p:cNvSpPr>
          <p:nvPr>
            <p:ph type="title"/>
          </p:nvPr>
        </p:nvSpPr>
        <p:spPr>
          <a:xfrm>
            <a:off x="838200" y="2766218"/>
            <a:ext cx="10515600" cy="1325563"/>
          </a:xfrm>
        </p:spPr>
        <p:txBody>
          <a:bodyPr/>
          <a:lstStyle/>
          <a:p>
            <a:pPr algn="ctr"/>
            <a:r>
              <a:rPr lang="en-IN" dirty="0"/>
              <a:t>THANK YOU</a:t>
            </a:r>
          </a:p>
        </p:txBody>
      </p:sp>
    </p:spTree>
    <p:extLst>
      <p:ext uri="{BB962C8B-B14F-4D97-AF65-F5344CB8AC3E}">
        <p14:creationId xmlns:p14="http://schemas.microsoft.com/office/powerpoint/2010/main" val="1429756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258</TotalTime>
  <Words>395</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Times New Roman</vt:lpstr>
      <vt:lpstr>Wingdings 3</vt:lpstr>
      <vt:lpstr>Ion</vt:lpstr>
      <vt:lpstr>INT301  Open-source Technologies</vt:lpstr>
      <vt:lpstr>Using any Open Source Software transfer the files from server to client.</vt:lpstr>
      <vt:lpstr>FileZilla</vt:lpstr>
      <vt:lpstr>Scope of this software</vt:lpstr>
      <vt:lpstr>How to use ?</vt:lpstr>
      <vt:lpstr>Cofigure server details and add user, its authentication  details, virtual path of server and its access permission is added.  </vt:lpstr>
      <vt:lpstr>Enter the details of  host address, username and password of server.  Files can be transfered from server to local and vice versa.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INT301  Open-source Technologies</dc:title>
  <dc:creator>sai harsha vinay</dc:creator>
  <cp:lastModifiedBy>navlesh kumar singh</cp:lastModifiedBy>
  <cp:revision>7</cp:revision>
  <dcterms:created xsi:type="dcterms:W3CDTF">2023-04-11T12:12:29Z</dcterms:created>
  <dcterms:modified xsi:type="dcterms:W3CDTF">2023-04-16T21:41:27Z</dcterms:modified>
</cp:coreProperties>
</file>