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6F0C-F03A-4AFC-8CF0-DC15C848A47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6B5-DB6F-48B3-9008-2AA2BC38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25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6F0C-F03A-4AFC-8CF0-DC15C848A47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6B5-DB6F-48B3-9008-2AA2BC38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49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6F0C-F03A-4AFC-8CF0-DC15C848A47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6B5-DB6F-48B3-9008-2AA2BC38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4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6F0C-F03A-4AFC-8CF0-DC15C848A47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6B5-DB6F-48B3-9008-2AA2BC38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94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6F0C-F03A-4AFC-8CF0-DC15C848A47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6B5-DB6F-48B3-9008-2AA2BC38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71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6F0C-F03A-4AFC-8CF0-DC15C848A47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6B5-DB6F-48B3-9008-2AA2BC38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54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6F0C-F03A-4AFC-8CF0-DC15C848A47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6B5-DB6F-48B3-9008-2AA2BC38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1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6F0C-F03A-4AFC-8CF0-DC15C848A47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6B5-DB6F-48B3-9008-2AA2BC38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9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6F0C-F03A-4AFC-8CF0-DC15C848A47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6B5-DB6F-48B3-9008-2AA2BC38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9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6F0C-F03A-4AFC-8CF0-DC15C848A47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6B5-DB6F-48B3-9008-2AA2BC38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90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6F0C-F03A-4AFC-8CF0-DC15C848A47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6B5-DB6F-48B3-9008-2AA2BC38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0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16F0C-F03A-4AFC-8CF0-DC15C848A47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216B5-DB6F-48B3-9008-2AA2BC38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25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52" y="513745"/>
            <a:ext cx="1906643" cy="20336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01" y="542017"/>
            <a:ext cx="1899154" cy="2025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481" y="513746"/>
            <a:ext cx="1867850" cy="1992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481" y="3118399"/>
            <a:ext cx="1867850" cy="199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5" y="3118400"/>
            <a:ext cx="1924090" cy="2052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531" y="3157193"/>
            <a:ext cx="1937124" cy="2066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341" y="542017"/>
            <a:ext cx="1899154" cy="20256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341" y="3197692"/>
            <a:ext cx="1911992" cy="20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9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2022-12-16T04:58:57Z</dcterms:created>
  <dcterms:modified xsi:type="dcterms:W3CDTF">2022-12-16T05:06:54Z</dcterms:modified>
</cp:coreProperties>
</file>