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455-3C04-4BC7-BEEC-8831F97D619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0F18-8EDE-4D28-9B8E-63DC8D8F3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2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455-3C04-4BC7-BEEC-8831F97D619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0F18-8EDE-4D28-9B8E-63DC8D8F3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42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455-3C04-4BC7-BEEC-8831F97D619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0F18-8EDE-4D28-9B8E-63DC8D8F3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5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455-3C04-4BC7-BEEC-8831F97D619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0F18-8EDE-4D28-9B8E-63DC8D8F3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2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455-3C04-4BC7-BEEC-8831F97D619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0F18-8EDE-4D28-9B8E-63DC8D8F3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0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455-3C04-4BC7-BEEC-8831F97D619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0F18-8EDE-4D28-9B8E-63DC8D8F3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2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455-3C04-4BC7-BEEC-8831F97D619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0F18-8EDE-4D28-9B8E-63DC8D8F3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6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455-3C04-4BC7-BEEC-8831F97D619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0F18-8EDE-4D28-9B8E-63DC8D8F3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2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455-3C04-4BC7-BEEC-8831F97D619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0F18-8EDE-4D28-9B8E-63DC8D8F3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6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455-3C04-4BC7-BEEC-8831F97D619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0F18-8EDE-4D28-9B8E-63DC8D8F3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7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9455-3C04-4BC7-BEEC-8831F97D619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20F18-8EDE-4D28-9B8E-63DC8D8F3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67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9455-3C04-4BC7-BEEC-8831F97D6193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0F18-8EDE-4D28-9B8E-63DC8D8F3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09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7" t="-1" r="12482" b="16728"/>
          <a:stretch/>
        </p:blipFill>
        <p:spPr>
          <a:xfrm>
            <a:off x="-216131" y="282633"/>
            <a:ext cx="12022490" cy="63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7616" r="28273" b="22774"/>
          <a:stretch/>
        </p:blipFill>
        <p:spPr>
          <a:xfrm>
            <a:off x="806335" y="299258"/>
            <a:ext cx="10931236" cy="629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6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3" t="9798" r="20365" b="27165"/>
          <a:stretch/>
        </p:blipFill>
        <p:spPr>
          <a:xfrm>
            <a:off x="216131" y="382384"/>
            <a:ext cx="11620597" cy="591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7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6" t="15135" r="24046" b="18773"/>
          <a:stretch/>
        </p:blipFill>
        <p:spPr>
          <a:xfrm>
            <a:off x="681643" y="282630"/>
            <a:ext cx="10831483" cy="62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5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4" t="13558" r="18864" b="16711"/>
          <a:stretch/>
        </p:blipFill>
        <p:spPr>
          <a:xfrm>
            <a:off x="266006" y="174568"/>
            <a:ext cx="11546379" cy="64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" t="26413" r="29705" b="2401"/>
          <a:stretch/>
        </p:blipFill>
        <p:spPr>
          <a:xfrm>
            <a:off x="573574" y="174567"/>
            <a:ext cx="11222185" cy="658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88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0" t="10405" r="28886" b="31263"/>
          <a:stretch/>
        </p:blipFill>
        <p:spPr>
          <a:xfrm>
            <a:off x="432261" y="249382"/>
            <a:ext cx="11396750" cy="63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0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2" r="29568" b="23987"/>
          <a:stretch/>
        </p:blipFill>
        <p:spPr>
          <a:xfrm>
            <a:off x="157943" y="182879"/>
            <a:ext cx="11719526" cy="625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3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8" t="22047" r="24932" b="16711"/>
          <a:stretch/>
        </p:blipFill>
        <p:spPr>
          <a:xfrm>
            <a:off x="515388" y="429692"/>
            <a:ext cx="11263747" cy="61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7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7011" r="29228" b="38054"/>
          <a:stretch/>
        </p:blipFill>
        <p:spPr>
          <a:xfrm>
            <a:off x="789707" y="224443"/>
            <a:ext cx="10542888" cy="61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" t="16833" r="28409" b="18287"/>
          <a:stretch/>
        </p:blipFill>
        <p:spPr>
          <a:xfrm>
            <a:off x="598515" y="274319"/>
            <a:ext cx="11047616" cy="634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5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" t="5333" r="13477" b="15273"/>
          <a:stretch/>
        </p:blipFill>
        <p:spPr>
          <a:xfrm>
            <a:off x="598516" y="357446"/>
            <a:ext cx="11096768" cy="61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10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7" r="20432" b="27850"/>
          <a:stretch/>
        </p:blipFill>
        <p:spPr>
          <a:xfrm>
            <a:off x="631767" y="349135"/>
            <a:ext cx="11130742" cy="61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66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13194" r="24250" b="22532"/>
          <a:stretch/>
        </p:blipFill>
        <p:spPr>
          <a:xfrm>
            <a:off x="440572" y="290944"/>
            <a:ext cx="11250225" cy="615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4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2" t="20956" r="31614" b="23502"/>
          <a:stretch/>
        </p:blipFill>
        <p:spPr>
          <a:xfrm>
            <a:off x="947650" y="257695"/>
            <a:ext cx="10557165" cy="63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11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5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 r="7399" b="25079"/>
          <a:stretch/>
        </p:blipFill>
        <p:spPr>
          <a:xfrm>
            <a:off x="482137" y="217800"/>
            <a:ext cx="11263747" cy="644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51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6" r="25682" b="29202"/>
          <a:stretch/>
        </p:blipFill>
        <p:spPr>
          <a:xfrm>
            <a:off x="374074" y="184547"/>
            <a:ext cx="11421686" cy="649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68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r="26295" b="35751"/>
          <a:stretch/>
        </p:blipFill>
        <p:spPr>
          <a:xfrm>
            <a:off x="257695" y="350802"/>
            <a:ext cx="11861444" cy="61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1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8" t="3007" r="12182" b="20956"/>
          <a:stretch/>
        </p:blipFill>
        <p:spPr>
          <a:xfrm>
            <a:off x="382385" y="340820"/>
            <a:ext cx="11438750" cy="620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6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1" r="15045" b="20106"/>
          <a:stretch/>
        </p:blipFill>
        <p:spPr>
          <a:xfrm>
            <a:off x="565264" y="375740"/>
            <a:ext cx="10889674" cy="593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59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6282" r="24659" b="35993"/>
          <a:stretch/>
        </p:blipFill>
        <p:spPr>
          <a:xfrm>
            <a:off x="573577" y="374071"/>
            <a:ext cx="11145745" cy="60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8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 t="607" r="14705" b="27393"/>
          <a:stretch/>
        </p:blipFill>
        <p:spPr>
          <a:xfrm>
            <a:off x="623455" y="257695"/>
            <a:ext cx="11183626" cy="625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14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8227" b="16590"/>
          <a:stretch/>
        </p:blipFill>
        <p:spPr>
          <a:xfrm>
            <a:off x="324196" y="275986"/>
            <a:ext cx="11538065" cy="60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39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" r="5500" b="20592"/>
          <a:stretch/>
        </p:blipFill>
        <p:spPr>
          <a:xfrm>
            <a:off x="216131" y="350800"/>
            <a:ext cx="11801730" cy="62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0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3" r="14909" b="15377"/>
          <a:stretch/>
        </p:blipFill>
        <p:spPr>
          <a:xfrm>
            <a:off x="473824" y="324195"/>
            <a:ext cx="11371811" cy="618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r="20500" b="27747"/>
          <a:stretch/>
        </p:blipFill>
        <p:spPr>
          <a:xfrm>
            <a:off x="415636" y="307572"/>
            <a:ext cx="11272059" cy="607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0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8" t="8465" r="12932" b="17074"/>
          <a:stretch/>
        </p:blipFill>
        <p:spPr>
          <a:xfrm>
            <a:off x="523700" y="157942"/>
            <a:ext cx="11388438" cy="65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7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3" t="4904" r="14978" b="26312"/>
          <a:stretch/>
        </p:blipFill>
        <p:spPr>
          <a:xfrm>
            <a:off x="440573" y="342163"/>
            <a:ext cx="11430002" cy="6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2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1133" r="22546" b="22289"/>
          <a:stretch/>
        </p:blipFill>
        <p:spPr>
          <a:xfrm>
            <a:off x="332508" y="332508"/>
            <a:ext cx="11589302" cy="62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8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4" t="12929" r="26568" b="21689"/>
          <a:stretch/>
        </p:blipFill>
        <p:spPr>
          <a:xfrm>
            <a:off x="656704" y="257694"/>
            <a:ext cx="10945740" cy="63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4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2022-02-16T04:48:42Z</dcterms:created>
  <dcterms:modified xsi:type="dcterms:W3CDTF">2022-02-16T05:11:20Z</dcterms:modified>
</cp:coreProperties>
</file>