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ED68C6-E8CE-4103-9BAD-ACFE1444E0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E07481-F175-480E-A2B8-B18E592988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15:20:40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5" id="10" name="slide10">
            <a:extLst>
              <a:ext uri="{FF2B5EF4-FFF2-40B4-BE49-F238E27FC236}">
                <a16:creationId xmlns:a16="http://schemas.microsoft.com/office/drawing/2014/main" id="{89A20D33-9FAE-4755-8721-5D50418783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591"/>
            <a:ext cx="12192000" cy="3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6" id="11" name="slide11">
            <a:extLst>
              <a:ext uri="{FF2B5EF4-FFF2-40B4-BE49-F238E27FC236}">
                <a16:creationId xmlns:a16="http://schemas.microsoft.com/office/drawing/2014/main" id="{EFE6E6D7-35B9-456A-8820-DED5B9A90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7" y="280987"/>
            <a:ext cx="4772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7" id="12" name="slide12">
            <a:extLst>
              <a:ext uri="{FF2B5EF4-FFF2-40B4-BE49-F238E27FC236}">
                <a16:creationId xmlns:a16="http://schemas.microsoft.com/office/drawing/2014/main" id="{ACB8ED47-3DE2-4417-A52E-F4429BBE75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652712"/>
            <a:ext cx="1352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8" id="13" name="slide13">
            <a:extLst>
              <a:ext uri="{FF2B5EF4-FFF2-40B4-BE49-F238E27FC236}">
                <a16:creationId xmlns:a16="http://schemas.microsoft.com/office/drawing/2014/main" id="{BE9AE8DB-34A0-4B9C-8B28-339C539785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69" y="0"/>
            <a:ext cx="35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9" id="14" name="slide14">
            <a:extLst>
              <a:ext uri="{FF2B5EF4-FFF2-40B4-BE49-F238E27FC236}">
                <a16:creationId xmlns:a16="http://schemas.microsoft.com/office/drawing/2014/main" id="{4F2C9BF9-BB87-4CDC-9024-DFEA18D23B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666750"/>
            <a:ext cx="9867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20" id="15" name="slide15">
            <a:extLst>
              <a:ext uri="{FF2B5EF4-FFF2-40B4-BE49-F238E27FC236}">
                <a16:creationId xmlns:a16="http://schemas.microsoft.com/office/drawing/2014/main" id="{82450937-FA15-4EBC-93EB-C6C35629BE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543175"/>
            <a:ext cx="3829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7" id="2" name="slide2">
            <a:extLst>
              <a:ext uri="{FF2B5EF4-FFF2-40B4-BE49-F238E27FC236}">
                <a16:creationId xmlns:a16="http://schemas.microsoft.com/office/drawing/2014/main" id="{1FAE5FCA-17C5-4A24-BDB7-DE8AF382E2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21" y="0"/>
            <a:ext cx="1729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8" id="3" name="slide3">
            <a:extLst>
              <a:ext uri="{FF2B5EF4-FFF2-40B4-BE49-F238E27FC236}">
                <a16:creationId xmlns:a16="http://schemas.microsoft.com/office/drawing/2014/main" id="{6DE5C14F-1A93-4DDA-ADAD-5B429F36E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73" y="0"/>
            <a:ext cx="1767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9" id="4" name="slide4">
            <a:extLst>
              <a:ext uri="{FF2B5EF4-FFF2-40B4-BE49-F238E27FC236}">
                <a16:creationId xmlns:a16="http://schemas.microsoft.com/office/drawing/2014/main" id="{358620E0-EC23-41B2-A44A-9D886CC25D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0"/>
            <a:ext cx="245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0" id="5" name="slide5">
            <a:extLst>
              <a:ext uri="{FF2B5EF4-FFF2-40B4-BE49-F238E27FC236}">
                <a16:creationId xmlns:a16="http://schemas.microsoft.com/office/drawing/2014/main" id="{B26501B5-20A8-40ED-929D-0FB5C02540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00025"/>
            <a:ext cx="59150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1" id="6" name="slide6">
            <a:extLst>
              <a:ext uri="{FF2B5EF4-FFF2-40B4-BE49-F238E27FC236}">
                <a16:creationId xmlns:a16="http://schemas.microsoft.com/office/drawing/2014/main" id="{8CFC488E-6688-4DAF-ABA8-96EB121028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38100"/>
            <a:ext cx="12001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2" id="7" name="slide7">
            <a:extLst>
              <a:ext uri="{FF2B5EF4-FFF2-40B4-BE49-F238E27FC236}">
                <a16:creationId xmlns:a16="http://schemas.microsoft.com/office/drawing/2014/main" id="{3411F3EF-BEF4-45C3-91CC-157D2AB499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119062"/>
            <a:ext cx="17716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3" id="8" name="slide8">
            <a:extLst>
              <a:ext uri="{FF2B5EF4-FFF2-40B4-BE49-F238E27FC236}">
                <a16:creationId xmlns:a16="http://schemas.microsoft.com/office/drawing/2014/main" id="{0B23DDAA-B79F-403D-A68E-6BEF67AB00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4" y="0"/>
            <a:ext cx="29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4" id="9" name="slide9">
            <a:extLst>
              <a:ext uri="{FF2B5EF4-FFF2-40B4-BE49-F238E27FC236}">
                <a16:creationId xmlns:a16="http://schemas.microsoft.com/office/drawing/2014/main" id="{D69F1ABC-F2D7-4EE5-8C4E-D5AD1FB646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280987"/>
            <a:ext cx="56864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2022-07-04T09:50:43Z</dcterms:created>
  <dcterms:modified xsi:type="dcterms:W3CDTF">2022-07-04T09:50:43Z</dcterms:modified>
</cp:coreProperties>
</file>