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63279B-3C0A-4B77-8F1B-0E696B4362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9DBA1A-BE9F-4513-AE2E-38D5085F57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15:29:50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1" id="2" name="slide2">
            <a:extLst>
              <a:ext uri="{FF2B5EF4-FFF2-40B4-BE49-F238E27FC236}">
                <a16:creationId xmlns:a16="http://schemas.microsoft.com/office/drawing/2014/main" id="{9EE5A5E7-10F6-4758-A742-A44494C819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280987"/>
            <a:ext cx="39909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2" id="3" name="slide3">
            <a:extLst>
              <a:ext uri="{FF2B5EF4-FFF2-40B4-BE49-F238E27FC236}">
                <a16:creationId xmlns:a16="http://schemas.microsoft.com/office/drawing/2014/main" id="{02CC305A-22B5-4EB3-9B29-B4B29FA6D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80987"/>
            <a:ext cx="40576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3" id="4" name="slide4">
            <a:extLst>
              <a:ext uri="{FF2B5EF4-FFF2-40B4-BE49-F238E27FC236}">
                <a16:creationId xmlns:a16="http://schemas.microsoft.com/office/drawing/2014/main" id="{996EB9EB-028E-476E-95A2-A32573C3E4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4" id="5" name="slide5">
            <a:extLst>
              <a:ext uri="{FF2B5EF4-FFF2-40B4-BE49-F238E27FC236}">
                <a16:creationId xmlns:a16="http://schemas.microsoft.com/office/drawing/2014/main" id="{91189856-C872-4E5C-A905-C56A7D7DA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57" y="0"/>
            <a:ext cx="104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5" id="6" name="slide6">
            <a:extLst>
              <a:ext uri="{FF2B5EF4-FFF2-40B4-BE49-F238E27FC236}">
                <a16:creationId xmlns:a16="http://schemas.microsoft.com/office/drawing/2014/main" id="{04577908-3A4E-4F45-8A72-5B84D9760F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1" y="0"/>
            <a:ext cx="961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2022-07-01T09:59:51Z</dcterms:created>
  <dcterms:modified xsi:type="dcterms:W3CDTF">2022-07-01T09:59:51Z</dcterms:modified>
</cp:coreProperties>
</file>