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3CE3E62-F399-4D14-AC11-E86C74253AB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47FD61A-1CE2-46B5-97A1-C5CF7C69803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07-07-2022 3.22.08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100E697-5588-4207-AB92-178B974C31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2022-07-07T09:52:08Z</dcterms:created>
  <dcterms:modified xsi:type="dcterms:W3CDTF">2022-07-07T09:52:08Z</dcterms:modified>
</cp:coreProperties>
</file>