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9144000" cy="5143500"/>
  <p:embeddedFontLst>
    <p:embeddedFont>
      <p:font typeface="Century Gothic"/>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 uri="GoogleSlidesCustomDataVersion2">
      <go:slidesCustomData xmlns:go="http://customooxmlschemas.google.com/" r:id="rId32" roundtripDataSignature="AMtx7miE1ihx/IUUJ8nxJaoqRM/CI7eeI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CenturyGothic-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CenturyGothic-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CenturyGothic-boldItalic.fntdata"/><Relationship Id="rId30" Type="http://schemas.openxmlformats.org/officeDocument/2006/relationships/font" Target="fonts/CenturyGothic-italic.fntdata"/><Relationship Id="rId11" Type="http://schemas.openxmlformats.org/officeDocument/2006/relationships/slide" Target="slides/slide6.xml"/><Relationship Id="rId10" Type="http://schemas.openxmlformats.org/officeDocument/2006/relationships/slide" Target="slides/slide5.xml"/><Relationship Id="rId32"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962400" cy="2571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5180013" y="0"/>
            <a:ext cx="3962400" cy="257175"/>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028950" y="642938"/>
            <a:ext cx="3086100" cy="17367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914400" y="2474913"/>
            <a:ext cx="7315200" cy="20256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4886325"/>
            <a:ext cx="3962400" cy="257175"/>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5180013" y="4886325"/>
            <a:ext cx="3962400" cy="257175"/>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notes"/>
          <p:cNvSpPr txBox="1"/>
          <p:nvPr>
            <p:ph idx="1" type="body"/>
          </p:nvPr>
        </p:nvSpPr>
        <p:spPr>
          <a:xfrm>
            <a:off x="914400" y="2474913"/>
            <a:ext cx="7315200" cy="20256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 name="Google Shape;141;p1:notes"/>
          <p:cNvSpPr/>
          <p:nvPr>
            <p:ph idx="2" type="sldImg"/>
          </p:nvPr>
        </p:nvSpPr>
        <p:spPr>
          <a:xfrm>
            <a:off x="3028950" y="642938"/>
            <a:ext cx="3086100" cy="1736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0:notes"/>
          <p:cNvSpPr txBox="1"/>
          <p:nvPr>
            <p:ph idx="1" type="body"/>
          </p:nvPr>
        </p:nvSpPr>
        <p:spPr>
          <a:xfrm>
            <a:off x="914400" y="2474913"/>
            <a:ext cx="7315200" cy="20256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p10:notes"/>
          <p:cNvSpPr/>
          <p:nvPr>
            <p:ph idx="2" type="sldImg"/>
          </p:nvPr>
        </p:nvSpPr>
        <p:spPr>
          <a:xfrm>
            <a:off x="3028950" y="642938"/>
            <a:ext cx="3086100" cy="1736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1:notes"/>
          <p:cNvSpPr txBox="1"/>
          <p:nvPr>
            <p:ph idx="1" type="body"/>
          </p:nvPr>
        </p:nvSpPr>
        <p:spPr>
          <a:xfrm>
            <a:off x="914400" y="2474913"/>
            <a:ext cx="7315200" cy="20256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1" name="Google Shape;201;p11:notes"/>
          <p:cNvSpPr/>
          <p:nvPr>
            <p:ph idx="2" type="sldImg"/>
          </p:nvPr>
        </p:nvSpPr>
        <p:spPr>
          <a:xfrm>
            <a:off x="3028950" y="642938"/>
            <a:ext cx="3086100" cy="1736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2:notes"/>
          <p:cNvSpPr txBox="1"/>
          <p:nvPr>
            <p:ph idx="1" type="body"/>
          </p:nvPr>
        </p:nvSpPr>
        <p:spPr>
          <a:xfrm>
            <a:off x="914400" y="2474913"/>
            <a:ext cx="7315200" cy="20256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7" name="Google Shape;207;p12:notes"/>
          <p:cNvSpPr/>
          <p:nvPr>
            <p:ph idx="2" type="sldImg"/>
          </p:nvPr>
        </p:nvSpPr>
        <p:spPr>
          <a:xfrm>
            <a:off x="3028950" y="642938"/>
            <a:ext cx="3086100" cy="1736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3:notes"/>
          <p:cNvSpPr txBox="1"/>
          <p:nvPr>
            <p:ph idx="1" type="body"/>
          </p:nvPr>
        </p:nvSpPr>
        <p:spPr>
          <a:xfrm>
            <a:off x="914400" y="2474913"/>
            <a:ext cx="7315200" cy="20256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3" name="Google Shape;213;p13:notes"/>
          <p:cNvSpPr/>
          <p:nvPr>
            <p:ph idx="2" type="sldImg"/>
          </p:nvPr>
        </p:nvSpPr>
        <p:spPr>
          <a:xfrm>
            <a:off x="3028950" y="642938"/>
            <a:ext cx="3086100" cy="1736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4:notes"/>
          <p:cNvSpPr txBox="1"/>
          <p:nvPr>
            <p:ph idx="1" type="body"/>
          </p:nvPr>
        </p:nvSpPr>
        <p:spPr>
          <a:xfrm>
            <a:off x="914400" y="2474913"/>
            <a:ext cx="7315200" cy="20256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0" name="Google Shape;220;p14:notes"/>
          <p:cNvSpPr/>
          <p:nvPr>
            <p:ph idx="2" type="sldImg"/>
          </p:nvPr>
        </p:nvSpPr>
        <p:spPr>
          <a:xfrm>
            <a:off x="3028950" y="642938"/>
            <a:ext cx="3086100" cy="1736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15:notes"/>
          <p:cNvSpPr txBox="1"/>
          <p:nvPr>
            <p:ph idx="1" type="body"/>
          </p:nvPr>
        </p:nvSpPr>
        <p:spPr>
          <a:xfrm>
            <a:off x="914400" y="2474913"/>
            <a:ext cx="7315200" cy="20256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6" name="Google Shape;226;p15:notes"/>
          <p:cNvSpPr/>
          <p:nvPr>
            <p:ph idx="2" type="sldImg"/>
          </p:nvPr>
        </p:nvSpPr>
        <p:spPr>
          <a:xfrm>
            <a:off x="3028950" y="642938"/>
            <a:ext cx="3086100" cy="1736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16:notes"/>
          <p:cNvSpPr txBox="1"/>
          <p:nvPr>
            <p:ph idx="1" type="body"/>
          </p:nvPr>
        </p:nvSpPr>
        <p:spPr>
          <a:xfrm>
            <a:off x="914400" y="2474913"/>
            <a:ext cx="7315200" cy="20256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3" name="Google Shape;233;p16:notes"/>
          <p:cNvSpPr/>
          <p:nvPr>
            <p:ph idx="2" type="sldImg"/>
          </p:nvPr>
        </p:nvSpPr>
        <p:spPr>
          <a:xfrm>
            <a:off x="3028950" y="642938"/>
            <a:ext cx="3086100" cy="1736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17:notes"/>
          <p:cNvSpPr txBox="1"/>
          <p:nvPr>
            <p:ph idx="1" type="body"/>
          </p:nvPr>
        </p:nvSpPr>
        <p:spPr>
          <a:xfrm>
            <a:off x="914400" y="2474913"/>
            <a:ext cx="7315200" cy="20256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9" name="Google Shape;239;p17:notes"/>
          <p:cNvSpPr/>
          <p:nvPr>
            <p:ph idx="2" type="sldImg"/>
          </p:nvPr>
        </p:nvSpPr>
        <p:spPr>
          <a:xfrm>
            <a:off x="3028950" y="642938"/>
            <a:ext cx="3086100" cy="1736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18:notes"/>
          <p:cNvSpPr txBox="1"/>
          <p:nvPr>
            <p:ph idx="1" type="body"/>
          </p:nvPr>
        </p:nvSpPr>
        <p:spPr>
          <a:xfrm>
            <a:off x="914400" y="2474913"/>
            <a:ext cx="7315200" cy="20256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7" name="Google Shape;247;p18:notes"/>
          <p:cNvSpPr/>
          <p:nvPr>
            <p:ph idx="2" type="sldImg"/>
          </p:nvPr>
        </p:nvSpPr>
        <p:spPr>
          <a:xfrm>
            <a:off x="3028950" y="642938"/>
            <a:ext cx="3086100" cy="1736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19:notes"/>
          <p:cNvSpPr txBox="1"/>
          <p:nvPr>
            <p:ph idx="1" type="body"/>
          </p:nvPr>
        </p:nvSpPr>
        <p:spPr>
          <a:xfrm>
            <a:off x="914400" y="2474913"/>
            <a:ext cx="7315200" cy="20256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5" name="Google Shape;255;p19:notes"/>
          <p:cNvSpPr/>
          <p:nvPr>
            <p:ph idx="2" type="sldImg"/>
          </p:nvPr>
        </p:nvSpPr>
        <p:spPr>
          <a:xfrm>
            <a:off x="3028950" y="642938"/>
            <a:ext cx="3086100" cy="1736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2:notes"/>
          <p:cNvSpPr txBox="1"/>
          <p:nvPr>
            <p:ph idx="1" type="body"/>
          </p:nvPr>
        </p:nvSpPr>
        <p:spPr>
          <a:xfrm>
            <a:off x="914400" y="2474913"/>
            <a:ext cx="7315200" cy="20256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p2:notes"/>
          <p:cNvSpPr/>
          <p:nvPr>
            <p:ph idx="2" type="sldImg"/>
          </p:nvPr>
        </p:nvSpPr>
        <p:spPr>
          <a:xfrm>
            <a:off x="3028950" y="642938"/>
            <a:ext cx="3086100" cy="1736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20:notes"/>
          <p:cNvSpPr txBox="1"/>
          <p:nvPr>
            <p:ph idx="1" type="body"/>
          </p:nvPr>
        </p:nvSpPr>
        <p:spPr>
          <a:xfrm>
            <a:off x="914400" y="2474913"/>
            <a:ext cx="7315200" cy="20256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3" name="Google Shape;263;p20:notes"/>
          <p:cNvSpPr/>
          <p:nvPr>
            <p:ph idx="2" type="sldImg"/>
          </p:nvPr>
        </p:nvSpPr>
        <p:spPr>
          <a:xfrm>
            <a:off x="3028950" y="642938"/>
            <a:ext cx="3086100" cy="1736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21:notes"/>
          <p:cNvSpPr txBox="1"/>
          <p:nvPr>
            <p:ph idx="1" type="body"/>
          </p:nvPr>
        </p:nvSpPr>
        <p:spPr>
          <a:xfrm>
            <a:off x="914400" y="2474913"/>
            <a:ext cx="7315200" cy="20256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0" name="Google Shape;270;p21:notes"/>
          <p:cNvSpPr/>
          <p:nvPr>
            <p:ph idx="2" type="sldImg"/>
          </p:nvPr>
        </p:nvSpPr>
        <p:spPr>
          <a:xfrm>
            <a:off x="3028950" y="642938"/>
            <a:ext cx="3086100" cy="1736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22:notes"/>
          <p:cNvSpPr txBox="1"/>
          <p:nvPr>
            <p:ph idx="1" type="body"/>
          </p:nvPr>
        </p:nvSpPr>
        <p:spPr>
          <a:xfrm>
            <a:off x="914400" y="2474913"/>
            <a:ext cx="7315200" cy="20256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6" name="Google Shape;276;p22:notes"/>
          <p:cNvSpPr/>
          <p:nvPr>
            <p:ph idx="2" type="sldImg"/>
          </p:nvPr>
        </p:nvSpPr>
        <p:spPr>
          <a:xfrm>
            <a:off x="3028950" y="642938"/>
            <a:ext cx="3086100" cy="1736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3:notes"/>
          <p:cNvSpPr txBox="1"/>
          <p:nvPr>
            <p:ph idx="1" type="body"/>
          </p:nvPr>
        </p:nvSpPr>
        <p:spPr>
          <a:xfrm>
            <a:off x="914400" y="2474913"/>
            <a:ext cx="7315200" cy="20256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 name="Google Shape;153;p3:notes"/>
          <p:cNvSpPr/>
          <p:nvPr>
            <p:ph idx="2" type="sldImg"/>
          </p:nvPr>
        </p:nvSpPr>
        <p:spPr>
          <a:xfrm>
            <a:off x="3028950" y="642938"/>
            <a:ext cx="3086100" cy="1736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4:notes"/>
          <p:cNvSpPr txBox="1"/>
          <p:nvPr>
            <p:ph idx="1" type="body"/>
          </p:nvPr>
        </p:nvSpPr>
        <p:spPr>
          <a:xfrm>
            <a:off x="914400" y="2474913"/>
            <a:ext cx="7315200" cy="20256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p4:notes"/>
          <p:cNvSpPr/>
          <p:nvPr>
            <p:ph idx="2" type="sldImg"/>
          </p:nvPr>
        </p:nvSpPr>
        <p:spPr>
          <a:xfrm>
            <a:off x="3028950" y="642938"/>
            <a:ext cx="3086100" cy="1736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5:notes"/>
          <p:cNvSpPr txBox="1"/>
          <p:nvPr>
            <p:ph idx="1" type="body"/>
          </p:nvPr>
        </p:nvSpPr>
        <p:spPr>
          <a:xfrm>
            <a:off x="914400" y="2474913"/>
            <a:ext cx="7315200" cy="20256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p5:notes"/>
          <p:cNvSpPr/>
          <p:nvPr>
            <p:ph idx="2" type="sldImg"/>
          </p:nvPr>
        </p:nvSpPr>
        <p:spPr>
          <a:xfrm>
            <a:off x="3028950" y="642938"/>
            <a:ext cx="3086100" cy="1736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6:notes"/>
          <p:cNvSpPr txBox="1"/>
          <p:nvPr>
            <p:ph idx="1" type="body"/>
          </p:nvPr>
        </p:nvSpPr>
        <p:spPr>
          <a:xfrm>
            <a:off x="914400" y="2474913"/>
            <a:ext cx="7315200" cy="20256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 name="Google Shape;171;p6:notes"/>
          <p:cNvSpPr/>
          <p:nvPr>
            <p:ph idx="2" type="sldImg"/>
          </p:nvPr>
        </p:nvSpPr>
        <p:spPr>
          <a:xfrm>
            <a:off x="3028950" y="642938"/>
            <a:ext cx="3086100" cy="1736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7:notes"/>
          <p:cNvSpPr txBox="1"/>
          <p:nvPr>
            <p:ph idx="1" type="body"/>
          </p:nvPr>
        </p:nvSpPr>
        <p:spPr>
          <a:xfrm>
            <a:off x="914400" y="2474913"/>
            <a:ext cx="7315200" cy="20256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7" name="Google Shape;177;p7:notes"/>
          <p:cNvSpPr/>
          <p:nvPr>
            <p:ph idx="2" type="sldImg"/>
          </p:nvPr>
        </p:nvSpPr>
        <p:spPr>
          <a:xfrm>
            <a:off x="3028950" y="642938"/>
            <a:ext cx="3086100" cy="1736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8:notes"/>
          <p:cNvSpPr txBox="1"/>
          <p:nvPr>
            <p:ph idx="1" type="body"/>
          </p:nvPr>
        </p:nvSpPr>
        <p:spPr>
          <a:xfrm>
            <a:off x="914400" y="2474913"/>
            <a:ext cx="7315200" cy="20256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p8:notes"/>
          <p:cNvSpPr/>
          <p:nvPr>
            <p:ph idx="2" type="sldImg"/>
          </p:nvPr>
        </p:nvSpPr>
        <p:spPr>
          <a:xfrm>
            <a:off x="3028950" y="642938"/>
            <a:ext cx="3086100" cy="1736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9:notes"/>
          <p:cNvSpPr txBox="1"/>
          <p:nvPr>
            <p:ph idx="1" type="body"/>
          </p:nvPr>
        </p:nvSpPr>
        <p:spPr>
          <a:xfrm>
            <a:off x="914400" y="2474913"/>
            <a:ext cx="7315200" cy="20256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9" name="Google Shape;189;p9:notes"/>
          <p:cNvSpPr/>
          <p:nvPr>
            <p:ph idx="2" type="sldImg"/>
          </p:nvPr>
        </p:nvSpPr>
        <p:spPr>
          <a:xfrm>
            <a:off x="3028950" y="642938"/>
            <a:ext cx="3086100" cy="17367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1" name="Shape 21"/>
        <p:cNvGrpSpPr/>
        <p:nvPr/>
      </p:nvGrpSpPr>
      <p:grpSpPr>
        <a:xfrm>
          <a:off x="0" y="0"/>
          <a:ext cx="0" cy="0"/>
          <a:chOff x="0" y="0"/>
          <a:chExt cx="0" cy="0"/>
        </a:xfrm>
      </p:grpSpPr>
      <p:sp>
        <p:nvSpPr>
          <p:cNvPr id="22" name="Google Shape;22;p24"/>
          <p:cNvSpPr txBox="1"/>
          <p:nvPr>
            <p:ph type="title"/>
          </p:nvPr>
        </p:nvSpPr>
        <p:spPr>
          <a:xfrm>
            <a:off x="513159" y="3365499"/>
            <a:ext cx="6400800" cy="11303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24"/>
          <p:cNvSpPr txBox="1"/>
          <p:nvPr>
            <p:ph idx="10" type="dt"/>
          </p:nvPr>
        </p:nvSpPr>
        <p:spPr>
          <a:xfrm>
            <a:off x="7428309" y="4629150"/>
            <a:ext cx="1200150" cy="273844"/>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24"/>
          <p:cNvSpPr txBox="1"/>
          <p:nvPr>
            <p:ph idx="11" type="ftr"/>
          </p:nvPr>
        </p:nvSpPr>
        <p:spPr>
          <a:xfrm>
            <a:off x="513159" y="4629150"/>
            <a:ext cx="5657850" cy="273844"/>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4"/>
          <p:cNvSpPr txBox="1"/>
          <p:nvPr>
            <p:ph idx="12" type="sldNum"/>
          </p:nvPr>
        </p:nvSpPr>
        <p:spPr>
          <a:xfrm>
            <a:off x="7772400" y="4183857"/>
            <a:ext cx="856684" cy="502444"/>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83" name="Shape 83"/>
        <p:cNvGrpSpPr/>
        <p:nvPr/>
      </p:nvGrpSpPr>
      <p:grpSpPr>
        <a:xfrm>
          <a:off x="0" y="0"/>
          <a:ext cx="0" cy="0"/>
          <a:chOff x="0" y="0"/>
          <a:chExt cx="0" cy="0"/>
        </a:xfrm>
      </p:grpSpPr>
      <p:sp>
        <p:nvSpPr>
          <p:cNvPr id="84" name="Google Shape;84;p33"/>
          <p:cNvSpPr txBox="1"/>
          <p:nvPr>
            <p:ph type="title"/>
          </p:nvPr>
        </p:nvSpPr>
        <p:spPr>
          <a:xfrm>
            <a:off x="513159" y="3365499"/>
            <a:ext cx="6400800" cy="11303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33"/>
          <p:cNvSpPr/>
          <p:nvPr>
            <p:ph idx="2" type="pic"/>
          </p:nvPr>
        </p:nvSpPr>
        <p:spPr>
          <a:xfrm>
            <a:off x="514350" y="400050"/>
            <a:ext cx="8114109" cy="2343150"/>
          </a:xfrm>
          <a:prstGeom prst="snip2DiagRect">
            <a:avLst>
              <a:gd fmla="val 10815" name="adj1"/>
              <a:gd fmla="val 0" name="adj2"/>
            </a:avLst>
          </a:prstGeom>
          <a:noFill/>
          <a:ln cap="flat" cmpd="sng" w="15875">
            <a:solidFill>
              <a:schemeClr val="lt1">
                <a:alpha val="40000"/>
              </a:schemeClr>
            </a:solidFill>
            <a:prstDash val="solid"/>
            <a:round/>
            <a:headEnd len="sm" w="sm" type="none"/>
            <a:tailEnd len="sm" w="sm" type="none"/>
          </a:ln>
        </p:spPr>
      </p:sp>
      <p:sp>
        <p:nvSpPr>
          <p:cNvPr id="86" name="Google Shape;86;p33"/>
          <p:cNvSpPr txBox="1"/>
          <p:nvPr>
            <p:ph idx="1" type="body"/>
          </p:nvPr>
        </p:nvSpPr>
        <p:spPr>
          <a:xfrm>
            <a:off x="685801" y="2882900"/>
            <a:ext cx="6228158" cy="342900"/>
          </a:xfrm>
          <a:prstGeom prst="rect">
            <a:avLst/>
          </a:prstGeom>
          <a:noFill/>
          <a:ln>
            <a:noFill/>
          </a:ln>
        </p:spPr>
        <p:txBody>
          <a:bodyPr anchorCtr="0" anchor="t" bIns="45700" lIns="91425" spcFirstLastPara="1" rIns="91425" wrap="square" tIns="45700">
            <a:normAutofit/>
          </a:bodyPr>
          <a:lstStyle>
            <a:lvl1pPr indent="-228600" lvl="0" marL="457200" algn="l">
              <a:spcBef>
                <a:spcPts val="240"/>
              </a:spcBef>
              <a:spcAft>
                <a:spcPts val="0"/>
              </a:spcAft>
              <a:buSzPts val="960"/>
              <a:buFont typeface="Century Gothic"/>
              <a:buNone/>
              <a:defRPr sz="1200"/>
            </a:lvl1pPr>
            <a:lvl2pPr indent="-228600" lvl="1" marL="914400" algn="l">
              <a:spcBef>
                <a:spcPts val="450"/>
              </a:spcBef>
              <a:spcAft>
                <a:spcPts val="0"/>
              </a:spcAft>
              <a:buSzPts val="1080"/>
              <a:buFont typeface="Century Gothic"/>
              <a:buNone/>
              <a:defRPr/>
            </a:lvl2pPr>
            <a:lvl3pPr indent="-228600" lvl="2" marL="1371600" algn="l">
              <a:spcBef>
                <a:spcPts val="450"/>
              </a:spcBef>
              <a:spcAft>
                <a:spcPts val="0"/>
              </a:spcAft>
              <a:buSzPts val="960"/>
              <a:buFont typeface="Century Gothic"/>
              <a:buNone/>
              <a:defRPr/>
            </a:lvl3pPr>
            <a:lvl4pPr indent="-228600" lvl="3" marL="1828800" algn="l">
              <a:spcBef>
                <a:spcPts val="450"/>
              </a:spcBef>
              <a:spcAft>
                <a:spcPts val="0"/>
              </a:spcAft>
              <a:buSzPts val="840"/>
              <a:buFont typeface="Century Gothic"/>
              <a:buNone/>
              <a:defRPr/>
            </a:lvl4pPr>
            <a:lvl5pPr indent="-228600" lvl="4" marL="2286000" algn="l">
              <a:spcBef>
                <a:spcPts val="450"/>
              </a:spcBef>
              <a:spcAft>
                <a:spcPts val="0"/>
              </a:spcAft>
              <a:buSzPts val="840"/>
              <a:buFont typeface="Century Gothic"/>
              <a:buNone/>
              <a:defRPr/>
            </a:lvl5pPr>
            <a:lvl6pPr indent="-320039" lvl="5" marL="2743200" algn="l">
              <a:spcBef>
                <a:spcPts val="450"/>
              </a:spcBef>
              <a:spcAft>
                <a:spcPts val="0"/>
              </a:spcAft>
              <a:buSzPts val="1440"/>
              <a:buChar char="▶"/>
              <a:defRPr/>
            </a:lvl6pPr>
            <a:lvl7pPr indent="-320039" lvl="6" marL="3200400" algn="l">
              <a:spcBef>
                <a:spcPts val="450"/>
              </a:spcBef>
              <a:spcAft>
                <a:spcPts val="0"/>
              </a:spcAft>
              <a:buSzPts val="1440"/>
              <a:buChar char="▶"/>
              <a:defRPr/>
            </a:lvl7pPr>
            <a:lvl8pPr indent="-320040" lvl="7" marL="3657600" algn="l">
              <a:spcBef>
                <a:spcPts val="450"/>
              </a:spcBef>
              <a:spcAft>
                <a:spcPts val="0"/>
              </a:spcAft>
              <a:buSzPts val="1440"/>
              <a:buChar char="▶"/>
              <a:defRPr/>
            </a:lvl8pPr>
            <a:lvl9pPr indent="-320040" lvl="8" marL="4114800" algn="l">
              <a:spcBef>
                <a:spcPts val="450"/>
              </a:spcBef>
              <a:spcAft>
                <a:spcPts val="450"/>
              </a:spcAft>
              <a:buSzPts val="1440"/>
              <a:buChar char="▶"/>
              <a:defRPr/>
            </a:lvl9pPr>
          </a:lstStyle>
          <a:p/>
        </p:txBody>
      </p:sp>
      <p:sp>
        <p:nvSpPr>
          <p:cNvPr id="87" name="Google Shape;87;p33"/>
          <p:cNvSpPr txBox="1"/>
          <p:nvPr>
            <p:ph idx="10" type="dt"/>
          </p:nvPr>
        </p:nvSpPr>
        <p:spPr>
          <a:xfrm>
            <a:off x="7428309" y="4629150"/>
            <a:ext cx="1200150" cy="273844"/>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33"/>
          <p:cNvSpPr txBox="1"/>
          <p:nvPr>
            <p:ph idx="11" type="ftr"/>
          </p:nvPr>
        </p:nvSpPr>
        <p:spPr>
          <a:xfrm>
            <a:off x="513159" y="4629150"/>
            <a:ext cx="5657850" cy="273844"/>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33"/>
          <p:cNvSpPr txBox="1"/>
          <p:nvPr>
            <p:ph idx="12" type="sldNum"/>
          </p:nvPr>
        </p:nvSpPr>
        <p:spPr>
          <a:xfrm>
            <a:off x="7772400" y="4183857"/>
            <a:ext cx="856684" cy="502444"/>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90" name="Shape 90"/>
        <p:cNvGrpSpPr/>
        <p:nvPr/>
      </p:nvGrpSpPr>
      <p:grpSpPr>
        <a:xfrm>
          <a:off x="0" y="0"/>
          <a:ext cx="0" cy="0"/>
          <a:chOff x="0" y="0"/>
          <a:chExt cx="0" cy="0"/>
        </a:xfrm>
      </p:grpSpPr>
      <p:sp>
        <p:nvSpPr>
          <p:cNvPr id="91" name="Google Shape;91;p34"/>
          <p:cNvSpPr txBox="1"/>
          <p:nvPr>
            <p:ph type="title"/>
          </p:nvPr>
        </p:nvSpPr>
        <p:spPr>
          <a:xfrm>
            <a:off x="513160" y="514350"/>
            <a:ext cx="7543800" cy="20574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2400"/>
              <a:buFont typeface="Century Gothic"/>
              <a:buNone/>
              <a:defRPr b="0" sz="2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34"/>
          <p:cNvSpPr txBox="1"/>
          <p:nvPr>
            <p:ph idx="1" type="body"/>
          </p:nvPr>
        </p:nvSpPr>
        <p:spPr>
          <a:xfrm>
            <a:off x="513159" y="3086100"/>
            <a:ext cx="6401991" cy="1409700"/>
          </a:xfrm>
          <a:prstGeom prst="rect">
            <a:avLst/>
          </a:prstGeom>
          <a:noFill/>
          <a:ln>
            <a:noFill/>
          </a:ln>
        </p:spPr>
        <p:txBody>
          <a:bodyPr anchorCtr="0" anchor="ctr" bIns="45700" lIns="91425" spcFirstLastPara="1" rIns="91425" wrap="square" tIns="45700">
            <a:normAutofit/>
          </a:bodyPr>
          <a:lstStyle>
            <a:lvl1pPr indent="-228600" lvl="0" marL="457200" algn="l">
              <a:spcBef>
                <a:spcPts val="300"/>
              </a:spcBef>
              <a:spcAft>
                <a:spcPts val="0"/>
              </a:spcAft>
              <a:buSzPts val="1200"/>
              <a:buNone/>
              <a:defRPr sz="1500">
                <a:solidFill>
                  <a:srgbClr val="0F486F"/>
                </a:solidFill>
              </a:defRPr>
            </a:lvl1pPr>
            <a:lvl2pPr indent="-228600" lvl="1" marL="914400" algn="l">
              <a:spcBef>
                <a:spcPts val="450"/>
              </a:spcBef>
              <a:spcAft>
                <a:spcPts val="0"/>
              </a:spcAft>
              <a:buSzPts val="1080"/>
              <a:buNone/>
              <a:defRPr sz="1350">
                <a:solidFill>
                  <a:schemeClr val="lt1"/>
                </a:solidFill>
              </a:defRPr>
            </a:lvl2pPr>
            <a:lvl3pPr indent="-228600" lvl="2" marL="1371600" algn="l">
              <a:spcBef>
                <a:spcPts val="450"/>
              </a:spcBef>
              <a:spcAft>
                <a:spcPts val="0"/>
              </a:spcAft>
              <a:buSzPts val="960"/>
              <a:buNone/>
              <a:defRPr sz="1200">
                <a:solidFill>
                  <a:schemeClr val="lt1"/>
                </a:solidFill>
              </a:defRPr>
            </a:lvl3pPr>
            <a:lvl4pPr indent="-228600" lvl="3" marL="1828800" algn="l">
              <a:spcBef>
                <a:spcPts val="450"/>
              </a:spcBef>
              <a:spcAft>
                <a:spcPts val="0"/>
              </a:spcAft>
              <a:buSzPts val="840"/>
              <a:buNone/>
              <a:defRPr sz="1050">
                <a:solidFill>
                  <a:schemeClr val="lt1"/>
                </a:solidFill>
              </a:defRPr>
            </a:lvl4pPr>
            <a:lvl5pPr indent="-228600" lvl="4" marL="2286000" algn="l">
              <a:spcBef>
                <a:spcPts val="450"/>
              </a:spcBef>
              <a:spcAft>
                <a:spcPts val="0"/>
              </a:spcAft>
              <a:buSzPts val="840"/>
              <a:buNone/>
              <a:defRPr sz="1050">
                <a:solidFill>
                  <a:schemeClr val="lt1"/>
                </a:solidFill>
              </a:defRPr>
            </a:lvl5pPr>
            <a:lvl6pPr indent="-228600" lvl="5" marL="2743200" algn="l">
              <a:spcBef>
                <a:spcPts val="450"/>
              </a:spcBef>
              <a:spcAft>
                <a:spcPts val="0"/>
              </a:spcAft>
              <a:buSzPts val="840"/>
              <a:buNone/>
              <a:defRPr sz="1050">
                <a:solidFill>
                  <a:schemeClr val="lt1"/>
                </a:solidFill>
              </a:defRPr>
            </a:lvl6pPr>
            <a:lvl7pPr indent="-228600" lvl="6" marL="3200400" algn="l">
              <a:spcBef>
                <a:spcPts val="450"/>
              </a:spcBef>
              <a:spcAft>
                <a:spcPts val="0"/>
              </a:spcAft>
              <a:buSzPts val="840"/>
              <a:buNone/>
              <a:defRPr sz="1050">
                <a:solidFill>
                  <a:schemeClr val="lt1"/>
                </a:solidFill>
              </a:defRPr>
            </a:lvl7pPr>
            <a:lvl8pPr indent="-228600" lvl="7" marL="3657600" algn="l">
              <a:spcBef>
                <a:spcPts val="450"/>
              </a:spcBef>
              <a:spcAft>
                <a:spcPts val="0"/>
              </a:spcAft>
              <a:buSzPts val="840"/>
              <a:buNone/>
              <a:defRPr sz="1050">
                <a:solidFill>
                  <a:schemeClr val="lt1"/>
                </a:solidFill>
              </a:defRPr>
            </a:lvl8pPr>
            <a:lvl9pPr indent="-228600" lvl="8" marL="4114800" algn="l">
              <a:spcBef>
                <a:spcPts val="450"/>
              </a:spcBef>
              <a:spcAft>
                <a:spcPts val="450"/>
              </a:spcAft>
              <a:buSzPts val="840"/>
              <a:buNone/>
              <a:defRPr sz="1050">
                <a:solidFill>
                  <a:schemeClr val="lt1"/>
                </a:solidFill>
              </a:defRPr>
            </a:lvl9pPr>
          </a:lstStyle>
          <a:p/>
        </p:txBody>
      </p:sp>
      <p:sp>
        <p:nvSpPr>
          <p:cNvPr id="93" name="Google Shape;93;p34"/>
          <p:cNvSpPr txBox="1"/>
          <p:nvPr>
            <p:ph idx="10" type="dt"/>
          </p:nvPr>
        </p:nvSpPr>
        <p:spPr>
          <a:xfrm>
            <a:off x="7428309" y="4629150"/>
            <a:ext cx="1200150" cy="273844"/>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34"/>
          <p:cNvSpPr txBox="1"/>
          <p:nvPr>
            <p:ph idx="11" type="ftr"/>
          </p:nvPr>
        </p:nvSpPr>
        <p:spPr>
          <a:xfrm>
            <a:off x="513159" y="4629150"/>
            <a:ext cx="5657850" cy="273844"/>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34"/>
          <p:cNvSpPr txBox="1"/>
          <p:nvPr>
            <p:ph idx="12" type="sldNum"/>
          </p:nvPr>
        </p:nvSpPr>
        <p:spPr>
          <a:xfrm>
            <a:off x="7772400" y="4183857"/>
            <a:ext cx="856684" cy="502444"/>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96" name="Shape 96"/>
        <p:cNvGrpSpPr/>
        <p:nvPr/>
      </p:nvGrpSpPr>
      <p:grpSpPr>
        <a:xfrm>
          <a:off x="0" y="0"/>
          <a:ext cx="0" cy="0"/>
          <a:chOff x="0" y="0"/>
          <a:chExt cx="0" cy="0"/>
        </a:xfrm>
      </p:grpSpPr>
      <p:sp>
        <p:nvSpPr>
          <p:cNvPr id="97" name="Google Shape;97;p35"/>
          <p:cNvSpPr txBox="1"/>
          <p:nvPr>
            <p:ph type="title"/>
          </p:nvPr>
        </p:nvSpPr>
        <p:spPr>
          <a:xfrm>
            <a:off x="856059" y="514350"/>
            <a:ext cx="6858001" cy="20574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2400"/>
              <a:buFont typeface="Century Gothic"/>
              <a:buNone/>
              <a:defRPr b="0" sz="240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35"/>
          <p:cNvSpPr txBox="1"/>
          <p:nvPr>
            <p:ph idx="1" type="body"/>
          </p:nvPr>
        </p:nvSpPr>
        <p:spPr>
          <a:xfrm>
            <a:off x="1084659" y="2571750"/>
            <a:ext cx="6400800" cy="285750"/>
          </a:xfrm>
          <a:prstGeom prst="rect">
            <a:avLst/>
          </a:prstGeom>
          <a:noFill/>
          <a:ln>
            <a:noFill/>
          </a:ln>
        </p:spPr>
        <p:txBody>
          <a:bodyPr anchorCtr="0" anchor="ctr" bIns="45700" lIns="91425" spcFirstLastPara="1" rIns="91425" wrap="square" tIns="45700">
            <a:normAutofit/>
          </a:bodyPr>
          <a:lstStyle>
            <a:lvl1pPr indent="-228600" lvl="0" marL="457200" algn="l">
              <a:spcBef>
                <a:spcPts val="300"/>
              </a:spcBef>
              <a:spcAft>
                <a:spcPts val="0"/>
              </a:spcAft>
              <a:buSzPts val="1200"/>
              <a:buFont typeface="Century Gothic"/>
              <a:buNone/>
              <a:defRPr/>
            </a:lvl1pPr>
            <a:lvl2pPr indent="-228600" lvl="1" marL="914400" algn="l">
              <a:spcBef>
                <a:spcPts val="450"/>
              </a:spcBef>
              <a:spcAft>
                <a:spcPts val="0"/>
              </a:spcAft>
              <a:buSzPts val="1080"/>
              <a:buFont typeface="Century Gothic"/>
              <a:buNone/>
              <a:defRPr/>
            </a:lvl2pPr>
            <a:lvl3pPr indent="-228600" lvl="2" marL="1371600" algn="l">
              <a:spcBef>
                <a:spcPts val="450"/>
              </a:spcBef>
              <a:spcAft>
                <a:spcPts val="0"/>
              </a:spcAft>
              <a:buSzPts val="960"/>
              <a:buFont typeface="Century Gothic"/>
              <a:buNone/>
              <a:defRPr/>
            </a:lvl3pPr>
            <a:lvl4pPr indent="-228600" lvl="3" marL="1828800" algn="l">
              <a:spcBef>
                <a:spcPts val="450"/>
              </a:spcBef>
              <a:spcAft>
                <a:spcPts val="0"/>
              </a:spcAft>
              <a:buSzPts val="840"/>
              <a:buFont typeface="Century Gothic"/>
              <a:buNone/>
              <a:defRPr/>
            </a:lvl4pPr>
            <a:lvl5pPr indent="-228600" lvl="4" marL="2286000" algn="l">
              <a:spcBef>
                <a:spcPts val="450"/>
              </a:spcBef>
              <a:spcAft>
                <a:spcPts val="0"/>
              </a:spcAft>
              <a:buSzPts val="840"/>
              <a:buFont typeface="Century Gothic"/>
              <a:buNone/>
              <a:defRPr/>
            </a:lvl5pPr>
            <a:lvl6pPr indent="-320039" lvl="5" marL="2743200" algn="l">
              <a:spcBef>
                <a:spcPts val="450"/>
              </a:spcBef>
              <a:spcAft>
                <a:spcPts val="0"/>
              </a:spcAft>
              <a:buSzPts val="1440"/>
              <a:buChar char="▶"/>
              <a:defRPr/>
            </a:lvl6pPr>
            <a:lvl7pPr indent="-320039" lvl="6" marL="3200400" algn="l">
              <a:spcBef>
                <a:spcPts val="450"/>
              </a:spcBef>
              <a:spcAft>
                <a:spcPts val="0"/>
              </a:spcAft>
              <a:buSzPts val="1440"/>
              <a:buChar char="▶"/>
              <a:defRPr/>
            </a:lvl7pPr>
            <a:lvl8pPr indent="-320040" lvl="7" marL="3657600" algn="l">
              <a:spcBef>
                <a:spcPts val="450"/>
              </a:spcBef>
              <a:spcAft>
                <a:spcPts val="0"/>
              </a:spcAft>
              <a:buSzPts val="1440"/>
              <a:buChar char="▶"/>
              <a:defRPr/>
            </a:lvl8pPr>
            <a:lvl9pPr indent="-320040" lvl="8" marL="4114800" algn="l">
              <a:spcBef>
                <a:spcPts val="450"/>
              </a:spcBef>
              <a:spcAft>
                <a:spcPts val="450"/>
              </a:spcAft>
              <a:buSzPts val="1440"/>
              <a:buChar char="▶"/>
              <a:defRPr/>
            </a:lvl9pPr>
          </a:lstStyle>
          <a:p/>
        </p:txBody>
      </p:sp>
      <p:sp>
        <p:nvSpPr>
          <p:cNvPr id="99" name="Google Shape;99;p35"/>
          <p:cNvSpPr txBox="1"/>
          <p:nvPr>
            <p:ph idx="2" type="body"/>
          </p:nvPr>
        </p:nvSpPr>
        <p:spPr>
          <a:xfrm>
            <a:off x="513160" y="3225801"/>
            <a:ext cx="6400800" cy="1263649"/>
          </a:xfrm>
          <a:prstGeom prst="rect">
            <a:avLst/>
          </a:prstGeom>
          <a:noFill/>
          <a:ln>
            <a:noFill/>
          </a:ln>
        </p:spPr>
        <p:txBody>
          <a:bodyPr anchorCtr="0" anchor="ctr" bIns="45700" lIns="91425" spcFirstLastPara="1" rIns="91425" wrap="square" tIns="45700">
            <a:normAutofit/>
          </a:bodyPr>
          <a:lstStyle>
            <a:lvl1pPr indent="-228600" lvl="0" marL="457200" algn="l">
              <a:spcBef>
                <a:spcPts val="300"/>
              </a:spcBef>
              <a:spcAft>
                <a:spcPts val="0"/>
              </a:spcAft>
              <a:buSzPts val="1200"/>
              <a:buNone/>
              <a:defRPr sz="1500">
                <a:solidFill>
                  <a:srgbClr val="0F486F"/>
                </a:solidFill>
              </a:defRPr>
            </a:lvl1pPr>
            <a:lvl2pPr indent="-228600" lvl="1" marL="914400" algn="l">
              <a:spcBef>
                <a:spcPts val="450"/>
              </a:spcBef>
              <a:spcAft>
                <a:spcPts val="0"/>
              </a:spcAft>
              <a:buSzPts val="1080"/>
              <a:buNone/>
              <a:defRPr sz="1350">
                <a:solidFill>
                  <a:schemeClr val="lt1"/>
                </a:solidFill>
              </a:defRPr>
            </a:lvl2pPr>
            <a:lvl3pPr indent="-228600" lvl="2" marL="1371600" algn="l">
              <a:spcBef>
                <a:spcPts val="450"/>
              </a:spcBef>
              <a:spcAft>
                <a:spcPts val="0"/>
              </a:spcAft>
              <a:buSzPts val="960"/>
              <a:buNone/>
              <a:defRPr sz="1200">
                <a:solidFill>
                  <a:schemeClr val="lt1"/>
                </a:solidFill>
              </a:defRPr>
            </a:lvl3pPr>
            <a:lvl4pPr indent="-228600" lvl="3" marL="1828800" algn="l">
              <a:spcBef>
                <a:spcPts val="450"/>
              </a:spcBef>
              <a:spcAft>
                <a:spcPts val="0"/>
              </a:spcAft>
              <a:buSzPts val="840"/>
              <a:buNone/>
              <a:defRPr sz="1050">
                <a:solidFill>
                  <a:schemeClr val="lt1"/>
                </a:solidFill>
              </a:defRPr>
            </a:lvl4pPr>
            <a:lvl5pPr indent="-228600" lvl="4" marL="2286000" algn="l">
              <a:spcBef>
                <a:spcPts val="450"/>
              </a:spcBef>
              <a:spcAft>
                <a:spcPts val="0"/>
              </a:spcAft>
              <a:buSzPts val="840"/>
              <a:buNone/>
              <a:defRPr sz="1050">
                <a:solidFill>
                  <a:schemeClr val="lt1"/>
                </a:solidFill>
              </a:defRPr>
            </a:lvl5pPr>
            <a:lvl6pPr indent="-228600" lvl="5" marL="2743200" algn="l">
              <a:spcBef>
                <a:spcPts val="450"/>
              </a:spcBef>
              <a:spcAft>
                <a:spcPts val="0"/>
              </a:spcAft>
              <a:buSzPts val="840"/>
              <a:buNone/>
              <a:defRPr sz="1050">
                <a:solidFill>
                  <a:schemeClr val="lt1"/>
                </a:solidFill>
              </a:defRPr>
            </a:lvl6pPr>
            <a:lvl7pPr indent="-228600" lvl="6" marL="3200400" algn="l">
              <a:spcBef>
                <a:spcPts val="450"/>
              </a:spcBef>
              <a:spcAft>
                <a:spcPts val="0"/>
              </a:spcAft>
              <a:buSzPts val="840"/>
              <a:buNone/>
              <a:defRPr sz="1050">
                <a:solidFill>
                  <a:schemeClr val="lt1"/>
                </a:solidFill>
              </a:defRPr>
            </a:lvl7pPr>
            <a:lvl8pPr indent="-228600" lvl="7" marL="3657600" algn="l">
              <a:spcBef>
                <a:spcPts val="450"/>
              </a:spcBef>
              <a:spcAft>
                <a:spcPts val="0"/>
              </a:spcAft>
              <a:buSzPts val="840"/>
              <a:buNone/>
              <a:defRPr sz="1050">
                <a:solidFill>
                  <a:schemeClr val="lt1"/>
                </a:solidFill>
              </a:defRPr>
            </a:lvl8pPr>
            <a:lvl9pPr indent="-228600" lvl="8" marL="4114800" algn="l">
              <a:spcBef>
                <a:spcPts val="450"/>
              </a:spcBef>
              <a:spcAft>
                <a:spcPts val="450"/>
              </a:spcAft>
              <a:buSzPts val="840"/>
              <a:buNone/>
              <a:defRPr sz="1050">
                <a:solidFill>
                  <a:schemeClr val="lt1"/>
                </a:solidFill>
              </a:defRPr>
            </a:lvl9pPr>
          </a:lstStyle>
          <a:p/>
        </p:txBody>
      </p:sp>
      <p:sp>
        <p:nvSpPr>
          <p:cNvPr id="100" name="Google Shape;100;p35"/>
          <p:cNvSpPr txBox="1"/>
          <p:nvPr>
            <p:ph idx="10" type="dt"/>
          </p:nvPr>
        </p:nvSpPr>
        <p:spPr>
          <a:xfrm>
            <a:off x="7428309" y="4629150"/>
            <a:ext cx="1200150" cy="273844"/>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35"/>
          <p:cNvSpPr txBox="1"/>
          <p:nvPr>
            <p:ph idx="11" type="ftr"/>
          </p:nvPr>
        </p:nvSpPr>
        <p:spPr>
          <a:xfrm>
            <a:off x="513159" y="4629150"/>
            <a:ext cx="5657850" cy="273844"/>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35"/>
          <p:cNvSpPr txBox="1"/>
          <p:nvPr>
            <p:ph idx="12" type="sldNum"/>
          </p:nvPr>
        </p:nvSpPr>
        <p:spPr>
          <a:xfrm>
            <a:off x="7772400" y="4183857"/>
            <a:ext cx="856684" cy="502444"/>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03" name="Google Shape;103;p35"/>
          <p:cNvSpPr txBox="1"/>
          <p:nvPr/>
        </p:nvSpPr>
        <p:spPr>
          <a:xfrm>
            <a:off x="398859" y="609167"/>
            <a:ext cx="457200" cy="438582"/>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rPr b="0" i="0" lang="en-US" sz="6000" u="none" cap="none" strike="noStrike">
                <a:solidFill>
                  <a:schemeClr val="lt1"/>
                </a:solidFill>
                <a:latin typeface="Century Gothic"/>
                <a:ea typeface="Century Gothic"/>
                <a:cs typeface="Century Gothic"/>
                <a:sym typeface="Century Gothic"/>
              </a:rPr>
              <a:t>“</a:t>
            </a:r>
            <a:endParaRPr/>
          </a:p>
        </p:txBody>
      </p:sp>
      <p:sp>
        <p:nvSpPr>
          <p:cNvPr id="104" name="Google Shape;104;p35"/>
          <p:cNvSpPr txBox="1"/>
          <p:nvPr/>
        </p:nvSpPr>
        <p:spPr>
          <a:xfrm>
            <a:off x="7714059" y="2076451"/>
            <a:ext cx="457200" cy="438582"/>
          </a:xfrm>
          <a:prstGeom prst="rect">
            <a:avLst/>
          </a:prstGeom>
          <a:noFill/>
          <a:ln>
            <a:noFill/>
          </a:ln>
        </p:spPr>
        <p:txBody>
          <a:bodyPr anchorCtr="0" anchor="ctr" bIns="34275" lIns="68575" spcFirstLastPara="1" rIns="68575" wrap="square" tIns="34275">
            <a:noAutofit/>
          </a:bodyPr>
          <a:lstStyle/>
          <a:p>
            <a:pPr indent="0" lvl="0" marL="0" marR="0" rtl="0" algn="r">
              <a:spcBef>
                <a:spcPts val="0"/>
              </a:spcBef>
              <a:spcAft>
                <a:spcPts val="0"/>
              </a:spcAft>
              <a:buNone/>
            </a:pPr>
            <a:r>
              <a:rPr b="0" i="0" lang="en-US" sz="6000" u="none" cap="none" strike="noStrike">
                <a:solidFill>
                  <a:schemeClr val="lt1"/>
                </a:solidFill>
                <a:latin typeface="Century Gothic"/>
                <a:ea typeface="Century Gothic"/>
                <a:cs typeface="Century Gothic"/>
                <a:sym typeface="Century Gothic"/>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05" name="Shape 105"/>
        <p:cNvGrpSpPr/>
        <p:nvPr/>
      </p:nvGrpSpPr>
      <p:grpSpPr>
        <a:xfrm>
          <a:off x="0" y="0"/>
          <a:ext cx="0" cy="0"/>
          <a:chOff x="0" y="0"/>
          <a:chExt cx="0" cy="0"/>
        </a:xfrm>
      </p:grpSpPr>
      <p:sp>
        <p:nvSpPr>
          <p:cNvPr id="106" name="Google Shape;106;p36"/>
          <p:cNvSpPr txBox="1"/>
          <p:nvPr>
            <p:ph type="title"/>
          </p:nvPr>
        </p:nvSpPr>
        <p:spPr>
          <a:xfrm>
            <a:off x="513159" y="2571750"/>
            <a:ext cx="6400800" cy="1273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2400"/>
              <a:buFont typeface="Century Gothic"/>
              <a:buNone/>
              <a:defRPr b="0" sz="2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36"/>
          <p:cNvSpPr txBox="1"/>
          <p:nvPr>
            <p:ph idx="1" type="body"/>
          </p:nvPr>
        </p:nvSpPr>
        <p:spPr>
          <a:xfrm>
            <a:off x="513158" y="3849736"/>
            <a:ext cx="6401993" cy="645300"/>
          </a:xfrm>
          <a:prstGeom prst="rect">
            <a:avLst/>
          </a:prstGeom>
          <a:noFill/>
          <a:ln>
            <a:noFill/>
          </a:ln>
        </p:spPr>
        <p:txBody>
          <a:bodyPr anchorCtr="0" anchor="t" bIns="45700" lIns="91425" spcFirstLastPara="1" rIns="91425" wrap="square" tIns="45700">
            <a:normAutofit/>
          </a:bodyPr>
          <a:lstStyle>
            <a:lvl1pPr indent="-228600" lvl="0" marL="457200" algn="l">
              <a:spcBef>
                <a:spcPts val="300"/>
              </a:spcBef>
              <a:spcAft>
                <a:spcPts val="0"/>
              </a:spcAft>
              <a:buSzPts val="1200"/>
              <a:buNone/>
              <a:defRPr sz="1500">
                <a:solidFill>
                  <a:srgbClr val="0F486F"/>
                </a:solidFill>
              </a:defRPr>
            </a:lvl1pPr>
            <a:lvl2pPr indent="-228600" lvl="1" marL="914400" algn="l">
              <a:spcBef>
                <a:spcPts val="450"/>
              </a:spcBef>
              <a:spcAft>
                <a:spcPts val="0"/>
              </a:spcAft>
              <a:buSzPts val="1080"/>
              <a:buNone/>
              <a:defRPr sz="1350">
                <a:solidFill>
                  <a:schemeClr val="lt1"/>
                </a:solidFill>
              </a:defRPr>
            </a:lvl2pPr>
            <a:lvl3pPr indent="-228600" lvl="2" marL="1371600" algn="l">
              <a:spcBef>
                <a:spcPts val="450"/>
              </a:spcBef>
              <a:spcAft>
                <a:spcPts val="0"/>
              </a:spcAft>
              <a:buSzPts val="960"/>
              <a:buNone/>
              <a:defRPr sz="1200">
                <a:solidFill>
                  <a:schemeClr val="lt1"/>
                </a:solidFill>
              </a:defRPr>
            </a:lvl3pPr>
            <a:lvl4pPr indent="-228600" lvl="3" marL="1828800" algn="l">
              <a:spcBef>
                <a:spcPts val="450"/>
              </a:spcBef>
              <a:spcAft>
                <a:spcPts val="0"/>
              </a:spcAft>
              <a:buSzPts val="840"/>
              <a:buNone/>
              <a:defRPr sz="1050">
                <a:solidFill>
                  <a:schemeClr val="lt1"/>
                </a:solidFill>
              </a:defRPr>
            </a:lvl4pPr>
            <a:lvl5pPr indent="-228600" lvl="4" marL="2286000" algn="l">
              <a:spcBef>
                <a:spcPts val="450"/>
              </a:spcBef>
              <a:spcAft>
                <a:spcPts val="0"/>
              </a:spcAft>
              <a:buSzPts val="840"/>
              <a:buNone/>
              <a:defRPr sz="1050">
                <a:solidFill>
                  <a:schemeClr val="lt1"/>
                </a:solidFill>
              </a:defRPr>
            </a:lvl5pPr>
            <a:lvl6pPr indent="-228600" lvl="5" marL="2743200" algn="l">
              <a:spcBef>
                <a:spcPts val="450"/>
              </a:spcBef>
              <a:spcAft>
                <a:spcPts val="0"/>
              </a:spcAft>
              <a:buSzPts val="840"/>
              <a:buNone/>
              <a:defRPr sz="1050">
                <a:solidFill>
                  <a:schemeClr val="lt1"/>
                </a:solidFill>
              </a:defRPr>
            </a:lvl6pPr>
            <a:lvl7pPr indent="-228600" lvl="6" marL="3200400" algn="l">
              <a:spcBef>
                <a:spcPts val="450"/>
              </a:spcBef>
              <a:spcAft>
                <a:spcPts val="0"/>
              </a:spcAft>
              <a:buSzPts val="840"/>
              <a:buNone/>
              <a:defRPr sz="1050">
                <a:solidFill>
                  <a:schemeClr val="lt1"/>
                </a:solidFill>
              </a:defRPr>
            </a:lvl7pPr>
            <a:lvl8pPr indent="-228600" lvl="7" marL="3657600" algn="l">
              <a:spcBef>
                <a:spcPts val="450"/>
              </a:spcBef>
              <a:spcAft>
                <a:spcPts val="0"/>
              </a:spcAft>
              <a:buSzPts val="840"/>
              <a:buNone/>
              <a:defRPr sz="1050">
                <a:solidFill>
                  <a:schemeClr val="lt1"/>
                </a:solidFill>
              </a:defRPr>
            </a:lvl8pPr>
            <a:lvl9pPr indent="-228600" lvl="8" marL="4114800" algn="l">
              <a:spcBef>
                <a:spcPts val="450"/>
              </a:spcBef>
              <a:spcAft>
                <a:spcPts val="450"/>
              </a:spcAft>
              <a:buSzPts val="840"/>
              <a:buNone/>
              <a:defRPr sz="1050">
                <a:solidFill>
                  <a:schemeClr val="lt1"/>
                </a:solidFill>
              </a:defRPr>
            </a:lvl9pPr>
          </a:lstStyle>
          <a:p/>
        </p:txBody>
      </p:sp>
      <p:sp>
        <p:nvSpPr>
          <p:cNvPr id="108" name="Google Shape;108;p36"/>
          <p:cNvSpPr txBox="1"/>
          <p:nvPr>
            <p:ph idx="10" type="dt"/>
          </p:nvPr>
        </p:nvSpPr>
        <p:spPr>
          <a:xfrm>
            <a:off x="7428309" y="4629150"/>
            <a:ext cx="1200150" cy="273844"/>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36"/>
          <p:cNvSpPr txBox="1"/>
          <p:nvPr>
            <p:ph idx="11" type="ftr"/>
          </p:nvPr>
        </p:nvSpPr>
        <p:spPr>
          <a:xfrm>
            <a:off x="513159" y="4629150"/>
            <a:ext cx="5657850" cy="273844"/>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36"/>
          <p:cNvSpPr txBox="1"/>
          <p:nvPr>
            <p:ph idx="12" type="sldNum"/>
          </p:nvPr>
        </p:nvSpPr>
        <p:spPr>
          <a:xfrm>
            <a:off x="7772400" y="4183857"/>
            <a:ext cx="856684" cy="502444"/>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11" name="Shape 111"/>
        <p:cNvGrpSpPr/>
        <p:nvPr/>
      </p:nvGrpSpPr>
      <p:grpSpPr>
        <a:xfrm>
          <a:off x="0" y="0"/>
          <a:ext cx="0" cy="0"/>
          <a:chOff x="0" y="0"/>
          <a:chExt cx="0" cy="0"/>
        </a:xfrm>
      </p:grpSpPr>
      <p:sp>
        <p:nvSpPr>
          <p:cNvPr id="112" name="Google Shape;112;p37"/>
          <p:cNvSpPr txBox="1"/>
          <p:nvPr>
            <p:ph type="title"/>
          </p:nvPr>
        </p:nvSpPr>
        <p:spPr>
          <a:xfrm>
            <a:off x="856060" y="514350"/>
            <a:ext cx="6858000" cy="20574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2400"/>
              <a:buFont typeface="Century Gothic"/>
              <a:buNone/>
              <a:defRPr b="0" sz="240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37"/>
          <p:cNvSpPr txBox="1"/>
          <p:nvPr>
            <p:ph idx="1" type="body"/>
          </p:nvPr>
        </p:nvSpPr>
        <p:spPr>
          <a:xfrm>
            <a:off x="513159" y="2946400"/>
            <a:ext cx="6400801" cy="787400"/>
          </a:xfrm>
          <a:prstGeom prst="rect">
            <a:avLst/>
          </a:prstGeom>
          <a:noFill/>
          <a:ln>
            <a:noFill/>
          </a:ln>
        </p:spPr>
        <p:txBody>
          <a:bodyPr anchorCtr="0" anchor="b" bIns="45700" lIns="91425" spcFirstLastPara="1" rIns="91425" wrap="square" tIns="45700">
            <a:normAutofit/>
          </a:bodyPr>
          <a:lstStyle>
            <a:lvl1pPr indent="-228600" lvl="0" marL="457200" algn="l">
              <a:spcBef>
                <a:spcPts val="360"/>
              </a:spcBef>
              <a:spcAft>
                <a:spcPts val="0"/>
              </a:spcAft>
              <a:buSzPts val="1440"/>
              <a:buNone/>
              <a:defRPr b="0" sz="1800" cap="none">
                <a:solidFill>
                  <a:schemeClr val="lt1"/>
                </a:solidFill>
              </a:defRPr>
            </a:lvl1pPr>
            <a:lvl2pPr indent="-320040" lvl="1" marL="914400" algn="l">
              <a:spcBef>
                <a:spcPts val="450"/>
              </a:spcBef>
              <a:spcAft>
                <a:spcPts val="0"/>
              </a:spcAft>
              <a:buSzPts val="1440"/>
              <a:buChar char="▶"/>
              <a:defRPr/>
            </a:lvl2pPr>
            <a:lvl3pPr indent="-320039" lvl="2" marL="1371600" algn="l">
              <a:spcBef>
                <a:spcPts val="450"/>
              </a:spcBef>
              <a:spcAft>
                <a:spcPts val="0"/>
              </a:spcAft>
              <a:buSzPts val="1440"/>
              <a:buChar char="▶"/>
              <a:defRPr/>
            </a:lvl3pPr>
            <a:lvl4pPr indent="-320039" lvl="3" marL="1828800" algn="l">
              <a:spcBef>
                <a:spcPts val="450"/>
              </a:spcBef>
              <a:spcAft>
                <a:spcPts val="0"/>
              </a:spcAft>
              <a:buSzPts val="1440"/>
              <a:buChar char="▶"/>
              <a:defRPr/>
            </a:lvl4pPr>
            <a:lvl5pPr indent="-320039" lvl="4" marL="2286000" algn="l">
              <a:spcBef>
                <a:spcPts val="450"/>
              </a:spcBef>
              <a:spcAft>
                <a:spcPts val="0"/>
              </a:spcAft>
              <a:buSzPts val="1440"/>
              <a:buChar char="▶"/>
              <a:defRPr/>
            </a:lvl5pPr>
            <a:lvl6pPr indent="-320039" lvl="5" marL="2743200" algn="l">
              <a:spcBef>
                <a:spcPts val="450"/>
              </a:spcBef>
              <a:spcAft>
                <a:spcPts val="0"/>
              </a:spcAft>
              <a:buSzPts val="1440"/>
              <a:buChar char="▶"/>
              <a:defRPr/>
            </a:lvl6pPr>
            <a:lvl7pPr indent="-320039" lvl="6" marL="3200400" algn="l">
              <a:spcBef>
                <a:spcPts val="450"/>
              </a:spcBef>
              <a:spcAft>
                <a:spcPts val="0"/>
              </a:spcAft>
              <a:buSzPts val="1440"/>
              <a:buChar char="▶"/>
              <a:defRPr/>
            </a:lvl7pPr>
            <a:lvl8pPr indent="-320040" lvl="7" marL="3657600" algn="l">
              <a:spcBef>
                <a:spcPts val="450"/>
              </a:spcBef>
              <a:spcAft>
                <a:spcPts val="0"/>
              </a:spcAft>
              <a:buSzPts val="1440"/>
              <a:buChar char="▶"/>
              <a:defRPr/>
            </a:lvl8pPr>
            <a:lvl9pPr indent="-320040" lvl="8" marL="4114800" algn="l">
              <a:spcBef>
                <a:spcPts val="450"/>
              </a:spcBef>
              <a:spcAft>
                <a:spcPts val="450"/>
              </a:spcAft>
              <a:buSzPts val="1440"/>
              <a:buChar char="▶"/>
              <a:defRPr/>
            </a:lvl9pPr>
          </a:lstStyle>
          <a:p/>
        </p:txBody>
      </p:sp>
      <p:sp>
        <p:nvSpPr>
          <p:cNvPr id="114" name="Google Shape;114;p37"/>
          <p:cNvSpPr txBox="1"/>
          <p:nvPr>
            <p:ph idx="2" type="body"/>
          </p:nvPr>
        </p:nvSpPr>
        <p:spPr>
          <a:xfrm>
            <a:off x="513159" y="3733800"/>
            <a:ext cx="6400801" cy="762000"/>
          </a:xfrm>
          <a:prstGeom prst="rect">
            <a:avLst/>
          </a:prstGeom>
          <a:noFill/>
          <a:ln>
            <a:noFill/>
          </a:ln>
        </p:spPr>
        <p:txBody>
          <a:bodyPr anchorCtr="0" anchor="t" bIns="45700" lIns="91425" spcFirstLastPara="1" rIns="91425" wrap="square" tIns="45700">
            <a:normAutofit/>
          </a:bodyPr>
          <a:lstStyle>
            <a:lvl1pPr indent="-228600" lvl="0" marL="457200" algn="l">
              <a:spcBef>
                <a:spcPts val="270"/>
              </a:spcBef>
              <a:spcAft>
                <a:spcPts val="0"/>
              </a:spcAft>
              <a:buSzPts val="1080"/>
              <a:buNone/>
              <a:defRPr sz="1350">
                <a:solidFill>
                  <a:srgbClr val="0F486F"/>
                </a:solidFill>
              </a:defRPr>
            </a:lvl1pPr>
            <a:lvl2pPr indent="-228600" lvl="1" marL="914400" algn="l">
              <a:spcBef>
                <a:spcPts val="450"/>
              </a:spcBef>
              <a:spcAft>
                <a:spcPts val="0"/>
              </a:spcAft>
              <a:buSzPts val="1080"/>
              <a:buNone/>
              <a:defRPr sz="1350">
                <a:solidFill>
                  <a:schemeClr val="lt1"/>
                </a:solidFill>
              </a:defRPr>
            </a:lvl2pPr>
            <a:lvl3pPr indent="-228600" lvl="2" marL="1371600" algn="l">
              <a:spcBef>
                <a:spcPts val="450"/>
              </a:spcBef>
              <a:spcAft>
                <a:spcPts val="0"/>
              </a:spcAft>
              <a:buSzPts val="960"/>
              <a:buNone/>
              <a:defRPr sz="1200">
                <a:solidFill>
                  <a:schemeClr val="lt1"/>
                </a:solidFill>
              </a:defRPr>
            </a:lvl3pPr>
            <a:lvl4pPr indent="-228600" lvl="3" marL="1828800" algn="l">
              <a:spcBef>
                <a:spcPts val="450"/>
              </a:spcBef>
              <a:spcAft>
                <a:spcPts val="0"/>
              </a:spcAft>
              <a:buSzPts val="840"/>
              <a:buNone/>
              <a:defRPr sz="1050">
                <a:solidFill>
                  <a:schemeClr val="lt1"/>
                </a:solidFill>
              </a:defRPr>
            </a:lvl4pPr>
            <a:lvl5pPr indent="-228600" lvl="4" marL="2286000" algn="l">
              <a:spcBef>
                <a:spcPts val="450"/>
              </a:spcBef>
              <a:spcAft>
                <a:spcPts val="0"/>
              </a:spcAft>
              <a:buSzPts val="840"/>
              <a:buNone/>
              <a:defRPr sz="1050">
                <a:solidFill>
                  <a:schemeClr val="lt1"/>
                </a:solidFill>
              </a:defRPr>
            </a:lvl5pPr>
            <a:lvl6pPr indent="-228600" lvl="5" marL="2743200" algn="l">
              <a:spcBef>
                <a:spcPts val="450"/>
              </a:spcBef>
              <a:spcAft>
                <a:spcPts val="0"/>
              </a:spcAft>
              <a:buSzPts val="840"/>
              <a:buNone/>
              <a:defRPr sz="1050">
                <a:solidFill>
                  <a:schemeClr val="lt1"/>
                </a:solidFill>
              </a:defRPr>
            </a:lvl6pPr>
            <a:lvl7pPr indent="-228600" lvl="6" marL="3200400" algn="l">
              <a:spcBef>
                <a:spcPts val="450"/>
              </a:spcBef>
              <a:spcAft>
                <a:spcPts val="0"/>
              </a:spcAft>
              <a:buSzPts val="840"/>
              <a:buNone/>
              <a:defRPr sz="1050">
                <a:solidFill>
                  <a:schemeClr val="lt1"/>
                </a:solidFill>
              </a:defRPr>
            </a:lvl7pPr>
            <a:lvl8pPr indent="-228600" lvl="7" marL="3657600" algn="l">
              <a:spcBef>
                <a:spcPts val="450"/>
              </a:spcBef>
              <a:spcAft>
                <a:spcPts val="0"/>
              </a:spcAft>
              <a:buSzPts val="840"/>
              <a:buNone/>
              <a:defRPr sz="1050">
                <a:solidFill>
                  <a:schemeClr val="lt1"/>
                </a:solidFill>
              </a:defRPr>
            </a:lvl8pPr>
            <a:lvl9pPr indent="-228600" lvl="8" marL="4114800" algn="l">
              <a:spcBef>
                <a:spcPts val="450"/>
              </a:spcBef>
              <a:spcAft>
                <a:spcPts val="450"/>
              </a:spcAft>
              <a:buSzPts val="840"/>
              <a:buNone/>
              <a:defRPr sz="1050">
                <a:solidFill>
                  <a:schemeClr val="lt1"/>
                </a:solidFill>
              </a:defRPr>
            </a:lvl9pPr>
          </a:lstStyle>
          <a:p/>
        </p:txBody>
      </p:sp>
      <p:sp>
        <p:nvSpPr>
          <p:cNvPr id="115" name="Google Shape;115;p37"/>
          <p:cNvSpPr txBox="1"/>
          <p:nvPr>
            <p:ph idx="10" type="dt"/>
          </p:nvPr>
        </p:nvSpPr>
        <p:spPr>
          <a:xfrm>
            <a:off x="7428309" y="4629150"/>
            <a:ext cx="1200150" cy="273844"/>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37"/>
          <p:cNvSpPr txBox="1"/>
          <p:nvPr>
            <p:ph idx="11" type="ftr"/>
          </p:nvPr>
        </p:nvSpPr>
        <p:spPr>
          <a:xfrm>
            <a:off x="513159" y="4629150"/>
            <a:ext cx="5657850" cy="273844"/>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37"/>
          <p:cNvSpPr txBox="1"/>
          <p:nvPr>
            <p:ph idx="12" type="sldNum"/>
          </p:nvPr>
        </p:nvSpPr>
        <p:spPr>
          <a:xfrm>
            <a:off x="7772400" y="4183857"/>
            <a:ext cx="856684" cy="502444"/>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18" name="Google Shape;118;p37"/>
          <p:cNvSpPr txBox="1"/>
          <p:nvPr/>
        </p:nvSpPr>
        <p:spPr>
          <a:xfrm>
            <a:off x="398859" y="609167"/>
            <a:ext cx="457200" cy="438582"/>
          </a:xfrm>
          <a:prstGeom prst="rect">
            <a:avLst/>
          </a:prstGeom>
          <a:no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rPr b="0" i="0" lang="en-US" sz="6000" u="none" cap="none" strike="noStrike">
                <a:solidFill>
                  <a:schemeClr val="lt1"/>
                </a:solidFill>
                <a:latin typeface="Century Gothic"/>
                <a:ea typeface="Century Gothic"/>
                <a:cs typeface="Century Gothic"/>
                <a:sym typeface="Century Gothic"/>
              </a:rPr>
              <a:t>“</a:t>
            </a:r>
            <a:endParaRPr/>
          </a:p>
        </p:txBody>
      </p:sp>
      <p:sp>
        <p:nvSpPr>
          <p:cNvPr id="119" name="Google Shape;119;p37"/>
          <p:cNvSpPr txBox="1"/>
          <p:nvPr/>
        </p:nvSpPr>
        <p:spPr>
          <a:xfrm>
            <a:off x="7714059" y="2076451"/>
            <a:ext cx="457200" cy="438582"/>
          </a:xfrm>
          <a:prstGeom prst="rect">
            <a:avLst/>
          </a:prstGeom>
          <a:noFill/>
          <a:ln>
            <a:noFill/>
          </a:ln>
        </p:spPr>
        <p:txBody>
          <a:bodyPr anchorCtr="0" anchor="ctr" bIns="34275" lIns="68575" spcFirstLastPara="1" rIns="68575" wrap="square" tIns="34275">
            <a:noAutofit/>
          </a:bodyPr>
          <a:lstStyle/>
          <a:p>
            <a:pPr indent="0" lvl="0" marL="0" marR="0" rtl="0" algn="r">
              <a:spcBef>
                <a:spcPts val="0"/>
              </a:spcBef>
              <a:spcAft>
                <a:spcPts val="0"/>
              </a:spcAft>
              <a:buNone/>
            </a:pPr>
            <a:r>
              <a:rPr b="0" i="0" lang="en-US" sz="6000" u="none" cap="none" strike="noStrike">
                <a:solidFill>
                  <a:schemeClr val="lt1"/>
                </a:solidFill>
                <a:latin typeface="Century Gothic"/>
                <a:ea typeface="Century Gothic"/>
                <a:cs typeface="Century Gothic"/>
                <a:sym typeface="Century Gothic"/>
              </a:rPr>
              <a:t>”</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20" name="Shape 120"/>
        <p:cNvGrpSpPr/>
        <p:nvPr/>
      </p:nvGrpSpPr>
      <p:grpSpPr>
        <a:xfrm>
          <a:off x="0" y="0"/>
          <a:ext cx="0" cy="0"/>
          <a:chOff x="0" y="0"/>
          <a:chExt cx="0" cy="0"/>
        </a:xfrm>
      </p:grpSpPr>
      <p:sp>
        <p:nvSpPr>
          <p:cNvPr id="121" name="Google Shape;121;p38"/>
          <p:cNvSpPr txBox="1"/>
          <p:nvPr>
            <p:ph type="title"/>
          </p:nvPr>
        </p:nvSpPr>
        <p:spPr>
          <a:xfrm>
            <a:off x="513160" y="514350"/>
            <a:ext cx="7543800" cy="20574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2700"/>
              <a:buFont typeface="Century Gothic"/>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38"/>
          <p:cNvSpPr txBox="1"/>
          <p:nvPr>
            <p:ph idx="1" type="body"/>
          </p:nvPr>
        </p:nvSpPr>
        <p:spPr>
          <a:xfrm>
            <a:off x="513159" y="2946401"/>
            <a:ext cx="6400800" cy="628650"/>
          </a:xfrm>
          <a:prstGeom prst="rect">
            <a:avLst/>
          </a:prstGeom>
          <a:noFill/>
          <a:ln>
            <a:noFill/>
          </a:ln>
        </p:spPr>
        <p:txBody>
          <a:bodyPr anchorCtr="0" anchor="b" bIns="45700" lIns="91425" spcFirstLastPara="1" rIns="91425" wrap="square" tIns="45700">
            <a:normAutofit/>
          </a:bodyPr>
          <a:lstStyle>
            <a:lvl1pPr indent="-228600" lvl="0" marL="457200" algn="l">
              <a:spcBef>
                <a:spcPts val="360"/>
              </a:spcBef>
              <a:spcAft>
                <a:spcPts val="0"/>
              </a:spcAft>
              <a:buSzPts val="1440"/>
              <a:buNone/>
              <a:defRPr b="0" sz="1800" cap="none">
                <a:solidFill>
                  <a:schemeClr val="lt1"/>
                </a:solidFill>
              </a:defRPr>
            </a:lvl1pPr>
            <a:lvl2pPr indent="-320040" lvl="1" marL="914400" algn="l">
              <a:spcBef>
                <a:spcPts val="450"/>
              </a:spcBef>
              <a:spcAft>
                <a:spcPts val="0"/>
              </a:spcAft>
              <a:buSzPts val="1440"/>
              <a:buChar char="▶"/>
              <a:defRPr/>
            </a:lvl2pPr>
            <a:lvl3pPr indent="-320039" lvl="2" marL="1371600" algn="l">
              <a:spcBef>
                <a:spcPts val="450"/>
              </a:spcBef>
              <a:spcAft>
                <a:spcPts val="0"/>
              </a:spcAft>
              <a:buSzPts val="1440"/>
              <a:buChar char="▶"/>
              <a:defRPr/>
            </a:lvl3pPr>
            <a:lvl4pPr indent="-320039" lvl="3" marL="1828800" algn="l">
              <a:spcBef>
                <a:spcPts val="450"/>
              </a:spcBef>
              <a:spcAft>
                <a:spcPts val="0"/>
              </a:spcAft>
              <a:buSzPts val="1440"/>
              <a:buChar char="▶"/>
              <a:defRPr/>
            </a:lvl4pPr>
            <a:lvl5pPr indent="-320039" lvl="4" marL="2286000" algn="l">
              <a:spcBef>
                <a:spcPts val="450"/>
              </a:spcBef>
              <a:spcAft>
                <a:spcPts val="0"/>
              </a:spcAft>
              <a:buSzPts val="1440"/>
              <a:buChar char="▶"/>
              <a:defRPr/>
            </a:lvl5pPr>
            <a:lvl6pPr indent="-320039" lvl="5" marL="2743200" algn="l">
              <a:spcBef>
                <a:spcPts val="450"/>
              </a:spcBef>
              <a:spcAft>
                <a:spcPts val="0"/>
              </a:spcAft>
              <a:buSzPts val="1440"/>
              <a:buChar char="▶"/>
              <a:defRPr/>
            </a:lvl6pPr>
            <a:lvl7pPr indent="-320039" lvl="6" marL="3200400" algn="l">
              <a:spcBef>
                <a:spcPts val="450"/>
              </a:spcBef>
              <a:spcAft>
                <a:spcPts val="0"/>
              </a:spcAft>
              <a:buSzPts val="1440"/>
              <a:buChar char="▶"/>
              <a:defRPr/>
            </a:lvl7pPr>
            <a:lvl8pPr indent="-320040" lvl="7" marL="3657600" algn="l">
              <a:spcBef>
                <a:spcPts val="450"/>
              </a:spcBef>
              <a:spcAft>
                <a:spcPts val="0"/>
              </a:spcAft>
              <a:buSzPts val="1440"/>
              <a:buChar char="▶"/>
              <a:defRPr/>
            </a:lvl8pPr>
            <a:lvl9pPr indent="-320040" lvl="8" marL="4114800" algn="l">
              <a:spcBef>
                <a:spcPts val="450"/>
              </a:spcBef>
              <a:spcAft>
                <a:spcPts val="450"/>
              </a:spcAft>
              <a:buSzPts val="1440"/>
              <a:buChar char="▶"/>
              <a:defRPr/>
            </a:lvl9pPr>
          </a:lstStyle>
          <a:p/>
        </p:txBody>
      </p:sp>
      <p:sp>
        <p:nvSpPr>
          <p:cNvPr id="123" name="Google Shape;123;p38"/>
          <p:cNvSpPr txBox="1"/>
          <p:nvPr>
            <p:ph idx="2" type="body"/>
          </p:nvPr>
        </p:nvSpPr>
        <p:spPr>
          <a:xfrm>
            <a:off x="513159" y="3575049"/>
            <a:ext cx="6400801" cy="920750"/>
          </a:xfrm>
          <a:prstGeom prst="rect">
            <a:avLst/>
          </a:prstGeom>
          <a:noFill/>
          <a:ln>
            <a:noFill/>
          </a:ln>
        </p:spPr>
        <p:txBody>
          <a:bodyPr anchorCtr="0" anchor="t" bIns="45700" lIns="91425" spcFirstLastPara="1" rIns="91425" wrap="square" tIns="45700">
            <a:normAutofit/>
          </a:bodyPr>
          <a:lstStyle>
            <a:lvl1pPr indent="-228600" lvl="0" marL="457200" algn="l">
              <a:spcBef>
                <a:spcPts val="270"/>
              </a:spcBef>
              <a:spcAft>
                <a:spcPts val="0"/>
              </a:spcAft>
              <a:buSzPts val="1080"/>
              <a:buNone/>
              <a:defRPr sz="1350">
                <a:solidFill>
                  <a:srgbClr val="0F486F"/>
                </a:solidFill>
              </a:defRPr>
            </a:lvl1pPr>
            <a:lvl2pPr indent="-228600" lvl="1" marL="914400" algn="l">
              <a:spcBef>
                <a:spcPts val="450"/>
              </a:spcBef>
              <a:spcAft>
                <a:spcPts val="0"/>
              </a:spcAft>
              <a:buSzPts val="1080"/>
              <a:buNone/>
              <a:defRPr sz="1350">
                <a:solidFill>
                  <a:schemeClr val="lt1"/>
                </a:solidFill>
              </a:defRPr>
            </a:lvl2pPr>
            <a:lvl3pPr indent="-228600" lvl="2" marL="1371600" algn="l">
              <a:spcBef>
                <a:spcPts val="450"/>
              </a:spcBef>
              <a:spcAft>
                <a:spcPts val="0"/>
              </a:spcAft>
              <a:buSzPts val="960"/>
              <a:buNone/>
              <a:defRPr sz="1200">
                <a:solidFill>
                  <a:schemeClr val="lt1"/>
                </a:solidFill>
              </a:defRPr>
            </a:lvl3pPr>
            <a:lvl4pPr indent="-228600" lvl="3" marL="1828800" algn="l">
              <a:spcBef>
                <a:spcPts val="450"/>
              </a:spcBef>
              <a:spcAft>
                <a:spcPts val="0"/>
              </a:spcAft>
              <a:buSzPts val="840"/>
              <a:buNone/>
              <a:defRPr sz="1050">
                <a:solidFill>
                  <a:schemeClr val="lt1"/>
                </a:solidFill>
              </a:defRPr>
            </a:lvl4pPr>
            <a:lvl5pPr indent="-228600" lvl="4" marL="2286000" algn="l">
              <a:spcBef>
                <a:spcPts val="450"/>
              </a:spcBef>
              <a:spcAft>
                <a:spcPts val="0"/>
              </a:spcAft>
              <a:buSzPts val="840"/>
              <a:buNone/>
              <a:defRPr sz="1050">
                <a:solidFill>
                  <a:schemeClr val="lt1"/>
                </a:solidFill>
              </a:defRPr>
            </a:lvl5pPr>
            <a:lvl6pPr indent="-228600" lvl="5" marL="2743200" algn="l">
              <a:spcBef>
                <a:spcPts val="450"/>
              </a:spcBef>
              <a:spcAft>
                <a:spcPts val="0"/>
              </a:spcAft>
              <a:buSzPts val="840"/>
              <a:buNone/>
              <a:defRPr sz="1050">
                <a:solidFill>
                  <a:schemeClr val="lt1"/>
                </a:solidFill>
              </a:defRPr>
            </a:lvl6pPr>
            <a:lvl7pPr indent="-228600" lvl="6" marL="3200400" algn="l">
              <a:spcBef>
                <a:spcPts val="450"/>
              </a:spcBef>
              <a:spcAft>
                <a:spcPts val="0"/>
              </a:spcAft>
              <a:buSzPts val="840"/>
              <a:buNone/>
              <a:defRPr sz="1050">
                <a:solidFill>
                  <a:schemeClr val="lt1"/>
                </a:solidFill>
              </a:defRPr>
            </a:lvl7pPr>
            <a:lvl8pPr indent="-228600" lvl="7" marL="3657600" algn="l">
              <a:spcBef>
                <a:spcPts val="450"/>
              </a:spcBef>
              <a:spcAft>
                <a:spcPts val="0"/>
              </a:spcAft>
              <a:buSzPts val="840"/>
              <a:buNone/>
              <a:defRPr sz="1050">
                <a:solidFill>
                  <a:schemeClr val="lt1"/>
                </a:solidFill>
              </a:defRPr>
            </a:lvl8pPr>
            <a:lvl9pPr indent="-228600" lvl="8" marL="4114800" algn="l">
              <a:spcBef>
                <a:spcPts val="450"/>
              </a:spcBef>
              <a:spcAft>
                <a:spcPts val="450"/>
              </a:spcAft>
              <a:buSzPts val="840"/>
              <a:buNone/>
              <a:defRPr sz="1050">
                <a:solidFill>
                  <a:schemeClr val="lt1"/>
                </a:solidFill>
              </a:defRPr>
            </a:lvl9pPr>
          </a:lstStyle>
          <a:p/>
        </p:txBody>
      </p:sp>
      <p:sp>
        <p:nvSpPr>
          <p:cNvPr id="124" name="Google Shape;124;p38"/>
          <p:cNvSpPr txBox="1"/>
          <p:nvPr>
            <p:ph idx="10" type="dt"/>
          </p:nvPr>
        </p:nvSpPr>
        <p:spPr>
          <a:xfrm>
            <a:off x="7428309" y="4629150"/>
            <a:ext cx="1200150" cy="273844"/>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38"/>
          <p:cNvSpPr txBox="1"/>
          <p:nvPr>
            <p:ph idx="11" type="ftr"/>
          </p:nvPr>
        </p:nvSpPr>
        <p:spPr>
          <a:xfrm>
            <a:off x="513159" y="4629150"/>
            <a:ext cx="5657850" cy="273844"/>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38"/>
          <p:cNvSpPr txBox="1"/>
          <p:nvPr>
            <p:ph idx="12" type="sldNum"/>
          </p:nvPr>
        </p:nvSpPr>
        <p:spPr>
          <a:xfrm>
            <a:off x="7772400" y="4183857"/>
            <a:ext cx="856684" cy="502444"/>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7" name="Shape 127"/>
        <p:cNvGrpSpPr/>
        <p:nvPr/>
      </p:nvGrpSpPr>
      <p:grpSpPr>
        <a:xfrm>
          <a:off x="0" y="0"/>
          <a:ext cx="0" cy="0"/>
          <a:chOff x="0" y="0"/>
          <a:chExt cx="0" cy="0"/>
        </a:xfrm>
      </p:grpSpPr>
      <p:sp>
        <p:nvSpPr>
          <p:cNvPr id="128" name="Google Shape;128;p39"/>
          <p:cNvSpPr txBox="1"/>
          <p:nvPr>
            <p:ph type="title"/>
          </p:nvPr>
        </p:nvSpPr>
        <p:spPr>
          <a:xfrm>
            <a:off x="513159" y="3365499"/>
            <a:ext cx="6400800" cy="11303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27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39"/>
          <p:cNvSpPr txBox="1"/>
          <p:nvPr>
            <p:ph idx="1" type="body"/>
          </p:nvPr>
        </p:nvSpPr>
        <p:spPr>
          <a:xfrm rot="5400000">
            <a:off x="2357834" y="-1330324"/>
            <a:ext cx="2711450" cy="6400800"/>
          </a:xfrm>
          <a:prstGeom prst="rect">
            <a:avLst/>
          </a:prstGeom>
          <a:noFill/>
          <a:ln>
            <a:noFill/>
          </a:ln>
        </p:spPr>
        <p:txBody>
          <a:bodyPr anchorCtr="0" anchor="t" bIns="45700" lIns="91425" spcFirstLastPara="1" rIns="91425" wrap="square" tIns="45700">
            <a:normAutofit/>
          </a:bodyPr>
          <a:lstStyle>
            <a:lvl1pPr indent="-320040" lvl="0" marL="457200" algn="l">
              <a:spcBef>
                <a:spcPts val="360"/>
              </a:spcBef>
              <a:spcAft>
                <a:spcPts val="0"/>
              </a:spcAft>
              <a:buSzPts val="1440"/>
              <a:buChar char="▶"/>
              <a:defRPr/>
            </a:lvl1pPr>
            <a:lvl2pPr indent="-320040" lvl="1" marL="914400" algn="l">
              <a:spcBef>
                <a:spcPts val="450"/>
              </a:spcBef>
              <a:spcAft>
                <a:spcPts val="0"/>
              </a:spcAft>
              <a:buSzPts val="1440"/>
              <a:buChar char="▶"/>
              <a:defRPr/>
            </a:lvl2pPr>
            <a:lvl3pPr indent="-320039" lvl="2" marL="1371600" algn="l">
              <a:spcBef>
                <a:spcPts val="450"/>
              </a:spcBef>
              <a:spcAft>
                <a:spcPts val="0"/>
              </a:spcAft>
              <a:buSzPts val="1440"/>
              <a:buChar char="▶"/>
              <a:defRPr/>
            </a:lvl3pPr>
            <a:lvl4pPr indent="-320039" lvl="3" marL="1828800" algn="l">
              <a:spcBef>
                <a:spcPts val="450"/>
              </a:spcBef>
              <a:spcAft>
                <a:spcPts val="0"/>
              </a:spcAft>
              <a:buSzPts val="1440"/>
              <a:buChar char="▶"/>
              <a:defRPr/>
            </a:lvl4pPr>
            <a:lvl5pPr indent="-320039" lvl="4" marL="2286000" algn="l">
              <a:spcBef>
                <a:spcPts val="450"/>
              </a:spcBef>
              <a:spcAft>
                <a:spcPts val="0"/>
              </a:spcAft>
              <a:buSzPts val="1440"/>
              <a:buChar char="▶"/>
              <a:defRPr/>
            </a:lvl5pPr>
            <a:lvl6pPr indent="-320039" lvl="5" marL="2743200" algn="l">
              <a:spcBef>
                <a:spcPts val="450"/>
              </a:spcBef>
              <a:spcAft>
                <a:spcPts val="0"/>
              </a:spcAft>
              <a:buSzPts val="1440"/>
              <a:buChar char="▶"/>
              <a:defRPr/>
            </a:lvl6pPr>
            <a:lvl7pPr indent="-320039" lvl="6" marL="3200400" algn="l">
              <a:spcBef>
                <a:spcPts val="450"/>
              </a:spcBef>
              <a:spcAft>
                <a:spcPts val="0"/>
              </a:spcAft>
              <a:buSzPts val="1440"/>
              <a:buChar char="▶"/>
              <a:defRPr/>
            </a:lvl7pPr>
            <a:lvl8pPr indent="-320040" lvl="7" marL="3657600" algn="l">
              <a:spcBef>
                <a:spcPts val="450"/>
              </a:spcBef>
              <a:spcAft>
                <a:spcPts val="0"/>
              </a:spcAft>
              <a:buSzPts val="1440"/>
              <a:buChar char="▶"/>
              <a:defRPr/>
            </a:lvl8pPr>
            <a:lvl9pPr indent="-320040" lvl="8" marL="4114800" algn="l">
              <a:spcBef>
                <a:spcPts val="450"/>
              </a:spcBef>
              <a:spcAft>
                <a:spcPts val="450"/>
              </a:spcAft>
              <a:buSzPts val="1440"/>
              <a:buChar char="▶"/>
              <a:defRPr/>
            </a:lvl9pPr>
          </a:lstStyle>
          <a:p/>
        </p:txBody>
      </p:sp>
      <p:sp>
        <p:nvSpPr>
          <p:cNvPr id="130" name="Google Shape;130;p39"/>
          <p:cNvSpPr txBox="1"/>
          <p:nvPr>
            <p:ph idx="10" type="dt"/>
          </p:nvPr>
        </p:nvSpPr>
        <p:spPr>
          <a:xfrm>
            <a:off x="7428309" y="4629150"/>
            <a:ext cx="1200150" cy="273844"/>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39"/>
          <p:cNvSpPr txBox="1"/>
          <p:nvPr>
            <p:ph idx="11" type="ftr"/>
          </p:nvPr>
        </p:nvSpPr>
        <p:spPr>
          <a:xfrm>
            <a:off x="513159" y="4629150"/>
            <a:ext cx="5657850" cy="273844"/>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39"/>
          <p:cNvSpPr txBox="1"/>
          <p:nvPr>
            <p:ph idx="12" type="sldNum"/>
          </p:nvPr>
        </p:nvSpPr>
        <p:spPr>
          <a:xfrm>
            <a:off x="7772400" y="4183857"/>
            <a:ext cx="856684" cy="502444"/>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3" name="Shape 133"/>
        <p:cNvGrpSpPr/>
        <p:nvPr/>
      </p:nvGrpSpPr>
      <p:grpSpPr>
        <a:xfrm>
          <a:off x="0" y="0"/>
          <a:ext cx="0" cy="0"/>
          <a:chOff x="0" y="0"/>
          <a:chExt cx="0" cy="0"/>
        </a:xfrm>
      </p:grpSpPr>
      <p:sp>
        <p:nvSpPr>
          <p:cNvPr id="134" name="Google Shape;134;p40"/>
          <p:cNvSpPr txBox="1"/>
          <p:nvPr>
            <p:ph type="title"/>
          </p:nvPr>
        </p:nvSpPr>
        <p:spPr>
          <a:xfrm rot="5400000">
            <a:off x="5570934" y="1457325"/>
            <a:ext cx="3429000" cy="154305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40"/>
          <p:cNvSpPr txBox="1"/>
          <p:nvPr>
            <p:ph idx="1" type="body"/>
          </p:nvPr>
        </p:nvSpPr>
        <p:spPr>
          <a:xfrm rot="5400000">
            <a:off x="1457325" y="-428625"/>
            <a:ext cx="3981450" cy="5867400"/>
          </a:xfrm>
          <a:prstGeom prst="rect">
            <a:avLst/>
          </a:prstGeom>
          <a:noFill/>
          <a:ln>
            <a:noFill/>
          </a:ln>
        </p:spPr>
        <p:txBody>
          <a:bodyPr anchorCtr="0" anchor="t" bIns="45700" lIns="91425" spcFirstLastPara="1" rIns="91425" wrap="square" tIns="45700">
            <a:normAutofit/>
          </a:bodyPr>
          <a:lstStyle>
            <a:lvl1pPr indent="-320040" lvl="0" marL="457200" algn="l">
              <a:spcBef>
                <a:spcPts val="360"/>
              </a:spcBef>
              <a:spcAft>
                <a:spcPts val="0"/>
              </a:spcAft>
              <a:buSzPts val="1440"/>
              <a:buChar char="▶"/>
              <a:defRPr/>
            </a:lvl1pPr>
            <a:lvl2pPr indent="-320040" lvl="1" marL="914400" algn="l">
              <a:spcBef>
                <a:spcPts val="450"/>
              </a:spcBef>
              <a:spcAft>
                <a:spcPts val="0"/>
              </a:spcAft>
              <a:buSzPts val="1440"/>
              <a:buChar char="▶"/>
              <a:defRPr/>
            </a:lvl2pPr>
            <a:lvl3pPr indent="-320039" lvl="2" marL="1371600" algn="l">
              <a:spcBef>
                <a:spcPts val="450"/>
              </a:spcBef>
              <a:spcAft>
                <a:spcPts val="0"/>
              </a:spcAft>
              <a:buSzPts val="1440"/>
              <a:buChar char="▶"/>
              <a:defRPr/>
            </a:lvl3pPr>
            <a:lvl4pPr indent="-320039" lvl="3" marL="1828800" algn="l">
              <a:spcBef>
                <a:spcPts val="450"/>
              </a:spcBef>
              <a:spcAft>
                <a:spcPts val="0"/>
              </a:spcAft>
              <a:buSzPts val="1440"/>
              <a:buChar char="▶"/>
              <a:defRPr/>
            </a:lvl4pPr>
            <a:lvl5pPr indent="-320039" lvl="4" marL="2286000" algn="l">
              <a:spcBef>
                <a:spcPts val="450"/>
              </a:spcBef>
              <a:spcAft>
                <a:spcPts val="0"/>
              </a:spcAft>
              <a:buSzPts val="1440"/>
              <a:buChar char="▶"/>
              <a:defRPr/>
            </a:lvl5pPr>
            <a:lvl6pPr indent="-320039" lvl="5" marL="2743200" algn="l">
              <a:spcBef>
                <a:spcPts val="450"/>
              </a:spcBef>
              <a:spcAft>
                <a:spcPts val="0"/>
              </a:spcAft>
              <a:buSzPts val="1440"/>
              <a:buChar char="▶"/>
              <a:defRPr/>
            </a:lvl6pPr>
            <a:lvl7pPr indent="-320039" lvl="6" marL="3200400" algn="l">
              <a:spcBef>
                <a:spcPts val="450"/>
              </a:spcBef>
              <a:spcAft>
                <a:spcPts val="0"/>
              </a:spcAft>
              <a:buSzPts val="1440"/>
              <a:buChar char="▶"/>
              <a:defRPr/>
            </a:lvl7pPr>
            <a:lvl8pPr indent="-320040" lvl="7" marL="3657600" algn="l">
              <a:spcBef>
                <a:spcPts val="450"/>
              </a:spcBef>
              <a:spcAft>
                <a:spcPts val="0"/>
              </a:spcAft>
              <a:buSzPts val="1440"/>
              <a:buChar char="▶"/>
              <a:defRPr/>
            </a:lvl8pPr>
            <a:lvl9pPr indent="-320040" lvl="8" marL="4114800" algn="l">
              <a:spcBef>
                <a:spcPts val="450"/>
              </a:spcBef>
              <a:spcAft>
                <a:spcPts val="450"/>
              </a:spcAft>
              <a:buSzPts val="1440"/>
              <a:buChar char="▶"/>
              <a:defRPr/>
            </a:lvl9pPr>
          </a:lstStyle>
          <a:p/>
        </p:txBody>
      </p:sp>
      <p:sp>
        <p:nvSpPr>
          <p:cNvPr id="136" name="Google Shape;136;p40"/>
          <p:cNvSpPr txBox="1"/>
          <p:nvPr>
            <p:ph idx="10" type="dt"/>
          </p:nvPr>
        </p:nvSpPr>
        <p:spPr>
          <a:xfrm>
            <a:off x="7428309" y="4629150"/>
            <a:ext cx="1200150" cy="273844"/>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40"/>
          <p:cNvSpPr txBox="1"/>
          <p:nvPr>
            <p:ph idx="11" type="ftr"/>
          </p:nvPr>
        </p:nvSpPr>
        <p:spPr>
          <a:xfrm>
            <a:off x="513159" y="4629150"/>
            <a:ext cx="5657850" cy="273844"/>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40"/>
          <p:cNvSpPr txBox="1"/>
          <p:nvPr>
            <p:ph idx="12" type="sldNum"/>
          </p:nvPr>
        </p:nvSpPr>
        <p:spPr>
          <a:xfrm>
            <a:off x="7772400" y="4183857"/>
            <a:ext cx="856684" cy="502444"/>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6" name="Shape 26"/>
        <p:cNvGrpSpPr/>
        <p:nvPr/>
      </p:nvGrpSpPr>
      <p:grpSpPr>
        <a:xfrm>
          <a:off x="0" y="0"/>
          <a:ext cx="0" cy="0"/>
          <a:chOff x="0" y="0"/>
          <a:chExt cx="0" cy="0"/>
        </a:xfrm>
      </p:grpSpPr>
      <p:sp>
        <p:nvSpPr>
          <p:cNvPr id="27" name="Google Shape;27;p25"/>
          <p:cNvSpPr txBox="1"/>
          <p:nvPr>
            <p:ph type="title"/>
          </p:nvPr>
        </p:nvSpPr>
        <p:spPr>
          <a:xfrm>
            <a:off x="513159" y="3365499"/>
            <a:ext cx="6400800" cy="11303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5"/>
          <p:cNvSpPr txBox="1"/>
          <p:nvPr>
            <p:ph idx="1" type="body"/>
          </p:nvPr>
        </p:nvSpPr>
        <p:spPr>
          <a:xfrm>
            <a:off x="513159" y="514351"/>
            <a:ext cx="6400800" cy="2711450"/>
          </a:xfrm>
          <a:prstGeom prst="rect">
            <a:avLst/>
          </a:prstGeom>
          <a:noFill/>
          <a:ln>
            <a:noFill/>
          </a:ln>
        </p:spPr>
        <p:txBody>
          <a:bodyPr anchorCtr="0" anchor="ctr" bIns="45700" lIns="91425" spcFirstLastPara="1" rIns="91425" wrap="square" tIns="45700">
            <a:normAutofit/>
          </a:bodyPr>
          <a:lstStyle>
            <a:lvl1pPr indent="-320040" lvl="0" marL="457200" algn="l">
              <a:spcBef>
                <a:spcPts val="360"/>
              </a:spcBef>
              <a:spcAft>
                <a:spcPts val="0"/>
              </a:spcAft>
              <a:buSzPts val="1440"/>
              <a:buChar char="▶"/>
              <a:defRPr/>
            </a:lvl1pPr>
            <a:lvl2pPr indent="-320040" lvl="1" marL="914400" algn="l">
              <a:spcBef>
                <a:spcPts val="450"/>
              </a:spcBef>
              <a:spcAft>
                <a:spcPts val="0"/>
              </a:spcAft>
              <a:buSzPts val="1440"/>
              <a:buChar char="▶"/>
              <a:defRPr/>
            </a:lvl2pPr>
            <a:lvl3pPr indent="-320039" lvl="2" marL="1371600" algn="l">
              <a:spcBef>
                <a:spcPts val="450"/>
              </a:spcBef>
              <a:spcAft>
                <a:spcPts val="0"/>
              </a:spcAft>
              <a:buSzPts val="1440"/>
              <a:buChar char="▶"/>
              <a:defRPr/>
            </a:lvl3pPr>
            <a:lvl4pPr indent="-320039" lvl="3" marL="1828800" algn="l">
              <a:spcBef>
                <a:spcPts val="450"/>
              </a:spcBef>
              <a:spcAft>
                <a:spcPts val="0"/>
              </a:spcAft>
              <a:buSzPts val="1440"/>
              <a:buChar char="▶"/>
              <a:defRPr/>
            </a:lvl4pPr>
            <a:lvl5pPr indent="-320039" lvl="4" marL="2286000" algn="l">
              <a:spcBef>
                <a:spcPts val="450"/>
              </a:spcBef>
              <a:spcAft>
                <a:spcPts val="0"/>
              </a:spcAft>
              <a:buSzPts val="1440"/>
              <a:buChar char="▶"/>
              <a:defRPr/>
            </a:lvl5pPr>
            <a:lvl6pPr indent="-320039" lvl="5" marL="2743200" algn="l">
              <a:spcBef>
                <a:spcPts val="450"/>
              </a:spcBef>
              <a:spcAft>
                <a:spcPts val="0"/>
              </a:spcAft>
              <a:buSzPts val="1440"/>
              <a:buChar char="▶"/>
              <a:defRPr/>
            </a:lvl6pPr>
            <a:lvl7pPr indent="-320039" lvl="6" marL="3200400" algn="l">
              <a:spcBef>
                <a:spcPts val="450"/>
              </a:spcBef>
              <a:spcAft>
                <a:spcPts val="0"/>
              </a:spcAft>
              <a:buSzPts val="1440"/>
              <a:buChar char="▶"/>
              <a:defRPr/>
            </a:lvl7pPr>
            <a:lvl8pPr indent="-320040" lvl="7" marL="3657600" algn="l">
              <a:spcBef>
                <a:spcPts val="450"/>
              </a:spcBef>
              <a:spcAft>
                <a:spcPts val="0"/>
              </a:spcAft>
              <a:buSzPts val="1440"/>
              <a:buChar char="▶"/>
              <a:defRPr/>
            </a:lvl8pPr>
            <a:lvl9pPr indent="-320040" lvl="8" marL="4114800" algn="l">
              <a:spcBef>
                <a:spcPts val="450"/>
              </a:spcBef>
              <a:spcAft>
                <a:spcPts val="450"/>
              </a:spcAft>
              <a:buSzPts val="1440"/>
              <a:buChar char="▶"/>
              <a:defRPr/>
            </a:lvl9pPr>
          </a:lstStyle>
          <a:p/>
        </p:txBody>
      </p:sp>
      <p:sp>
        <p:nvSpPr>
          <p:cNvPr id="29" name="Google Shape;29;p25"/>
          <p:cNvSpPr txBox="1"/>
          <p:nvPr>
            <p:ph idx="10" type="dt"/>
          </p:nvPr>
        </p:nvSpPr>
        <p:spPr>
          <a:xfrm>
            <a:off x="7428309" y="4629150"/>
            <a:ext cx="1200150" cy="273844"/>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25"/>
          <p:cNvSpPr txBox="1"/>
          <p:nvPr>
            <p:ph idx="11" type="ftr"/>
          </p:nvPr>
        </p:nvSpPr>
        <p:spPr>
          <a:xfrm>
            <a:off x="513159" y="4629150"/>
            <a:ext cx="5657850" cy="273844"/>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5"/>
          <p:cNvSpPr txBox="1"/>
          <p:nvPr>
            <p:ph idx="12" type="sldNum"/>
          </p:nvPr>
        </p:nvSpPr>
        <p:spPr>
          <a:xfrm>
            <a:off x="7772400" y="4183857"/>
            <a:ext cx="856684" cy="502444"/>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32" name="Shape 32"/>
        <p:cNvGrpSpPr/>
        <p:nvPr/>
      </p:nvGrpSpPr>
      <p:grpSpPr>
        <a:xfrm>
          <a:off x="0" y="0"/>
          <a:ext cx="0" cy="0"/>
          <a:chOff x="0" y="0"/>
          <a:chExt cx="0" cy="0"/>
        </a:xfrm>
      </p:grpSpPr>
      <p:sp>
        <p:nvSpPr>
          <p:cNvPr id="33" name="Google Shape;33;p26"/>
          <p:cNvSpPr txBox="1"/>
          <p:nvPr>
            <p:ph type="ctrTitle"/>
          </p:nvPr>
        </p:nvSpPr>
        <p:spPr>
          <a:xfrm>
            <a:off x="513159" y="514350"/>
            <a:ext cx="6000750" cy="2228851"/>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3600"/>
              <a:buFont typeface="Century Gothic"/>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6"/>
          <p:cNvSpPr txBox="1"/>
          <p:nvPr>
            <p:ph idx="1" type="subTitle"/>
          </p:nvPr>
        </p:nvSpPr>
        <p:spPr>
          <a:xfrm>
            <a:off x="513159" y="2882900"/>
            <a:ext cx="4800600" cy="1460500"/>
          </a:xfrm>
          <a:prstGeom prst="rect">
            <a:avLst/>
          </a:prstGeom>
          <a:noFill/>
          <a:ln>
            <a:noFill/>
          </a:ln>
        </p:spPr>
        <p:txBody>
          <a:bodyPr anchorCtr="0" anchor="t" bIns="45700" lIns="91425" spcFirstLastPara="1" rIns="91425" wrap="square" tIns="45700">
            <a:normAutofit/>
          </a:bodyPr>
          <a:lstStyle>
            <a:lvl1pPr lvl="0" algn="l">
              <a:spcBef>
                <a:spcPts val="315"/>
              </a:spcBef>
              <a:spcAft>
                <a:spcPts val="0"/>
              </a:spcAft>
              <a:buSzPts val="1260"/>
              <a:buNone/>
              <a:defRPr sz="1575">
                <a:solidFill>
                  <a:srgbClr val="0F486F"/>
                </a:solidFill>
              </a:defRPr>
            </a:lvl1pPr>
            <a:lvl2pPr lvl="1" algn="ctr">
              <a:spcBef>
                <a:spcPts val="450"/>
              </a:spcBef>
              <a:spcAft>
                <a:spcPts val="0"/>
              </a:spcAft>
              <a:buSzPts val="1080"/>
              <a:buNone/>
              <a:defRPr>
                <a:solidFill>
                  <a:schemeClr val="lt1"/>
                </a:solidFill>
              </a:defRPr>
            </a:lvl2pPr>
            <a:lvl3pPr lvl="2" algn="ctr">
              <a:spcBef>
                <a:spcPts val="450"/>
              </a:spcBef>
              <a:spcAft>
                <a:spcPts val="0"/>
              </a:spcAft>
              <a:buSzPts val="960"/>
              <a:buNone/>
              <a:defRPr>
                <a:solidFill>
                  <a:schemeClr val="lt1"/>
                </a:solidFill>
              </a:defRPr>
            </a:lvl3pPr>
            <a:lvl4pPr lvl="3" algn="ctr">
              <a:spcBef>
                <a:spcPts val="450"/>
              </a:spcBef>
              <a:spcAft>
                <a:spcPts val="0"/>
              </a:spcAft>
              <a:buSzPts val="840"/>
              <a:buNone/>
              <a:defRPr>
                <a:solidFill>
                  <a:schemeClr val="lt1"/>
                </a:solidFill>
              </a:defRPr>
            </a:lvl4pPr>
            <a:lvl5pPr lvl="4" algn="ctr">
              <a:spcBef>
                <a:spcPts val="450"/>
              </a:spcBef>
              <a:spcAft>
                <a:spcPts val="0"/>
              </a:spcAft>
              <a:buSzPts val="840"/>
              <a:buNone/>
              <a:defRPr>
                <a:solidFill>
                  <a:schemeClr val="lt1"/>
                </a:solidFill>
              </a:defRPr>
            </a:lvl5pPr>
            <a:lvl6pPr lvl="5" algn="ctr">
              <a:spcBef>
                <a:spcPts val="450"/>
              </a:spcBef>
              <a:spcAft>
                <a:spcPts val="0"/>
              </a:spcAft>
              <a:buSzPts val="840"/>
              <a:buNone/>
              <a:defRPr>
                <a:solidFill>
                  <a:schemeClr val="lt1"/>
                </a:solidFill>
              </a:defRPr>
            </a:lvl6pPr>
            <a:lvl7pPr lvl="6" algn="ctr">
              <a:spcBef>
                <a:spcPts val="450"/>
              </a:spcBef>
              <a:spcAft>
                <a:spcPts val="0"/>
              </a:spcAft>
              <a:buSzPts val="840"/>
              <a:buNone/>
              <a:defRPr>
                <a:solidFill>
                  <a:schemeClr val="lt1"/>
                </a:solidFill>
              </a:defRPr>
            </a:lvl7pPr>
            <a:lvl8pPr lvl="7" algn="ctr">
              <a:spcBef>
                <a:spcPts val="450"/>
              </a:spcBef>
              <a:spcAft>
                <a:spcPts val="0"/>
              </a:spcAft>
              <a:buSzPts val="840"/>
              <a:buNone/>
              <a:defRPr>
                <a:solidFill>
                  <a:schemeClr val="lt1"/>
                </a:solidFill>
              </a:defRPr>
            </a:lvl8pPr>
            <a:lvl9pPr lvl="8" algn="ctr">
              <a:spcBef>
                <a:spcPts val="450"/>
              </a:spcBef>
              <a:spcAft>
                <a:spcPts val="450"/>
              </a:spcAft>
              <a:buSzPts val="840"/>
              <a:buNone/>
              <a:defRPr>
                <a:solidFill>
                  <a:schemeClr val="lt1"/>
                </a:solidFill>
              </a:defRPr>
            </a:lvl9pPr>
          </a:lstStyle>
          <a:p/>
        </p:txBody>
      </p:sp>
      <p:sp>
        <p:nvSpPr>
          <p:cNvPr id="35" name="Google Shape;35;p26"/>
          <p:cNvSpPr txBox="1"/>
          <p:nvPr>
            <p:ph idx="10" type="dt"/>
          </p:nvPr>
        </p:nvSpPr>
        <p:spPr>
          <a:xfrm>
            <a:off x="7428309" y="4629150"/>
            <a:ext cx="1200150" cy="273844"/>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26"/>
          <p:cNvSpPr txBox="1"/>
          <p:nvPr>
            <p:ph idx="11" type="ftr"/>
          </p:nvPr>
        </p:nvSpPr>
        <p:spPr>
          <a:xfrm>
            <a:off x="513159" y="4629150"/>
            <a:ext cx="5657850" cy="273844"/>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26"/>
          <p:cNvSpPr txBox="1"/>
          <p:nvPr>
            <p:ph idx="12" type="sldNum"/>
          </p:nvPr>
        </p:nvSpPr>
        <p:spPr>
          <a:xfrm>
            <a:off x="7772400" y="4183857"/>
            <a:ext cx="856684" cy="502444"/>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38" name="Google Shape;38;p26"/>
          <p:cNvCxnSpPr/>
          <p:nvPr/>
        </p:nvCxnSpPr>
        <p:spPr>
          <a:xfrm flipH="1">
            <a:off x="6171009" y="6350"/>
            <a:ext cx="2857500" cy="2857500"/>
          </a:xfrm>
          <a:prstGeom prst="straightConnector1">
            <a:avLst/>
          </a:prstGeom>
          <a:noFill/>
          <a:ln cap="flat" cmpd="sng" w="12700">
            <a:solidFill>
              <a:schemeClr val="lt1"/>
            </a:solidFill>
            <a:prstDash val="solid"/>
            <a:round/>
            <a:headEnd len="sm" w="sm" type="none"/>
            <a:tailEnd len="sm" w="sm" type="none"/>
          </a:ln>
        </p:spPr>
      </p:cxnSp>
      <p:cxnSp>
        <p:nvCxnSpPr>
          <p:cNvPr id="39" name="Google Shape;39;p26"/>
          <p:cNvCxnSpPr/>
          <p:nvPr/>
        </p:nvCxnSpPr>
        <p:spPr>
          <a:xfrm flipH="1">
            <a:off x="4581128" y="68659"/>
            <a:ext cx="4560491" cy="4560491"/>
          </a:xfrm>
          <a:prstGeom prst="straightConnector1">
            <a:avLst/>
          </a:prstGeom>
          <a:noFill/>
          <a:ln cap="flat" cmpd="sng" w="12700">
            <a:solidFill>
              <a:schemeClr val="lt1"/>
            </a:solidFill>
            <a:prstDash val="solid"/>
            <a:round/>
            <a:headEnd len="sm" w="sm" type="none"/>
            <a:tailEnd len="sm" w="sm" type="none"/>
          </a:ln>
        </p:spPr>
      </p:cxnSp>
      <p:cxnSp>
        <p:nvCxnSpPr>
          <p:cNvPr id="40" name="Google Shape;40;p26"/>
          <p:cNvCxnSpPr/>
          <p:nvPr/>
        </p:nvCxnSpPr>
        <p:spPr>
          <a:xfrm flipH="1">
            <a:off x="5426869" y="171450"/>
            <a:ext cx="3714750" cy="3714750"/>
          </a:xfrm>
          <a:prstGeom prst="straightConnector1">
            <a:avLst/>
          </a:prstGeom>
          <a:noFill/>
          <a:ln cap="flat" cmpd="sng" w="12700">
            <a:solidFill>
              <a:schemeClr val="lt1"/>
            </a:solidFill>
            <a:prstDash val="solid"/>
            <a:round/>
            <a:headEnd len="sm" w="sm" type="none"/>
            <a:tailEnd len="sm" w="sm" type="none"/>
          </a:ln>
        </p:spPr>
      </p:cxnSp>
      <p:cxnSp>
        <p:nvCxnSpPr>
          <p:cNvPr id="41" name="Google Shape;41;p26"/>
          <p:cNvCxnSpPr/>
          <p:nvPr/>
        </p:nvCxnSpPr>
        <p:spPr>
          <a:xfrm flipH="1">
            <a:off x="5501878" y="24209"/>
            <a:ext cx="3639742" cy="3639742"/>
          </a:xfrm>
          <a:prstGeom prst="straightConnector1">
            <a:avLst/>
          </a:prstGeom>
          <a:noFill/>
          <a:ln cap="flat" cmpd="sng" w="31750">
            <a:solidFill>
              <a:schemeClr val="lt1"/>
            </a:solidFill>
            <a:prstDash val="solid"/>
            <a:round/>
            <a:headEnd len="sm" w="sm" type="none"/>
            <a:tailEnd len="sm" w="sm" type="none"/>
          </a:ln>
        </p:spPr>
      </p:cxnSp>
      <p:cxnSp>
        <p:nvCxnSpPr>
          <p:cNvPr id="42" name="Google Shape;42;p26"/>
          <p:cNvCxnSpPr/>
          <p:nvPr/>
        </p:nvCxnSpPr>
        <p:spPr>
          <a:xfrm flipH="1">
            <a:off x="5884070" y="457201"/>
            <a:ext cx="3257549" cy="3257549"/>
          </a:xfrm>
          <a:prstGeom prst="straightConnector1">
            <a:avLst/>
          </a:prstGeom>
          <a:noFill/>
          <a:ln cap="flat" cmpd="sng" w="31750">
            <a:solidFill>
              <a:schemeClr val="lt1"/>
            </a:solidFill>
            <a:prstDash val="solid"/>
            <a:round/>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3" name="Shape 43"/>
        <p:cNvGrpSpPr/>
        <p:nvPr/>
      </p:nvGrpSpPr>
      <p:grpSpPr>
        <a:xfrm>
          <a:off x="0" y="0"/>
          <a:ext cx="0" cy="0"/>
          <a:chOff x="0" y="0"/>
          <a:chExt cx="0" cy="0"/>
        </a:xfrm>
      </p:grpSpPr>
      <p:sp>
        <p:nvSpPr>
          <p:cNvPr id="44" name="Google Shape;44;p27"/>
          <p:cNvSpPr txBox="1"/>
          <p:nvPr>
            <p:ph type="title"/>
          </p:nvPr>
        </p:nvSpPr>
        <p:spPr>
          <a:xfrm>
            <a:off x="513159" y="1504950"/>
            <a:ext cx="6400801" cy="17112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2700"/>
              <a:buFont typeface="Century Gothic"/>
              <a:buNone/>
              <a:defRPr b="0" sz="27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27"/>
          <p:cNvSpPr txBox="1"/>
          <p:nvPr>
            <p:ph idx="1" type="body"/>
          </p:nvPr>
        </p:nvSpPr>
        <p:spPr>
          <a:xfrm>
            <a:off x="513160" y="3371850"/>
            <a:ext cx="6400800" cy="1123950"/>
          </a:xfrm>
          <a:prstGeom prst="rect">
            <a:avLst/>
          </a:prstGeom>
          <a:noFill/>
          <a:ln>
            <a:noFill/>
          </a:ln>
        </p:spPr>
        <p:txBody>
          <a:bodyPr anchorCtr="0" anchor="t" bIns="45700" lIns="91425" spcFirstLastPara="1" rIns="91425" wrap="square" tIns="45700">
            <a:normAutofit/>
          </a:bodyPr>
          <a:lstStyle>
            <a:lvl1pPr indent="-228600" lvl="0" marL="457200" algn="l">
              <a:spcBef>
                <a:spcPts val="270"/>
              </a:spcBef>
              <a:spcAft>
                <a:spcPts val="0"/>
              </a:spcAft>
              <a:buSzPts val="1080"/>
              <a:buNone/>
              <a:defRPr sz="1350">
                <a:solidFill>
                  <a:srgbClr val="0F486F"/>
                </a:solidFill>
              </a:defRPr>
            </a:lvl1pPr>
            <a:lvl2pPr indent="-228600" lvl="1" marL="914400" algn="l">
              <a:spcBef>
                <a:spcPts val="450"/>
              </a:spcBef>
              <a:spcAft>
                <a:spcPts val="0"/>
              </a:spcAft>
              <a:buSzPts val="1080"/>
              <a:buNone/>
              <a:defRPr sz="1350">
                <a:solidFill>
                  <a:schemeClr val="lt1"/>
                </a:solidFill>
              </a:defRPr>
            </a:lvl2pPr>
            <a:lvl3pPr indent="-228600" lvl="2" marL="1371600" algn="l">
              <a:spcBef>
                <a:spcPts val="450"/>
              </a:spcBef>
              <a:spcAft>
                <a:spcPts val="0"/>
              </a:spcAft>
              <a:buSzPts val="960"/>
              <a:buNone/>
              <a:defRPr sz="1200">
                <a:solidFill>
                  <a:schemeClr val="lt1"/>
                </a:solidFill>
              </a:defRPr>
            </a:lvl3pPr>
            <a:lvl4pPr indent="-228600" lvl="3" marL="1828800" algn="l">
              <a:spcBef>
                <a:spcPts val="450"/>
              </a:spcBef>
              <a:spcAft>
                <a:spcPts val="0"/>
              </a:spcAft>
              <a:buSzPts val="840"/>
              <a:buNone/>
              <a:defRPr sz="1050">
                <a:solidFill>
                  <a:schemeClr val="lt1"/>
                </a:solidFill>
              </a:defRPr>
            </a:lvl4pPr>
            <a:lvl5pPr indent="-228600" lvl="4" marL="2286000" algn="l">
              <a:spcBef>
                <a:spcPts val="450"/>
              </a:spcBef>
              <a:spcAft>
                <a:spcPts val="0"/>
              </a:spcAft>
              <a:buSzPts val="840"/>
              <a:buNone/>
              <a:defRPr sz="1050">
                <a:solidFill>
                  <a:schemeClr val="lt1"/>
                </a:solidFill>
              </a:defRPr>
            </a:lvl5pPr>
            <a:lvl6pPr indent="-228600" lvl="5" marL="2743200" algn="l">
              <a:spcBef>
                <a:spcPts val="450"/>
              </a:spcBef>
              <a:spcAft>
                <a:spcPts val="0"/>
              </a:spcAft>
              <a:buSzPts val="840"/>
              <a:buNone/>
              <a:defRPr sz="1050">
                <a:solidFill>
                  <a:schemeClr val="lt1"/>
                </a:solidFill>
              </a:defRPr>
            </a:lvl6pPr>
            <a:lvl7pPr indent="-228600" lvl="6" marL="3200400" algn="l">
              <a:spcBef>
                <a:spcPts val="450"/>
              </a:spcBef>
              <a:spcAft>
                <a:spcPts val="0"/>
              </a:spcAft>
              <a:buSzPts val="840"/>
              <a:buNone/>
              <a:defRPr sz="1050">
                <a:solidFill>
                  <a:schemeClr val="lt1"/>
                </a:solidFill>
              </a:defRPr>
            </a:lvl7pPr>
            <a:lvl8pPr indent="-228600" lvl="7" marL="3657600" algn="l">
              <a:spcBef>
                <a:spcPts val="450"/>
              </a:spcBef>
              <a:spcAft>
                <a:spcPts val="0"/>
              </a:spcAft>
              <a:buSzPts val="840"/>
              <a:buNone/>
              <a:defRPr sz="1050">
                <a:solidFill>
                  <a:schemeClr val="lt1"/>
                </a:solidFill>
              </a:defRPr>
            </a:lvl8pPr>
            <a:lvl9pPr indent="-228600" lvl="8" marL="4114800" algn="l">
              <a:spcBef>
                <a:spcPts val="450"/>
              </a:spcBef>
              <a:spcAft>
                <a:spcPts val="450"/>
              </a:spcAft>
              <a:buSzPts val="840"/>
              <a:buNone/>
              <a:defRPr sz="1050">
                <a:solidFill>
                  <a:schemeClr val="lt1"/>
                </a:solidFill>
              </a:defRPr>
            </a:lvl9pPr>
          </a:lstStyle>
          <a:p/>
        </p:txBody>
      </p:sp>
      <p:sp>
        <p:nvSpPr>
          <p:cNvPr id="46" name="Google Shape;46;p27"/>
          <p:cNvSpPr txBox="1"/>
          <p:nvPr>
            <p:ph idx="10" type="dt"/>
          </p:nvPr>
        </p:nvSpPr>
        <p:spPr>
          <a:xfrm>
            <a:off x="7428309" y="4629150"/>
            <a:ext cx="1200150" cy="273844"/>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7"/>
          <p:cNvSpPr txBox="1"/>
          <p:nvPr>
            <p:ph idx="11" type="ftr"/>
          </p:nvPr>
        </p:nvSpPr>
        <p:spPr>
          <a:xfrm>
            <a:off x="513159" y="4629150"/>
            <a:ext cx="5657850" cy="273844"/>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7"/>
          <p:cNvSpPr txBox="1"/>
          <p:nvPr>
            <p:ph idx="12" type="sldNum"/>
          </p:nvPr>
        </p:nvSpPr>
        <p:spPr>
          <a:xfrm>
            <a:off x="7772400" y="4183857"/>
            <a:ext cx="856684" cy="502444"/>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9" name="Shape 49"/>
        <p:cNvGrpSpPr/>
        <p:nvPr/>
      </p:nvGrpSpPr>
      <p:grpSpPr>
        <a:xfrm>
          <a:off x="0" y="0"/>
          <a:ext cx="0" cy="0"/>
          <a:chOff x="0" y="0"/>
          <a:chExt cx="0" cy="0"/>
        </a:xfrm>
      </p:grpSpPr>
      <p:sp>
        <p:nvSpPr>
          <p:cNvPr id="50" name="Google Shape;50;p28"/>
          <p:cNvSpPr txBox="1"/>
          <p:nvPr>
            <p:ph type="title"/>
          </p:nvPr>
        </p:nvSpPr>
        <p:spPr>
          <a:xfrm>
            <a:off x="513159" y="3365499"/>
            <a:ext cx="6400800" cy="11303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28"/>
          <p:cNvSpPr txBox="1"/>
          <p:nvPr>
            <p:ph idx="1" type="body"/>
          </p:nvPr>
        </p:nvSpPr>
        <p:spPr>
          <a:xfrm>
            <a:off x="513159" y="514351"/>
            <a:ext cx="3703241" cy="2711450"/>
          </a:xfrm>
          <a:prstGeom prst="rect">
            <a:avLst/>
          </a:prstGeom>
          <a:noFill/>
          <a:ln>
            <a:noFill/>
          </a:ln>
        </p:spPr>
        <p:txBody>
          <a:bodyPr anchorCtr="0" anchor="ctr" bIns="45700" lIns="91425" spcFirstLastPara="1" rIns="91425" wrap="square" tIns="45700">
            <a:normAutofit/>
          </a:bodyPr>
          <a:lstStyle>
            <a:lvl1pPr indent="-320040" lvl="0" marL="457200" algn="l">
              <a:spcBef>
                <a:spcPts val="360"/>
              </a:spcBef>
              <a:spcAft>
                <a:spcPts val="0"/>
              </a:spcAft>
              <a:buSzPts val="1440"/>
              <a:buChar char="▶"/>
              <a:defRPr/>
            </a:lvl1pPr>
            <a:lvl2pPr indent="-320040" lvl="1" marL="914400" algn="l">
              <a:spcBef>
                <a:spcPts val="450"/>
              </a:spcBef>
              <a:spcAft>
                <a:spcPts val="0"/>
              </a:spcAft>
              <a:buSzPts val="1440"/>
              <a:buChar char="▶"/>
              <a:defRPr/>
            </a:lvl2pPr>
            <a:lvl3pPr indent="-320039" lvl="2" marL="1371600" algn="l">
              <a:spcBef>
                <a:spcPts val="450"/>
              </a:spcBef>
              <a:spcAft>
                <a:spcPts val="0"/>
              </a:spcAft>
              <a:buSzPts val="1440"/>
              <a:buChar char="▶"/>
              <a:defRPr/>
            </a:lvl3pPr>
            <a:lvl4pPr indent="-320039" lvl="3" marL="1828800" algn="l">
              <a:spcBef>
                <a:spcPts val="450"/>
              </a:spcBef>
              <a:spcAft>
                <a:spcPts val="0"/>
              </a:spcAft>
              <a:buSzPts val="1440"/>
              <a:buChar char="▶"/>
              <a:defRPr/>
            </a:lvl4pPr>
            <a:lvl5pPr indent="-320039" lvl="4" marL="2286000" algn="l">
              <a:spcBef>
                <a:spcPts val="450"/>
              </a:spcBef>
              <a:spcAft>
                <a:spcPts val="0"/>
              </a:spcAft>
              <a:buSzPts val="1440"/>
              <a:buChar char="▶"/>
              <a:defRPr/>
            </a:lvl5pPr>
            <a:lvl6pPr indent="-320039" lvl="5" marL="2743200" algn="l">
              <a:spcBef>
                <a:spcPts val="450"/>
              </a:spcBef>
              <a:spcAft>
                <a:spcPts val="0"/>
              </a:spcAft>
              <a:buSzPts val="1440"/>
              <a:buChar char="▶"/>
              <a:defRPr/>
            </a:lvl6pPr>
            <a:lvl7pPr indent="-320039" lvl="6" marL="3200400" algn="l">
              <a:spcBef>
                <a:spcPts val="450"/>
              </a:spcBef>
              <a:spcAft>
                <a:spcPts val="0"/>
              </a:spcAft>
              <a:buSzPts val="1440"/>
              <a:buChar char="▶"/>
              <a:defRPr/>
            </a:lvl7pPr>
            <a:lvl8pPr indent="-320040" lvl="7" marL="3657600" algn="l">
              <a:spcBef>
                <a:spcPts val="450"/>
              </a:spcBef>
              <a:spcAft>
                <a:spcPts val="0"/>
              </a:spcAft>
              <a:buSzPts val="1440"/>
              <a:buChar char="▶"/>
              <a:defRPr/>
            </a:lvl8pPr>
            <a:lvl9pPr indent="-320040" lvl="8" marL="4114800" algn="l">
              <a:spcBef>
                <a:spcPts val="450"/>
              </a:spcBef>
              <a:spcAft>
                <a:spcPts val="450"/>
              </a:spcAft>
              <a:buSzPts val="1440"/>
              <a:buChar char="▶"/>
              <a:defRPr/>
            </a:lvl9pPr>
          </a:lstStyle>
          <a:p/>
        </p:txBody>
      </p:sp>
      <p:sp>
        <p:nvSpPr>
          <p:cNvPr id="52" name="Google Shape;52;p28"/>
          <p:cNvSpPr txBox="1"/>
          <p:nvPr>
            <p:ph idx="2" type="body"/>
          </p:nvPr>
        </p:nvSpPr>
        <p:spPr>
          <a:xfrm>
            <a:off x="4356100" y="514351"/>
            <a:ext cx="3700859" cy="2711450"/>
          </a:xfrm>
          <a:prstGeom prst="rect">
            <a:avLst/>
          </a:prstGeom>
          <a:noFill/>
          <a:ln>
            <a:noFill/>
          </a:ln>
        </p:spPr>
        <p:txBody>
          <a:bodyPr anchorCtr="0" anchor="ctr" bIns="45700" lIns="91425" spcFirstLastPara="1" rIns="91425" wrap="square" tIns="45700">
            <a:normAutofit/>
          </a:bodyPr>
          <a:lstStyle>
            <a:lvl1pPr indent="-320040" lvl="0" marL="457200" algn="l">
              <a:spcBef>
                <a:spcPts val="360"/>
              </a:spcBef>
              <a:spcAft>
                <a:spcPts val="0"/>
              </a:spcAft>
              <a:buSzPts val="1440"/>
              <a:buChar char="▶"/>
              <a:defRPr/>
            </a:lvl1pPr>
            <a:lvl2pPr indent="-320040" lvl="1" marL="914400" algn="l">
              <a:spcBef>
                <a:spcPts val="450"/>
              </a:spcBef>
              <a:spcAft>
                <a:spcPts val="0"/>
              </a:spcAft>
              <a:buSzPts val="1440"/>
              <a:buChar char="▶"/>
              <a:defRPr/>
            </a:lvl2pPr>
            <a:lvl3pPr indent="-320039" lvl="2" marL="1371600" algn="l">
              <a:spcBef>
                <a:spcPts val="450"/>
              </a:spcBef>
              <a:spcAft>
                <a:spcPts val="0"/>
              </a:spcAft>
              <a:buSzPts val="1440"/>
              <a:buChar char="▶"/>
              <a:defRPr/>
            </a:lvl3pPr>
            <a:lvl4pPr indent="-320039" lvl="3" marL="1828800" algn="l">
              <a:spcBef>
                <a:spcPts val="450"/>
              </a:spcBef>
              <a:spcAft>
                <a:spcPts val="0"/>
              </a:spcAft>
              <a:buSzPts val="1440"/>
              <a:buChar char="▶"/>
              <a:defRPr/>
            </a:lvl4pPr>
            <a:lvl5pPr indent="-320039" lvl="4" marL="2286000" algn="l">
              <a:spcBef>
                <a:spcPts val="450"/>
              </a:spcBef>
              <a:spcAft>
                <a:spcPts val="0"/>
              </a:spcAft>
              <a:buSzPts val="1440"/>
              <a:buChar char="▶"/>
              <a:defRPr/>
            </a:lvl5pPr>
            <a:lvl6pPr indent="-320039" lvl="5" marL="2743200" algn="l">
              <a:spcBef>
                <a:spcPts val="450"/>
              </a:spcBef>
              <a:spcAft>
                <a:spcPts val="0"/>
              </a:spcAft>
              <a:buSzPts val="1440"/>
              <a:buChar char="▶"/>
              <a:defRPr/>
            </a:lvl6pPr>
            <a:lvl7pPr indent="-320039" lvl="6" marL="3200400" algn="l">
              <a:spcBef>
                <a:spcPts val="450"/>
              </a:spcBef>
              <a:spcAft>
                <a:spcPts val="0"/>
              </a:spcAft>
              <a:buSzPts val="1440"/>
              <a:buChar char="▶"/>
              <a:defRPr/>
            </a:lvl7pPr>
            <a:lvl8pPr indent="-320040" lvl="7" marL="3657600" algn="l">
              <a:spcBef>
                <a:spcPts val="450"/>
              </a:spcBef>
              <a:spcAft>
                <a:spcPts val="0"/>
              </a:spcAft>
              <a:buSzPts val="1440"/>
              <a:buChar char="▶"/>
              <a:defRPr/>
            </a:lvl8pPr>
            <a:lvl9pPr indent="-320040" lvl="8" marL="4114800" algn="l">
              <a:spcBef>
                <a:spcPts val="450"/>
              </a:spcBef>
              <a:spcAft>
                <a:spcPts val="450"/>
              </a:spcAft>
              <a:buSzPts val="1440"/>
              <a:buChar char="▶"/>
              <a:defRPr/>
            </a:lvl9pPr>
          </a:lstStyle>
          <a:p/>
        </p:txBody>
      </p:sp>
      <p:sp>
        <p:nvSpPr>
          <p:cNvPr id="53" name="Google Shape;53;p28"/>
          <p:cNvSpPr txBox="1"/>
          <p:nvPr>
            <p:ph idx="10" type="dt"/>
          </p:nvPr>
        </p:nvSpPr>
        <p:spPr>
          <a:xfrm>
            <a:off x="7428309" y="4629150"/>
            <a:ext cx="1200150" cy="273844"/>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28"/>
          <p:cNvSpPr txBox="1"/>
          <p:nvPr>
            <p:ph idx="11" type="ftr"/>
          </p:nvPr>
        </p:nvSpPr>
        <p:spPr>
          <a:xfrm>
            <a:off x="513159" y="4629150"/>
            <a:ext cx="5657850" cy="273844"/>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28"/>
          <p:cNvSpPr txBox="1"/>
          <p:nvPr>
            <p:ph idx="12" type="sldNum"/>
          </p:nvPr>
        </p:nvSpPr>
        <p:spPr>
          <a:xfrm>
            <a:off x="7772400" y="4183857"/>
            <a:ext cx="856684" cy="502444"/>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6" name="Shape 56"/>
        <p:cNvGrpSpPr/>
        <p:nvPr/>
      </p:nvGrpSpPr>
      <p:grpSpPr>
        <a:xfrm>
          <a:off x="0" y="0"/>
          <a:ext cx="0" cy="0"/>
          <a:chOff x="0" y="0"/>
          <a:chExt cx="0" cy="0"/>
        </a:xfrm>
      </p:grpSpPr>
      <p:sp>
        <p:nvSpPr>
          <p:cNvPr id="57" name="Google Shape;57;p29"/>
          <p:cNvSpPr txBox="1"/>
          <p:nvPr>
            <p:ph type="title"/>
          </p:nvPr>
        </p:nvSpPr>
        <p:spPr>
          <a:xfrm>
            <a:off x="513159" y="3365499"/>
            <a:ext cx="6400800" cy="11303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27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29"/>
          <p:cNvSpPr txBox="1"/>
          <p:nvPr>
            <p:ph idx="1" type="body"/>
          </p:nvPr>
        </p:nvSpPr>
        <p:spPr>
          <a:xfrm>
            <a:off x="729061" y="514350"/>
            <a:ext cx="3487340" cy="432197"/>
          </a:xfrm>
          <a:prstGeom prst="rect">
            <a:avLst/>
          </a:prstGeom>
          <a:noFill/>
          <a:ln>
            <a:noFill/>
          </a:ln>
        </p:spPr>
        <p:txBody>
          <a:bodyPr anchorCtr="0" anchor="b" bIns="45700" lIns="91425" spcFirstLastPara="1" rIns="91425" wrap="square" tIns="45700">
            <a:noAutofit/>
          </a:bodyPr>
          <a:lstStyle>
            <a:lvl1pPr indent="-228600" lvl="0" marL="457200" algn="l">
              <a:spcBef>
                <a:spcPts val="420"/>
              </a:spcBef>
              <a:spcAft>
                <a:spcPts val="0"/>
              </a:spcAft>
              <a:buSzPts val="1680"/>
              <a:buNone/>
              <a:defRPr b="0" sz="2100">
                <a:solidFill>
                  <a:schemeClr val="lt1"/>
                </a:solidFill>
              </a:defRPr>
            </a:lvl1pPr>
            <a:lvl2pPr indent="-228600" lvl="1" marL="914400" algn="l">
              <a:spcBef>
                <a:spcPts val="450"/>
              </a:spcBef>
              <a:spcAft>
                <a:spcPts val="0"/>
              </a:spcAft>
              <a:buSzPts val="1200"/>
              <a:buNone/>
              <a:defRPr b="1" sz="1500"/>
            </a:lvl2pPr>
            <a:lvl3pPr indent="-228600" lvl="2" marL="1371600" algn="l">
              <a:spcBef>
                <a:spcPts val="450"/>
              </a:spcBef>
              <a:spcAft>
                <a:spcPts val="0"/>
              </a:spcAft>
              <a:buSzPts val="1080"/>
              <a:buNone/>
              <a:defRPr b="1" sz="1350"/>
            </a:lvl3pPr>
            <a:lvl4pPr indent="-228600" lvl="3" marL="1828800" algn="l">
              <a:spcBef>
                <a:spcPts val="450"/>
              </a:spcBef>
              <a:spcAft>
                <a:spcPts val="0"/>
              </a:spcAft>
              <a:buSzPts val="960"/>
              <a:buNone/>
              <a:defRPr b="1" sz="1200"/>
            </a:lvl4pPr>
            <a:lvl5pPr indent="-228600" lvl="4" marL="2286000" algn="l">
              <a:spcBef>
                <a:spcPts val="450"/>
              </a:spcBef>
              <a:spcAft>
                <a:spcPts val="0"/>
              </a:spcAft>
              <a:buSzPts val="960"/>
              <a:buNone/>
              <a:defRPr b="1" sz="1200"/>
            </a:lvl5pPr>
            <a:lvl6pPr indent="-228600" lvl="5" marL="2743200" algn="l">
              <a:spcBef>
                <a:spcPts val="450"/>
              </a:spcBef>
              <a:spcAft>
                <a:spcPts val="0"/>
              </a:spcAft>
              <a:buSzPts val="960"/>
              <a:buNone/>
              <a:defRPr b="1" sz="1200"/>
            </a:lvl6pPr>
            <a:lvl7pPr indent="-228600" lvl="6" marL="3200400" algn="l">
              <a:spcBef>
                <a:spcPts val="450"/>
              </a:spcBef>
              <a:spcAft>
                <a:spcPts val="0"/>
              </a:spcAft>
              <a:buSzPts val="960"/>
              <a:buNone/>
              <a:defRPr b="1" sz="1200"/>
            </a:lvl7pPr>
            <a:lvl8pPr indent="-228600" lvl="7" marL="3657600" algn="l">
              <a:spcBef>
                <a:spcPts val="450"/>
              </a:spcBef>
              <a:spcAft>
                <a:spcPts val="0"/>
              </a:spcAft>
              <a:buSzPts val="960"/>
              <a:buNone/>
              <a:defRPr b="1" sz="1200"/>
            </a:lvl8pPr>
            <a:lvl9pPr indent="-228600" lvl="8" marL="4114800" algn="l">
              <a:spcBef>
                <a:spcPts val="450"/>
              </a:spcBef>
              <a:spcAft>
                <a:spcPts val="450"/>
              </a:spcAft>
              <a:buSzPts val="960"/>
              <a:buNone/>
              <a:defRPr b="1" sz="1200"/>
            </a:lvl9pPr>
          </a:lstStyle>
          <a:p/>
        </p:txBody>
      </p:sp>
      <p:sp>
        <p:nvSpPr>
          <p:cNvPr id="59" name="Google Shape;59;p29"/>
          <p:cNvSpPr txBox="1"/>
          <p:nvPr>
            <p:ph idx="2" type="body"/>
          </p:nvPr>
        </p:nvSpPr>
        <p:spPr>
          <a:xfrm>
            <a:off x="513159" y="952897"/>
            <a:ext cx="3703241" cy="2272904"/>
          </a:xfrm>
          <a:prstGeom prst="rect">
            <a:avLst/>
          </a:prstGeom>
          <a:noFill/>
          <a:ln>
            <a:noFill/>
          </a:ln>
        </p:spPr>
        <p:txBody>
          <a:bodyPr anchorCtr="0" anchor="t" bIns="45700" lIns="91425" spcFirstLastPara="1" rIns="91425" wrap="square" tIns="45700">
            <a:normAutofit/>
          </a:bodyPr>
          <a:lstStyle>
            <a:lvl1pPr indent="-320040" lvl="0" marL="457200" algn="l">
              <a:spcBef>
                <a:spcPts val="360"/>
              </a:spcBef>
              <a:spcAft>
                <a:spcPts val="0"/>
              </a:spcAft>
              <a:buSzPts val="1440"/>
              <a:buChar char="▶"/>
              <a:defRPr/>
            </a:lvl1pPr>
            <a:lvl2pPr indent="-320040" lvl="1" marL="914400" algn="l">
              <a:spcBef>
                <a:spcPts val="450"/>
              </a:spcBef>
              <a:spcAft>
                <a:spcPts val="0"/>
              </a:spcAft>
              <a:buSzPts val="1440"/>
              <a:buChar char="▶"/>
              <a:defRPr/>
            </a:lvl2pPr>
            <a:lvl3pPr indent="-320039" lvl="2" marL="1371600" algn="l">
              <a:spcBef>
                <a:spcPts val="450"/>
              </a:spcBef>
              <a:spcAft>
                <a:spcPts val="0"/>
              </a:spcAft>
              <a:buSzPts val="1440"/>
              <a:buChar char="▶"/>
              <a:defRPr/>
            </a:lvl3pPr>
            <a:lvl4pPr indent="-320039" lvl="3" marL="1828800" algn="l">
              <a:spcBef>
                <a:spcPts val="450"/>
              </a:spcBef>
              <a:spcAft>
                <a:spcPts val="0"/>
              </a:spcAft>
              <a:buSzPts val="1440"/>
              <a:buChar char="▶"/>
              <a:defRPr/>
            </a:lvl4pPr>
            <a:lvl5pPr indent="-320039" lvl="4" marL="2286000" algn="l">
              <a:spcBef>
                <a:spcPts val="450"/>
              </a:spcBef>
              <a:spcAft>
                <a:spcPts val="0"/>
              </a:spcAft>
              <a:buSzPts val="1440"/>
              <a:buChar char="▶"/>
              <a:defRPr/>
            </a:lvl5pPr>
            <a:lvl6pPr indent="-320039" lvl="5" marL="2743200" algn="l">
              <a:spcBef>
                <a:spcPts val="450"/>
              </a:spcBef>
              <a:spcAft>
                <a:spcPts val="0"/>
              </a:spcAft>
              <a:buSzPts val="1440"/>
              <a:buChar char="▶"/>
              <a:defRPr/>
            </a:lvl6pPr>
            <a:lvl7pPr indent="-320039" lvl="6" marL="3200400" algn="l">
              <a:spcBef>
                <a:spcPts val="450"/>
              </a:spcBef>
              <a:spcAft>
                <a:spcPts val="0"/>
              </a:spcAft>
              <a:buSzPts val="1440"/>
              <a:buChar char="▶"/>
              <a:defRPr/>
            </a:lvl7pPr>
            <a:lvl8pPr indent="-320040" lvl="7" marL="3657600" algn="l">
              <a:spcBef>
                <a:spcPts val="450"/>
              </a:spcBef>
              <a:spcAft>
                <a:spcPts val="0"/>
              </a:spcAft>
              <a:buSzPts val="1440"/>
              <a:buChar char="▶"/>
              <a:defRPr/>
            </a:lvl8pPr>
            <a:lvl9pPr indent="-320040" lvl="8" marL="4114800" algn="l">
              <a:spcBef>
                <a:spcPts val="450"/>
              </a:spcBef>
              <a:spcAft>
                <a:spcPts val="450"/>
              </a:spcAft>
              <a:buSzPts val="1440"/>
              <a:buChar char="▶"/>
              <a:defRPr/>
            </a:lvl9pPr>
          </a:lstStyle>
          <a:p/>
        </p:txBody>
      </p:sp>
      <p:sp>
        <p:nvSpPr>
          <p:cNvPr id="60" name="Google Shape;60;p29"/>
          <p:cNvSpPr txBox="1"/>
          <p:nvPr>
            <p:ph idx="3" type="body"/>
          </p:nvPr>
        </p:nvSpPr>
        <p:spPr>
          <a:xfrm>
            <a:off x="4559299" y="514350"/>
            <a:ext cx="3498851" cy="432197"/>
          </a:xfrm>
          <a:prstGeom prst="rect">
            <a:avLst/>
          </a:prstGeom>
          <a:noFill/>
          <a:ln>
            <a:noFill/>
          </a:ln>
        </p:spPr>
        <p:txBody>
          <a:bodyPr anchorCtr="0" anchor="b" bIns="45700" lIns="91425" spcFirstLastPara="1" rIns="91425" wrap="square" tIns="45700">
            <a:noAutofit/>
          </a:bodyPr>
          <a:lstStyle>
            <a:lvl1pPr indent="-228600" lvl="0" marL="457200" algn="l">
              <a:spcBef>
                <a:spcPts val="420"/>
              </a:spcBef>
              <a:spcAft>
                <a:spcPts val="0"/>
              </a:spcAft>
              <a:buSzPts val="1680"/>
              <a:buNone/>
              <a:defRPr b="0" sz="2100">
                <a:solidFill>
                  <a:schemeClr val="lt1"/>
                </a:solidFill>
              </a:defRPr>
            </a:lvl1pPr>
            <a:lvl2pPr indent="-228600" lvl="1" marL="914400" algn="l">
              <a:spcBef>
                <a:spcPts val="450"/>
              </a:spcBef>
              <a:spcAft>
                <a:spcPts val="0"/>
              </a:spcAft>
              <a:buSzPts val="1200"/>
              <a:buNone/>
              <a:defRPr b="1" sz="1500"/>
            </a:lvl2pPr>
            <a:lvl3pPr indent="-228600" lvl="2" marL="1371600" algn="l">
              <a:spcBef>
                <a:spcPts val="450"/>
              </a:spcBef>
              <a:spcAft>
                <a:spcPts val="0"/>
              </a:spcAft>
              <a:buSzPts val="1080"/>
              <a:buNone/>
              <a:defRPr b="1" sz="1350"/>
            </a:lvl3pPr>
            <a:lvl4pPr indent="-228600" lvl="3" marL="1828800" algn="l">
              <a:spcBef>
                <a:spcPts val="450"/>
              </a:spcBef>
              <a:spcAft>
                <a:spcPts val="0"/>
              </a:spcAft>
              <a:buSzPts val="960"/>
              <a:buNone/>
              <a:defRPr b="1" sz="1200"/>
            </a:lvl4pPr>
            <a:lvl5pPr indent="-228600" lvl="4" marL="2286000" algn="l">
              <a:spcBef>
                <a:spcPts val="450"/>
              </a:spcBef>
              <a:spcAft>
                <a:spcPts val="0"/>
              </a:spcAft>
              <a:buSzPts val="960"/>
              <a:buNone/>
              <a:defRPr b="1" sz="1200"/>
            </a:lvl5pPr>
            <a:lvl6pPr indent="-228600" lvl="5" marL="2743200" algn="l">
              <a:spcBef>
                <a:spcPts val="450"/>
              </a:spcBef>
              <a:spcAft>
                <a:spcPts val="0"/>
              </a:spcAft>
              <a:buSzPts val="960"/>
              <a:buNone/>
              <a:defRPr b="1" sz="1200"/>
            </a:lvl6pPr>
            <a:lvl7pPr indent="-228600" lvl="6" marL="3200400" algn="l">
              <a:spcBef>
                <a:spcPts val="450"/>
              </a:spcBef>
              <a:spcAft>
                <a:spcPts val="0"/>
              </a:spcAft>
              <a:buSzPts val="960"/>
              <a:buNone/>
              <a:defRPr b="1" sz="1200"/>
            </a:lvl7pPr>
            <a:lvl8pPr indent="-228600" lvl="7" marL="3657600" algn="l">
              <a:spcBef>
                <a:spcPts val="450"/>
              </a:spcBef>
              <a:spcAft>
                <a:spcPts val="0"/>
              </a:spcAft>
              <a:buSzPts val="960"/>
              <a:buNone/>
              <a:defRPr b="1" sz="1200"/>
            </a:lvl8pPr>
            <a:lvl9pPr indent="-228600" lvl="8" marL="4114800" algn="l">
              <a:spcBef>
                <a:spcPts val="450"/>
              </a:spcBef>
              <a:spcAft>
                <a:spcPts val="450"/>
              </a:spcAft>
              <a:buSzPts val="960"/>
              <a:buNone/>
              <a:defRPr b="1" sz="1200"/>
            </a:lvl9pPr>
          </a:lstStyle>
          <a:p/>
        </p:txBody>
      </p:sp>
      <p:sp>
        <p:nvSpPr>
          <p:cNvPr id="61" name="Google Shape;61;p29"/>
          <p:cNvSpPr txBox="1"/>
          <p:nvPr>
            <p:ph idx="4" type="body"/>
          </p:nvPr>
        </p:nvSpPr>
        <p:spPr>
          <a:xfrm>
            <a:off x="4354909" y="946546"/>
            <a:ext cx="3696891" cy="2272904"/>
          </a:xfrm>
          <a:prstGeom prst="rect">
            <a:avLst/>
          </a:prstGeom>
          <a:noFill/>
          <a:ln>
            <a:noFill/>
          </a:ln>
        </p:spPr>
        <p:txBody>
          <a:bodyPr anchorCtr="0" anchor="t" bIns="45700" lIns="91425" spcFirstLastPara="1" rIns="91425" wrap="square" tIns="45700">
            <a:normAutofit/>
          </a:bodyPr>
          <a:lstStyle>
            <a:lvl1pPr indent="-320040" lvl="0" marL="457200" algn="l">
              <a:spcBef>
                <a:spcPts val="360"/>
              </a:spcBef>
              <a:spcAft>
                <a:spcPts val="0"/>
              </a:spcAft>
              <a:buSzPts val="1440"/>
              <a:buChar char="▶"/>
              <a:defRPr/>
            </a:lvl1pPr>
            <a:lvl2pPr indent="-320040" lvl="1" marL="914400" algn="l">
              <a:spcBef>
                <a:spcPts val="450"/>
              </a:spcBef>
              <a:spcAft>
                <a:spcPts val="0"/>
              </a:spcAft>
              <a:buSzPts val="1440"/>
              <a:buChar char="▶"/>
              <a:defRPr/>
            </a:lvl2pPr>
            <a:lvl3pPr indent="-320039" lvl="2" marL="1371600" algn="l">
              <a:spcBef>
                <a:spcPts val="450"/>
              </a:spcBef>
              <a:spcAft>
                <a:spcPts val="0"/>
              </a:spcAft>
              <a:buSzPts val="1440"/>
              <a:buChar char="▶"/>
              <a:defRPr/>
            </a:lvl3pPr>
            <a:lvl4pPr indent="-320039" lvl="3" marL="1828800" algn="l">
              <a:spcBef>
                <a:spcPts val="450"/>
              </a:spcBef>
              <a:spcAft>
                <a:spcPts val="0"/>
              </a:spcAft>
              <a:buSzPts val="1440"/>
              <a:buChar char="▶"/>
              <a:defRPr/>
            </a:lvl4pPr>
            <a:lvl5pPr indent="-320039" lvl="4" marL="2286000" algn="l">
              <a:spcBef>
                <a:spcPts val="450"/>
              </a:spcBef>
              <a:spcAft>
                <a:spcPts val="0"/>
              </a:spcAft>
              <a:buSzPts val="1440"/>
              <a:buChar char="▶"/>
              <a:defRPr/>
            </a:lvl5pPr>
            <a:lvl6pPr indent="-320039" lvl="5" marL="2743200" algn="l">
              <a:spcBef>
                <a:spcPts val="450"/>
              </a:spcBef>
              <a:spcAft>
                <a:spcPts val="0"/>
              </a:spcAft>
              <a:buSzPts val="1440"/>
              <a:buChar char="▶"/>
              <a:defRPr/>
            </a:lvl6pPr>
            <a:lvl7pPr indent="-320039" lvl="6" marL="3200400" algn="l">
              <a:spcBef>
                <a:spcPts val="450"/>
              </a:spcBef>
              <a:spcAft>
                <a:spcPts val="0"/>
              </a:spcAft>
              <a:buSzPts val="1440"/>
              <a:buChar char="▶"/>
              <a:defRPr/>
            </a:lvl7pPr>
            <a:lvl8pPr indent="-320040" lvl="7" marL="3657600" algn="l">
              <a:spcBef>
                <a:spcPts val="450"/>
              </a:spcBef>
              <a:spcAft>
                <a:spcPts val="0"/>
              </a:spcAft>
              <a:buSzPts val="1440"/>
              <a:buChar char="▶"/>
              <a:defRPr/>
            </a:lvl8pPr>
            <a:lvl9pPr indent="-320040" lvl="8" marL="4114800" algn="l">
              <a:spcBef>
                <a:spcPts val="450"/>
              </a:spcBef>
              <a:spcAft>
                <a:spcPts val="450"/>
              </a:spcAft>
              <a:buSzPts val="1440"/>
              <a:buChar char="▶"/>
              <a:defRPr/>
            </a:lvl9pPr>
          </a:lstStyle>
          <a:p/>
        </p:txBody>
      </p:sp>
      <p:sp>
        <p:nvSpPr>
          <p:cNvPr id="62" name="Google Shape;62;p29"/>
          <p:cNvSpPr txBox="1"/>
          <p:nvPr>
            <p:ph idx="10" type="dt"/>
          </p:nvPr>
        </p:nvSpPr>
        <p:spPr>
          <a:xfrm>
            <a:off x="7428309" y="4629150"/>
            <a:ext cx="1200150" cy="273844"/>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9"/>
          <p:cNvSpPr txBox="1"/>
          <p:nvPr>
            <p:ph idx="11" type="ftr"/>
          </p:nvPr>
        </p:nvSpPr>
        <p:spPr>
          <a:xfrm>
            <a:off x="513159" y="4629150"/>
            <a:ext cx="5657850" cy="273844"/>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9"/>
          <p:cNvSpPr txBox="1"/>
          <p:nvPr>
            <p:ph idx="12" type="sldNum"/>
          </p:nvPr>
        </p:nvSpPr>
        <p:spPr>
          <a:xfrm>
            <a:off x="7772400" y="4183857"/>
            <a:ext cx="856684" cy="502444"/>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5" name="Shape 65"/>
        <p:cNvGrpSpPr/>
        <p:nvPr/>
      </p:nvGrpSpPr>
      <p:grpSpPr>
        <a:xfrm>
          <a:off x="0" y="0"/>
          <a:ext cx="0" cy="0"/>
          <a:chOff x="0" y="0"/>
          <a:chExt cx="0" cy="0"/>
        </a:xfrm>
      </p:grpSpPr>
      <p:sp>
        <p:nvSpPr>
          <p:cNvPr id="66" name="Google Shape;66;p30"/>
          <p:cNvSpPr txBox="1"/>
          <p:nvPr>
            <p:ph idx="10" type="dt"/>
          </p:nvPr>
        </p:nvSpPr>
        <p:spPr>
          <a:xfrm>
            <a:off x="7428309" y="4629150"/>
            <a:ext cx="1200150" cy="273844"/>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30"/>
          <p:cNvSpPr txBox="1"/>
          <p:nvPr>
            <p:ph idx="11" type="ftr"/>
          </p:nvPr>
        </p:nvSpPr>
        <p:spPr>
          <a:xfrm>
            <a:off x="513159" y="4629150"/>
            <a:ext cx="5657850" cy="273844"/>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30"/>
          <p:cNvSpPr txBox="1"/>
          <p:nvPr>
            <p:ph idx="12" type="sldNum"/>
          </p:nvPr>
        </p:nvSpPr>
        <p:spPr>
          <a:xfrm>
            <a:off x="7772400" y="4183857"/>
            <a:ext cx="856684" cy="502444"/>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9" name="Shape 69"/>
        <p:cNvGrpSpPr/>
        <p:nvPr/>
      </p:nvGrpSpPr>
      <p:grpSpPr>
        <a:xfrm>
          <a:off x="0" y="0"/>
          <a:ext cx="0" cy="0"/>
          <a:chOff x="0" y="0"/>
          <a:chExt cx="0" cy="0"/>
        </a:xfrm>
      </p:grpSpPr>
      <p:sp>
        <p:nvSpPr>
          <p:cNvPr id="70" name="Google Shape;70;p31"/>
          <p:cNvSpPr txBox="1"/>
          <p:nvPr>
            <p:ph type="title"/>
          </p:nvPr>
        </p:nvSpPr>
        <p:spPr>
          <a:xfrm>
            <a:off x="5313759" y="514350"/>
            <a:ext cx="2743200" cy="10287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1800"/>
              <a:buFont typeface="Century Gothic"/>
              <a:buNone/>
              <a:defRPr b="0" sz="1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31"/>
          <p:cNvSpPr txBox="1"/>
          <p:nvPr>
            <p:ph idx="1" type="body"/>
          </p:nvPr>
        </p:nvSpPr>
        <p:spPr>
          <a:xfrm>
            <a:off x="513159" y="514350"/>
            <a:ext cx="4457701" cy="3981450"/>
          </a:xfrm>
          <a:prstGeom prst="rect">
            <a:avLst/>
          </a:prstGeom>
          <a:noFill/>
          <a:ln>
            <a:noFill/>
          </a:ln>
        </p:spPr>
        <p:txBody>
          <a:bodyPr anchorCtr="0" anchor="ctr" bIns="45700" lIns="91425" spcFirstLastPara="1" rIns="91425" wrap="square" tIns="45700">
            <a:normAutofit/>
          </a:bodyPr>
          <a:lstStyle>
            <a:lvl1pPr indent="-320040" lvl="0" marL="457200" algn="l">
              <a:spcBef>
                <a:spcPts val="360"/>
              </a:spcBef>
              <a:spcAft>
                <a:spcPts val="0"/>
              </a:spcAft>
              <a:buSzPts val="1440"/>
              <a:buChar char="▶"/>
              <a:defRPr/>
            </a:lvl1pPr>
            <a:lvl2pPr indent="-320040" lvl="1" marL="914400" algn="l">
              <a:spcBef>
                <a:spcPts val="450"/>
              </a:spcBef>
              <a:spcAft>
                <a:spcPts val="0"/>
              </a:spcAft>
              <a:buSzPts val="1440"/>
              <a:buChar char="▶"/>
              <a:defRPr/>
            </a:lvl2pPr>
            <a:lvl3pPr indent="-320039" lvl="2" marL="1371600" algn="l">
              <a:spcBef>
                <a:spcPts val="450"/>
              </a:spcBef>
              <a:spcAft>
                <a:spcPts val="0"/>
              </a:spcAft>
              <a:buSzPts val="1440"/>
              <a:buChar char="▶"/>
              <a:defRPr/>
            </a:lvl3pPr>
            <a:lvl4pPr indent="-320039" lvl="3" marL="1828800" algn="l">
              <a:spcBef>
                <a:spcPts val="450"/>
              </a:spcBef>
              <a:spcAft>
                <a:spcPts val="0"/>
              </a:spcAft>
              <a:buSzPts val="1440"/>
              <a:buChar char="▶"/>
              <a:defRPr/>
            </a:lvl4pPr>
            <a:lvl5pPr indent="-320039" lvl="4" marL="2286000" algn="l">
              <a:spcBef>
                <a:spcPts val="450"/>
              </a:spcBef>
              <a:spcAft>
                <a:spcPts val="0"/>
              </a:spcAft>
              <a:buSzPts val="1440"/>
              <a:buChar char="▶"/>
              <a:defRPr/>
            </a:lvl5pPr>
            <a:lvl6pPr indent="-320039" lvl="5" marL="2743200" algn="l">
              <a:spcBef>
                <a:spcPts val="450"/>
              </a:spcBef>
              <a:spcAft>
                <a:spcPts val="0"/>
              </a:spcAft>
              <a:buSzPts val="1440"/>
              <a:buChar char="▶"/>
              <a:defRPr/>
            </a:lvl6pPr>
            <a:lvl7pPr indent="-320039" lvl="6" marL="3200400" algn="l">
              <a:spcBef>
                <a:spcPts val="450"/>
              </a:spcBef>
              <a:spcAft>
                <a:spcPts val="0"/>
              </a:spcAft>
              <a:buSzPts val="1440"/>
              <a:buChar char="▶"/>
              <a:defRPr/>
            </a:lvl7pPr>
            <a:lvl8pPr indent="-320040" lvl="7" marL="3657600" algn="l">
              <a:spcBef>
                <a:spcPts val="450"/>
              </a:spcBef>
              <a:spcAft>
                <a:spcPts val="0"/>
              </a:spcAft>
              <a:buSzPts val="1440"/>
              <a:buChar char="▶"/>
              <a:defRPr/>
            </a:lvl8pPr>
            <a:lvl9pPr indent="-320040" lvl="8" marL="4114800" algn="l">
              <a:spcBef>
                <a:spcPts val="450"/>
              </a:spcBef>
              <a:spcAft>
                <a:spcPts val="450"/>
              </a:spcAft>
              <a:buSzPts val="1440"/>
              <a:buChar char="▶"/>
              <a:defRPr/>
            </a:lvl9pPr>
          </a:lstStyle>
          <a:p/>
        </p:txBody>
      </p:sp>
      <p:sp>
        <p:nvSpPr>
          <p:cNvPr id="72" name="Google Shape;72;p31"/>
          <p:cNvSpPr txBox="1"/>
          <p:nvPr>
            <p:ph idx="2" type="body"/>
          </p:nvPr>
        </p:nvSpPr>
        <p:spPr>
          <a:xfrm>
            <a:off x="5313759" y="1657350"/>
            <a:ext cx="2743200" cy="1568450"/>
          </a:xfrm>
          <a:prstGeom prst="rect">
            <a:avLst/>
          </a:prstGeom>
          <a:noFill/>
          <a:ln>
            <a:noFill/>
          </a:ln>
        </p:spPr>
        <p:txBody>
          <a:bodyPr anchorCtr="0" anchor="t" bIns="45700" lIns="91425" spcFirstLastPara="1" rIns="91425" wrap="square" tIns="45700">
            <a:normAutofit/>
          </a:bodyPr>
          <a:lstStyle>
            <a:lvl1pPr indent="-228600" lvl="0" marL="457200" algn="l">
              <a:spcBef>
                <a:spcPts val="240"/>
              </a:spcBef>
              <a:spcAft>
                <a:spcPts val="0"/>
              </a:spcAft>
              <a:buSzPts val="960"/>
              <a:buNone/>
              <a:defRPr sz="1200"/>
            </a:lvl1pPr>
            <a:lvl2pPr indent="-228600" lvl="1" marL="914400" algn="l">
              <a:spcBef>
                <a:spcPts val="450"/>
              </a:spcBef>
              <a:spcAft>
                <a:spcPts val="0"/>
              </a:spcAft>
              <a:buSzPts val="720"/>
              <a:buNone/>
              <a:defRPr sz="900"/>
            </a:lvl2pPr>
            <a:lvl3pPr indent="-228600" lvl="2" marL="1371600" algn="l">
              <a:spcBef>
                <a:spcPts val="450"/>
              </a:spcBef>
              <a:spcAft>
                <a:spcPts val="0"/>
              </a:spcAft>
              <a:buSzPts val="600"/>
              <a:buNone/>
              <a:defRPr sz="750"/>
            </a:lvl3pPr>
            <a:lvl4pPr indent="-228600" lvl="3" marL="1828800" algn="l">
              <a:spcBef>
                <a:spcPts val="450"/>
              </a:spcBef>
              <a:spcAft>
                <a:spcPts val="0"/>
              </a:spcAft>
              <a:buSzPts val="540"/>
              <a:buNone/>
              <a:defRPr sz="675"/>
            </a:lvl4pPr>
            <a:lvl5pPr indent="-228600" lvl="4" marL="2286000" algn="l">
              <a:spcBef>
                <a:spcPts val="450"/>
              </a:spcBef>
              <a:spcAft>
                <a:spcPts val="0"/>
              </a:spcAft>
              <a:buSzPts val="540"/>
              <a:buNone/>
              <a:defRPr sz="675"/>
            </a:lvl5pPr>
            <a:lvl6pPr indent="-228600" lvl="5" marL="2743200" algn="l">
              <a:spcBef>
                <a:spcPts val="450"/>
              </a:spcBef>
              <a:spcAft>
                <a:spcPts val="0"/>
              </a:spcAft>
              <a:buSzPts val="540"/>
              <a:buNone/>
              <a:defRPr sz="675"/>
            </a:lvl6pPr>
            <a:lvl7pPr indent="-228600" lvl="6" marL="3200400" algn="l">
              <a:spcBef>
                <a:spcPts val="450"/>
              </a:spcBef>
              <a:spcAft>
                <a:spcPts val="0"/>
              </a:spcAft>
              <a:buSzPts val="540"/>
              <a:buNone/>
              <a:defRPr sz="675"/>
            </a:lvl7pPr>
            <a:lvl8pPr indent="-228600" lvl="7" marL="3657600" algn="l">
              <a:spcBef>
                <a:spcPts val="450"/>
              </a:spcBef>
              <a:spcAft>
                <a:spcPts val="0"/>
              </a:spcAft>
              <a:buSzPts val="540"/>
              <a:buNone/>
              <a:defRPr sz="675"/>
            </a:lvl8pPr>
            <a:lvl9pPr indent="-228600" lvl="8" marL="4114800" algn="l">
              <a:spcBef>
                <a:spcPts val="450"/>
              </a:spcBef>
              <a:spcAft>
                <a:spcPts val="450"/>
              </a:spcAft>
              <a:buSzPts val="540"/>
              <a:buNone/>
              <a:defRPr sz="675"/>
            </a:lvl9pPr>
          </a:lstStyle>
          <a:p/>
        </p:txBody>
      </p:sp>
      <p:sp>
        <p:nvSpPr>
          <p:cNvPr id="73" name="Google Shape;73;p31"/>
          <p:cNvSpPr txBox="1"/>
          <p:nvPr>
            <p:ph idx="10" type="dt"/>
          </p:nvPr>
        </p:nvSpPr>
        <p:spPr>
          <a:xfrm>
            <a:off x="7428309" y="4629150"/>
            <a:ext cx="1200150" cy="273844"/>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31"/>
          <p:cNvSpPr txBox="1"/>
          <p:nvPr>
            <p:ph idx="11" type="ftr"/>
          </p:nvPr>
        </p:nvSpPr>
        <p:spPr>
          <a:xfrm>
            <a:off x="513159" y="4629150"/>
            <a:ext cx="5657850" cy="273844"/>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31"/>
          <p:cNvSpPr txBox="1"/>
          <p:nvPr>
            <p:ph idx="12" type="sldNum"/>
          </p:nvPr>
        </p:nvSpPr>
        <p:spPr>
          <a:xfrm>
            <a:off x="7772400" y="4183857"/>
            <a:ext cx="856684" cy="502444"/>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6" name="Shape 76"/>
        <p:cNvGrpSpPr/>
        <p:nvPr/>
      </p:nvGrpSpPr>
      <p:grpSpPr>
        <a:xfrm>
          <a:off x="0" y="0"/>
          <a:ext cx="0" cy="0"/>
          <a:chOff x="0" y="0"/>
          <a:chExt cx="0" cy="0"/>
        </a:xfrm>
      </p:grpSpPr>
      <p:sp>
        <p:nvSpPr>
          <p:cNvPr id="77" name="Google Shape;77;p32"/>
          <p:cNvSpPr txBox="1"/>
          <p:nvPr>
            <p:ph type="title"/>
          </p:nvPr>
        </p:nvSpPr>
        <p:spPr>
          <a:xfrm>
            <a:off x="3542109" y="1085850"/>
            <a:ext cx="4514850" cy="8572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2100"/>
              <a:buFont typeface="Century Gothic"/>
              <a:buNone/>
              <a:defRPr b="0" sz="21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32"/>
          <p:cNvSpPr/>
          <p:nvPr>
            <p:ph idx="2" type="pic"/>
          </p:nvPr>
        </p:nvSpPr>
        <p:spPr>
          <a:xfrm>
            <a:off x="741759" y="685800"/>
            <a:ext cx="2460731" cy="3429000"/>
          </a:xfrm>
          <a:prstGeom prst="snip2DiagRect">
            <a:avLst>
              <a:gd fmla="val 10815" name="adj1"/>
              <a:gd fmla="val 0" name="adj2"/>
            </a:avLst>
          </a:prstGeom>
          <a:noFill/>
          <a:ln cap="flat" cmpd="sng" w="15875">
            <a:solidFill>
              <a:schemeClr val="lt1">
                <a:alpha val="40000"/>
              </a:schemeClr>
            </a:solidFill>
            <a:prstDash val="solid"/>
            <a:round/>
            <a:headEnd len="sm" w="sm" type="none"/>
            <a:tailEnd len="sm" w="sm" type="none"/>
          </a:ln>
        </p:spPr>
      </p:sp>
      <p:sp>
        <p:nvSpPr>
          <p:cNvPr id="79" name="Google Shape;79;p32"/>
          <p:cNvSpPr txBox="1"/>
          <p:nvPr>
            <p:ph idx="1" type="body"/>
          </p:nvPr>
        </p:nvSpPr>
        <p:spPr>
          <a:xfrm>
            <a:off x="3542109" y="2082800"/>
            <a:ext cx="4516041" cy="1536700"/>
          </a:xfrm>
          <a:prstGeom prst="rect">
            <a:avLst/>
          </a:prstGeom>
          <a:noFill/>
          <a:ln>
            <a:noFill/>
          </a:ln>
        </p:spPr>
        <p:txBody>
          <a:bodyPr anchorCtr="0" anchor="t" bIns="45700" lIns="91425" spcFirstLastPara="1" rIns="91425" wrap="square" tIns="45700">
            <a:normAutofit/>
          </a:bodyPr>
          <a:lstStyle>
            <a:lvl1pPr indent="-228600" lvl="0" marL="457200" algn="l">
              <a:spcBef>
                <a:spcPts val="270"/>
              </a:spcBef>
              <a:spcAft>
                <a:spcPts val="0"/>
              </a:spcAft>
              <a:buSzPts val="1080"/>
              <a:buNone/>
              <a:defRPr sz="1350"/>
            </a:lvl1pPr>
            <a:lvl2pPr indent="-228600" lvl="1" marL="914400" algn="l">
              <a:spcBef>
                <a:spcPts val="450"/>
              </a:spcBef>
              <a:spcAft>
                <a:spcPts val="0"/>
              </a:spcAft>
              <a:buSzPts val="720"/>
              <a:buNone/>
              <a:defRPr sz="900"/>
            </a:lvl2pPr>
            <a:lvl3pPr indent="-228600" lvl="2" marL="1371600" algn="l">
              <a:spcBef>
                <a:spcPts val="450"/>
              </a:spcBef>
              <a:spcAft>
                <a:spcPts val="0"/>
              </a:spcAft>
              <a:buSzPts val="600"/>
              <a:buNone/>
              <a:defRPr sz="750"/>
            </a:lvl3pPr>
            <a:lvl4pPr indent="-228600" lvl="3" marL="1828800" algn="l">
              <a:spcBef>
                <a:spcPts val="450"/>
              </a:spcBef>
              <a:spcAft>
                <a:spcPts val="0"/>
              </a:spcAft>
              <a:buSzPts val="540"/>
              <a:buNone/>
              <a:defRPr sz="675"/>
            </a:lvl4pPr>
            <a:lvl5pPr indent="-228600" lvl="4" marL="2286000" algn="l">
              <a:spcBef>
                <a:spcPts val="450"/>
              </a:spcBef>
              <a:spcAft>
                <a:spcPts val="0"/>
              </a:spcAft>
              <a:buSzPts val="540"/>
              <a:buNone/>
              <a:defRPr sz="675"/>
            </a:lvl5pPr>
            <a:lvl6pPr indent="-228600" lvl="5" marL="2743200" algn="l">
              <a:spcBef>
                <a:spcPts val="450"/>
              </a:spcBef>
              <a:spcAft>
                <a:spcPts val="0"/>
              </a:spcAft>
              <a:buSzPts val="540"/>
              <a:buNone/>
              <a:defRPr sz="675"/>
            </a:lvl6pPr>
            <a:lvl7pPr indent="-228600" lvl="6" marL="3200400" algn="l">
              <a:spcBef>
                <a:spcPts val="450"/>
              </a:spcBef>
              <a:spcAft>
                <a:spcPts val="0"/>
              </a:spcAft>
              <a:buSzPts val="540"/>
              <a:buNone/>
              <a:defRPr sz="675"/>
            </a:lvl7pPr>
            <a:lvl8pPr indent="-228600" lvl="7" marL="3657600" algn="l">
              <a:spcBef>
                <a:spcPts val="450"/>
              </a:spcBef>
              <a:spcAft>
                <a:spcPts val="0"/>
              </a:spcAft>
              <a:buSzPts val="540"/>
              <a:buNone/>
              <a:defRPr sz="675"/>
            </a:lvl8pPr>
            <a:lvl9pPr indent="-228600" lvl="8" marL="4114800" algn="l">
              <a:spcBef>
                <a:spcPts val="450"/>
              </a:spcBef>
              <a:spcAft>
                <a:spcPts val="450"/>
              </a:spcAft>
              <a:buSzPts val="540"/>
              <a:buNone/>
              <a:defRPr sz="675"/>
            </a:lvl9pPr>
          </a:lstStyle>
          <a:p/>
        </p:txBody>
      </p:sp>
      <p:sp>
        <p:nvSpPr>
          <p:cNvPr id="80" name="Google Shape;80;p32"/>
          <p:cNvSpPr txBox="1"/>
          <p:nvPr>
            <p:ph idx="10" type="dt"/>
          </p:nvPr>
        </p:nvSpPr>
        <p:spPr>
          <a:xfrm>
            <a:off x="7428309" y="4629150"/>
            <a:ext cx="1200150" cy="273844"/>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32"/>
          <p:cNvSpPr txBox="1"/>
          <p:nvPr>
            <p:ph idx="11" type="ftr"/>
          </p:nvPr>
        </p:nvSpPr>
        <p:spPr>
          <a:xfrm>
            <a:off x="513159" y="4629150"/>
            <a:ext cx="5657850" cy="273844"/>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32"/>
          <p:cNvSpPr txBox="1"/>
          <p:nvPr>
            <p:ph idx="12" type="sldNum"/>
          </p:nvPr>
        </p:nvSpPr>
        <p:spPr>
          <a:xfrm>
            <a:off x="7772400" y="4183857"/>
            <a:ext cx="856684" cy="502444"/>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18" Type="http://schemas.openxmlformats.org/officeDocument/2006/relationships/theme" Target="../theme/theme2.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62D2EF"/>
            </a:gs>
            <a:gs pos="10000">
              <a:srgbClr val="62D2EF"/>
            </a:gs>
            <a:gs pos="100000">
              <a:srgbClr val="05578D"/>
            </a:gs>
          </a:gsLst>
          <a:lin ang="6120000" scaled="0"/>
        </a:gradFill>
      </p:bgPr>
    </p:bg>
    <p:spTree>
      <p:nvGrpSpPr>
        <p:cNvPr id="9" name="Shape 9"/>
        <p:cNvGrpSpPr/>
        <p:nvPr/>
      </p:nvGrpSpPr>
      <p:grpSpPr>
        <a:xfrm>
          <a:off x="0" y="0"/>
          <a:ext cx="0" cy="0"/>
          <a:chOff x="0" y="0"/>
          <a:chExt cx="0" cy="0"/>
        </a:xfrm>
      </p:grpSpPr>
      <p:grpSp>
        <p:nvGrpSpPr>
          <p:cNvPr id="10" name="Google Shape;10;p23"/>
          <p:cNvGrpSpPr/>
          <p:nvPr/>
        </p:nvGrpSpPr>
        <p:grpSpPr>
          <a:xfrm>
            <a:off x="6905227" y="2222500"/>
            <a:ext cx="2236394" cy="2406650"/>
            <a:chOff x="9206969" y="2963333"/>
            <a:chExt cx="2981858" cy="3208867"/>
          </a:xfrm>
        </p:grpSpPr>
        <p:cxnSp>
          <p:nvCxnSpPr>
            <p:cNvPr id="11" name="Google Shape;11;p23"/>
            <p:cNvCxnSpPr/>
            <p:nvPr/>
          </p:nvCxnSpPr>
          <p:spPr>
            <a:xfrm flipH="1">
              <a:off x="11276012" y="2963333"/>
              <a:ext cx="912814" cy="912812"/>
            </a:xfrm>
            <a:prstGeom prst="straightConnector1">
              <a:avLst/>
            </a:prstGeom>
            <a:noFill/>
            <a:ln cap="flat" cmpd="sng" w="9525">
              <a:solidFill>
                <a:schemeClr val="lt1"/>
              </a:solidFill>
              <a:prstDash val="solid"/>
              <a:round/>
              <a:headEnd len="sm" w="sm" type="none"/>
              <a:tailEnd len="sm" w="sm" type="none"/>
            </a:ln>
          </p:spPr>
        </p:cxnSp>
        <p:cxnSp>
          <p:nvCxnSpPr>
            <p:cNvPr id="12" name="Google Shape;12;p23"/>
            <p:cNvCxnSpPr/>
            <p:nvPr/>
          </p:nvCxnSpPr>
          <p:spPr>
            <a:xfrm flipH="1">
              <a:off x="9206969" y="3190344"/>
              <a:ext cx="2981857" cy="2981856"/>
            </a:xfrm>
            <a:prstGeom prst="straightConnector1">
              <a:avLst/>
            </a:prstGeom>
            <a:noFill/>
            <a:ln cap="flat" cmpd="sng" w="9525">
              <a:solidFill>
                <a:schemeClr val="lt1"/>
              </a:solidFill>
              <a:prstDash val="solid"/>
              <a:round/>
              <a:headEnd len="sm" w="sm" type="none"/>
              <a:tailEnd len="sm" w="sm" type="none"/>
            </a:ln>
          </p:spPr>
        </p:cxnSp>
        <p:cxnSp>
          <p:nvCxnSpPr>
            <p:cNvPr id="13" name="Google Shape;13;p23"/>
            <p:cNvCxnSpPr/>
            <p:nvPr/>
          </p:nvCxnSpPr>
          <p:spPr>
            <a:xfrm flipH="1">
              <a:off x="10292292" y="3285067"/>
              <a:ext cx="1896534" cy="1896533"/>
            </a:xfrm>
            <a:prstGeom prst="straightConnector1">
              <a:avLst/>
            </a:prstGeom>
            <a:noFill/>
            <a:ln cap="flat" cmpd="sng" w="9525">
              <a:solidFill>
                <a:schemeClr val="lt1"/>
              </a:solidFill>
              <a:prstDash val="solid"/>
              <a:round/>
              <a:headEnd len="sm" w="sm" type="none"/>
              <a:tailEnd len="sm" w="sm" type="none"/>
            </a:ln>
          </p:spPr>
        </p:cxnSp>
        <p:cxnSp>
          <p:nvCxnSpPr>
            <p:cNvPr id="14" name="Google Shape;14;p23"/>
            <p:cNvCxnSpPr/>
            <p:nvPr/>
          </p:nvCxnSpPr>
          <p:spPr>
            <a:xfrm flipH="1">
              <a:off x="10443103" y="3131080"/>
              <a:ext cx="1745722" cy="1745720"/>
            </a:xfrm>
            <a:prstGeom prst="straightConnector1">
              <a:avLst/>
            </a:prstGeom>
            <a:noFill/>
            <a:ln cap="flat" cmpd="sng" w="28575">
              <a:solidFill>
                <a:schemeClr val="lt1"/>
              </a:solidFill>
              <a:prstDash val="solid"/>
              <a:round/>
              <a:headEnd len="sm" w="sm" type="none"/>
              <a:tailEnd len="sm" w="sm" type="none"/>
            </a:ln>
          </p:spPr>
        </p:cxnSp>
        <p:cxnSp>
          <p:nvCxnSpPr>
            <p:cNvPr id="15" name="Google Shape;15;p23"/>
            <p:cNvCxnSpPr/>
            <p:nvPr/>
          </p:nvCxnSpPr>
          <p:spPr>
            <a:xfrm flipH="1">
              <a:off x="10918826" y="3683001"/>
              <a:ext cx="1270001" cy="1269999"/>
            </a:xfrm>
            <a:prstGeom prst="straightConnector1">
              <a:avLst/>
            </a:prstGeom>
            <a:noFill/>
            <a:ln cap="flat" cmpd="sng" w="28575">
              <a:solidFill>
                <a:schemeClr val="lt1"/>
              </a:solidFill>
              <a:prstDash val="solid"/>
              <a:round/>
              <a:headEnd len="sm" w="sm" type="none"/>
              <a:tailEnd len="sm" w="sm" type="none"/>
            </a:ln>
          </p:spPr>
        </p:cxnSp>
      </p:grpSp>
      <p:sp>
        <p:nvSpPr>
          <p:cNvPr id="16" name="Google Shape;16;p23"/>
          <p:cNvSpPr txBox="1"/>
          <p:nvPr>
            <p:ph type="title"/>
          </p:nvPr>
        </p:nvSpPr>
        <p:spPr>
          <a:xfrm>
            <a:off x="513159" y="3365499"/>
            <a:ext cx="6400800" cy="113030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chemeClr val="lt1"/>
              </a:buClr>
              <a:buSzPts val="2700"/>
              <a:buFont typeface="Century Gothic"/>
              <a:buNone/>
              <a:defRPr b="0" i="0" sz="27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17" name="Google Shape;17;p23"/>
          <p:cNvSpPr txBox="1"/>
          <p:nvPr>
            <p:ph idx="1" type="body"/>
          </p:nvPr>
        </p:nvSpPr>
        <p:spPr>
          <a:xfrm>
            <a:off x="513159" y="514351"/>
            <a:ext cx="6400800" cy="2711450"/>
          </a:xfrm>
          <a:prstGeom prst="rect">
            <a:avLst/>
          </a:prstGeom>
          <a:noFill/>
          <a:ln>
            <a:noFill/>
          </a:ln>
        </p:spPr>
        <p:txBody>
          <a:bodyPr anchorCtr="0" anchor="ctr" bIns="45700" lIns="91425" spcFirstLastPara="1" rIns="91425" wrap="square" tIns="45700">
            <a:normAutofit/>
          </a:bodyPr>
          <a:lstStyle>
            <a:lvl1pPr indent="-304800" lvl="0" marL="457200" marR="0" rtl="0" algn="l">
              <a:spcBef>
                <a:spcPts val="300"/>
              </a:spcBef>
              <a:spcAft>
                <a:spcPts val="0"/>
              </a:spcAft>
              <a:buClr>
                <a:schemeClr val="lt1"/>
              </a:buClr>
              <a:buSzPts val="1200"/>
              <a:buFont typeface="Noto Sans Symbols"/>
              <a:buChar char="▶"/>
              <a:defRPr b="0" i="0" sz="1500" u="none" cap="none" strike="noStrike">
                <a:solidFill>
                  <a:srgbClr val="0F486F"/>
                </a:solidFill>
                <a:latin typeface="Century Gothic"/>
                <a:ea typeface="Century Gothic"/>
                <a:cs typeface="Century Gothic"/>
                <a:sym typeface="Century Gothic"/>
              </a:defRPr>
            </a:lvl1pPr>
            <a:lvl2pPr indent="-297180" lvl="1" marL="914400" marR="0" rtl="0" algn="l">
              <a:spcBef>
                <a:spcPts val="450"/>
              </a:spcBef>
              <a:spcAft>
                <a:spcPts val="0"/>
              </a:spcAft>
              <a:buClr>
                <a:schemeClr val="lt1"/>
              </a:buClr>
              <a:buSzPts val="1080"/>
              <a:buFont typeface="Noto Sans Symbols"/>
              <a:buChar char="▶"/>
              <a:defRPr b="0" i="0" sz="1350" u="none" cap="none" strike="noStrike">
                <a:solidFill>
                  <a:srgbClr val="0F486F"/>
                </a:solidFill>
                <a:latin typeface="Century Gothic"/>
                <a:ea typeface="Century Gothic"/>
                <a:cs typeface="Century Gothic"/>
                <a:sym typeface="Century Gothic"/>
              </a:defRPr>
            </a:lvl2pPr>
            <a:lvl3pPr indent="-289560" lvl="2" marL="1371600" marR="0" rtl="0" algn="l">
              <a:spcBef>
                <a:spcPts val="450"/>
              </a:spcBef>
              <a:spcAft>
                <a:spcPts val="0"/>
              </a:spcAft>
              <a:buClr>
                <a:schemeClr val="lt1"/>
              </a:buClr>
              <a:buSzPts val="960"/>
              <a:buFont typeface="Noto Sans Symbols"/>
              <a:buChar char="▶"/>
              <a:defRPr b="0" i="0" sz="1200" u="none" cap="none" strike="noStrike">
                <a:solidFill>
                  <a:srgbClr val="0F486F"/>
                </a:solidFill>
                <a:latin typeface="Century Gothic"/>
                <a:ea typeface="Century Gothic"/>
                <a:cs typeface="Century Gothic"/>
                <a:sym typeface="Century Gothic"/>
              </a:defRPr>
            </a:lvl3pPr>
            <a:lvl4pPr indent="-281939" lvl="3" marL="1828800" marR="0" rtl="0" algn="l">
              <a:spcBef>
                <a:spcPts val="450"/>
              </a:spcBef>
              <a:spcAft>
                <a:spcPts val="0"/>
              </a:spcAft>
              <a:buClr>
                <a:schemeClr val="lt1"/>
              </a:buClr>
              <a:buSzPts val="840"/>
              <a:buFont typeface="Noto Sans Symbols"/>
              <a:buChar char="▶"/>
              <a:defRPr b="0" i="0" sz="1050" u="none" cap="none" strike="noStrike">
                <a:solidFill>
                  <a:srgbClr val="0F486F"/>
                </a:solidFill>
                <a:latin typeface="Century Gothic"/>
                <a:ea typeface="Century Gothic"/>
                <a:cs typeface="Century Gothic"/>
                <a:sym typeface="Century Gothic"/>
              </a:defRPr>
            </a:lvl4pPr>
            <a:lvl5pPr indent="-281939" lvl="4" marL="2286000" marR="0" rtl="0" algn="l">
              <a:spcBef>
                <a:spcPts val="450"/>
              </a:spcBef>
              <a:spcAft>
                <a:spcPts val="0"/>
              </a:spcAft>
              <a:buClr>
                <a:schemeClr val="lt1"/>
              </a:buClr>
              <a:buSzPts val="840"/>
              <a:buFont typeface="Noto Sans Symbols"/>
              <a:buChar char="▶"/>
              <a:defRPr b="0" i="0" sz="1050" u="none" cap="none" strike="noStrike">
                <a:solidFill>
                  <a:srgbClr val="0F486F"/>
                </a:solidFill>
                <a:latin typeface="Century Gothic"/>
                <a:ea typeface="Century Gothic"/>
                <a:cs typeface="Century Gothic"/>
                <a:sym typeface="Century Gothic"/>
              </a:defRPr>
            </a:lvl5pPr>
            <a:lvl6pPr indent="-281939" lvl="5" marL="2743200" marR="0" rtl="0" algn="l">
              <a:spcBef>
                <a:spcPts val="450"/>
              </a:spcBef>
              <a:spcAft>
                <a:spcPts val="0"/>
              </a:spcAft>
              <a:buClr>
                <a:schemeClr val="lt1"/>
              </a:buClr>
              <a:buSzPts val="840"/>
              <a:buFont typeface="Noto Sans Symbols"/>
              <a:buChar char="▶"/>
              <a:defRPr b="0" i="0" sz="1050" u="none" cap="none" strike="noStrike">
                <a:solidFill>
                  <a:srgbClr val="0F486F"/>
                </a:solidFill>
                <a:latin typeface="Century Gothic"/>
                <a:ea typeface="Century Gothic"/>
                <a:cs typeface="Century Gothic"/>
                <a:sym typeface="Century Gothic"/>
              </a:defRPr>
            </a:lvl6pPr>
            <a:lvl7pPr indent="-281939" lvl="6" marL="3200400" marR="0" rtl="0" algn="l">
              <a:spcBef>
                <a:spcPts val="450"/>
              </a:spcBef>
              <a:spcAft>
                <a:spcPts val="0"/>
              </a:spcAft>
              <a:buClr>
                <a:schemeClr val="lt1"/>
              </a:buClr>
              <a:buSzPts val="840"/>
              <a:buFont typeface="Noto Sans Symbols"/>
              <a:buChar char="▶"/>
              <a:defRPr b="0" i="0" sz="1050" u="none" cap="none" strike="noStrike">
                <a:solidFill>
                  <a:srgbClr val="0F486F"/>
                </a:solidFill>
                <a:latin typeface="Century Gothic"/>
                <a:ea typeface="Century Gothic"/>
                <a:cs typeface="Century Gothic"/>
                <a:sym typeface="Century Gothic"/>
              </a:defRPr>
            </a:lvl7pPr>
            <a:lvl8pPr indent="-281940" lvl="7" marL="3657600" marR="0" rtl="0" algn="l">
              <a:spcBef>
                <a:spcPts val="450"/>
              </a:spcBef>
              <a:spcAft>
                <a:spcPts val="0"/>
              </a:spcAft>
              <a:buClr>
                <a:schemeClr val="lt1"/>
              </a:buClr>
              <a:buSzPts val="840"/>
              <a:buFont typeface="Noto Sans Symbols"/>
              <a:buChar char="▶"/>
              <a:defRPr b="0" i="0" sz="1050" u="none" cap="none" strike="noStrike">
                <a:solidFill>
                  <a:srgbClr val="0F486F"/>
                </a:solidFill>
                <a:latin typeface="Century Gothic"/>
                <a:ea typeface="Century Gothic"/>
                <a:cs typeface="Century Gothic"/>
                <a:sym typeface="Century Gothic"/>
              </a:defRPr>
            </a:lvl8pPr>
            <a:lvl9pPr indent="-281940" lvl="8" marL="4114800" marR="0" rtl="0" algn="l">
              <a:spcBef>
                <a:spcPts val="450"/>
              </a:spcBef>
              <a:spcAft>
                <a:spcPts val="450"/>
              </a:spcAft>
              <a:buClr>
                <a:schemeClr val="lt1"/>
              </a:buClr>
              <a:buSzPts val="840"/>
              <a:buFont typeface="Noto Sans Symbols"/>
              <a:buChar char="▶"/>
              <a:defRPr b="0" i="0" sz="1050" u="none" cap="none" strike="noStrike">
                <a:solidFill>
                  <a:srgbClr val="0F486F"/>
                </a:solidFill>
                <a:latin typeface="Century Gothic"/>
                <a:ea typeface="Century Gothic"/>
                <a:cs typeface="Century Gothic"/>
                <a:sym typeface="Century Gothic"/>
              </a:defRPr>
            </a:lvl9pPr>
          </a:lstStyle>
          <a:p/>
        </p:txBody>
      </p:sp>
      <p:sp>
        <p:nvSpPr>
          <p:cNvPr id="18" name="Google Shape;18;p23"/>
          <p:cNvSpPr txBox="1"/>
          <p:nvPr>
            <p:ph idx="10" type="dt"/>
          </p:nvPr>
        </p:nvSpPr>
        <p:spPr>
          <a:xfrm>
            <a:off x="7428309" y="4629150"/>
            <a:ext cx="1200150" cy="273844"/>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750" u="none" cap="none" strike="noStrike">
                <a:solidFill>
                  <a:srgbClr val="09304A"/>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9" name="Google Shape;19;p23"/>
          <p:cNvSpPr txBox="1"/>
          <p:nvPr>
            <p:ph idx="11" type="ftr"/>
          </p:nvPr>
        </p:nvSpPr>
        <p:spPr>
          <a:xfrm>
            <a:off x="513159" y="4629150"/>
            <a:ext cx="5657850" cy="273844"/>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750" u="none" cap="none" strike="noStrike">
                <a:solidFill>
                  <a:srgbClr val="09304A"/>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20" name="Google Shape;20;p23"/>
          <p:cNvSpPr txBox="1"/>
          <p:nvPr>
            <p:ph idx="12" type="sldNum"/>
          </p:nvPr>
        </p:nvSpPr>
        <p:spPr>
          <a:xfrm>
            <a:off x="7772400" y="4183857"/>
            <a:ext cx="856684" cy="502444"/>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buNone/>
              <a:defRPr b="0" i="0" sz="2400" u="none" cap="none" strike="noStrike">
                <a:solidFill>
                  <a:srgbClr val="09304A"/>
                </a:solidFill>
                <a:latin typeface="Century Gothic"/>
                <a:ea typeface="Century Gothic"/>
                <a:cs typeface="Century Gothic"/>
                <a:sym typeface="Century Gothic"/>
              </a:defRPr>
            </a:lvl1pPr>
            <a:lvl2pPr indent="0" lvl="1" marL="0" marR="0" rtl="0" algn="r">
              <a:spcBef>
                <a:spcPts val="0"/>
              </a:spcBef>
              <a:buNone/>
              <a:defRPr b="0" i="0" sz="2400" u="none" cap="none" strike="noStrike">
                <a:solidFill>
                  <a:srgbClr val="09304A"/>
                </a:solidFill>
                <a:latin typeface="Century Gothic"/>
                <a:ea typeface="Century Gothic"/>
                <a:cs typeface="Century Gothic"/>
                <a:sym typeface="Century Gothic"/>
              </a:defRPr>
            </a:lvl2pPr>
            <a:lvl3pPr indent="0" lvl="2" marL="0" marR="0" rtl="0" algn="r">
              <a:spcBef>
                <a:spcPts val="0"/>
              </a:spcBef>
              <a:buNone/>
              <a:defRPr b="0" i="0" sz="2400" u="none" cap="none" strike="noStrike">
                <a:solidFill>
                  <a:srgbClr val="09304A"/>
                </a:solidFill>
                <a:latin typeface="Century Gothic"/>
                <a:ea typeface="Century Gothic"/>
                <a:cs typeface="Century Gothic"/>
                <a:sym typeface="Century Gothic"/>
              </a:defRPr>
            </a:lvl3pPr>
            <a:lvl4pPr indent="0" lvl="3" marL="0" marR="0" rtl="0" algn="r">
              <a:spcBef>
                <a:spcPts val="0"/>
              </a:spcBef>
              <a:buNone/>
              <a:defRPr b="0" i="0" sz="2400" u="none" cap="none" strike="noStrike">
                <a:solidFill>
                  <a:srgbClr val="09304A"/>
                </a:solidFill>
                <a:latin typeface="Century Gothic"/>
                <a:ea typeface="Century Gothic"/>
                <a:cs typeface="Century Gothic"/>
                <a:sym typeface="Century Gothic"/>
              </a:defRPr>
            </a:lvl4pPr>
            <a:lvl5pPr indent="0" lvl="4" marL="0" marR="0" rtl="0" algn="r">
              <a:spcBef>
                <a:spcPts val="0"/>
              </a:spcBef>
              <a:buNone/>
              <a:defRPr b="0" i="0" sz="2400" u="none" cap="none" strike="noStrike">
                <a:solidFill>
                  <a:srgbClr val="09304A"/>
                </a:solidFill>
                <a:latin typeface="Century Gothic"/>
                <a:ea typeface="Century Gothic"/>
                <a:cs typeface="Century Gothic"/>
                <a:sym typeface="Century Gothic"/>
              </a:defRPr>
            </a:lvl5pPr>
            <a:lvl6pPr indent="0" lvl="5" marL="0" marR="0" rtl="0" algn="r">
              <a:spcBef>
                <a:spcPts val="0"/>
              </a:spcBef>
              <a:buNone/>
              <a:defRPr b="0" i="0" sz="2400" u="none" cap="none" strike="noStrike">
                <a:solidFill>
                  <a:srgbClr val="09304A"/>
                </a:solidFill>
                <a:latin typeface="Century Gothic"/>
                <a:ea typeface="Century Gothic"/>
                <a:cs typeface="Century Gothic"/>
                <a:sym typeface="Century Gothic"/>
              </a:defRPr>
            </a:lvl6pPr>
            <a:lvl7pPr indent="0" lvl="6" marL="0" marR="0" rtl="0" algn="r">
              <a:spcBef>
                <a:spcPts val="0"/>
              </a:spcBef>
              <a:buNone/>
              <a:defRPr b="0" i="0" sz="2400" u="none" cap="none" strike="noStrike">
                <a:solidFill>
                  <a:srgbClr val="09304A"/>
                </a:solidFill>
                <a:latin typeface="Century Gothic"/>
                <a:ea typeface="Century Gothic"/>
                <a:cs typeface="Century Gothic"/>
                <a:sym typeface="Century Gothic"/>
              </a:defRPr>
            </a:lvl7pPr>
            <a:lvl8pPr indent="0" lvl="7" marL="0" marR="0" rtl="0" algn="r">
              <a:spcBef>
                <a:spcPts val="0"/>
              </a:spcBef>
              <a:buNone/>
              <a:defRPr b="0" i="0" sz="2400" u="none" cap="none" strike="noStrike">
                <a:solidFill>
                  <a:srgbClr val="09304A"/>
                </a:solidFill>
                <a:latin typeface="Century Gothic"/>
                <a:ea typeface="Century Gothic"/>
                <a:cs typeface="Century Gothic"/>
                <a:sym typeface="Century Gothic"/>
              </a:defRPr>
            </a:lvl8pPr>
            <a:lvl9pPr indent="0" lvl="8" marL="0" marR="0" rtl="0" algn="r">
              <a:spcBef>
                <a:spcPts val="0"/>
              </a:spcBef>
              <a:buNone/>
              <a:defRPr b="0" i="0" sz="2400" u="none" cap="none" strike="noStrike">
                <a:solidFill>
                  <a:srgbClr val="09304A"/>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0.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5.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4.png"/><Relationship Id="rId4" Type="http://schemas.openxmlformats.org/officeDocument/2006/relationships/image" Target="../media/image11.png"/><Relationship Id="rId5" Type="http://schemas.openxmlformats.org/officeDocument/2006/relationships/image" Target="../media/image2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6.png"/><Relationship Id="rId4" Type="http://schemas.openxmlformats.org/officeDocument/2006/relationships/image" Target="../media/image1.png"/><Relationship Id="rId5"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
          <p:cNvSpPr txBox="1"/>
          <p:nvPr>
            <p:ph type="title"/>
          </p:nvPr>
        </p:nvSpPr>
        <p:spPr>
          <a:xfrm>
            <a:off x="533400" y="438150"/>
            <a:ext cx="7894320" cy="4075475"/>
          </a:xfrm>
          <a:prstGeom prst="rect">
            <a:avLst/>
          </a:prstGeom>
          <a:noFill/>
          <a:ln>
            <a:noFill/>
          </a:ln>
        </p:spPr>
        <p:txBody>
          <a:bodyPr anchorCtr="0" anchor="ctr" bIns="0" lIns="0" spcFirstLastPara="1" rIns="0" wrap="square" tIns="12700">
            <a:spAutoFit/>
          </a:bodyPr>
          <a:lstStyle/>
          <a:p>
            <a:pPr indent="0" lvl="0" marL="0" marR="199390" rtl="0" algn="ctr">
              <a:lnSpc>
                <a:spcPct val="100000"/>
              </a:lnSpc>
              <a:spcBef>
                <a:spcPts val="0"/>
              </a:spcBef>
              <a:spcAft>
                <a:spcPts val="0"/>
              </a:spcAft>
              <a:buClr>
                <a:schemeClr val="lt1"/>
              </a:buClr>
              <a:buSzPts val="4200"/>
              <a:buFont typeface="Calibri"/>
              <a:buNone/>
            </a:pPr>
            <a:r>
              <a:rPr b="1" lang="en-US" sz="4200">
                <a:latin typeface="Calibri"/>
                <a:ea typeface="Calibri"/>
                <a:cs typeface="Calibri"/>
                <a:sym typeface="Calibri"/>
              </a:rPr>
              <a:t>CAPSTONE PROJECT</a:t>
            </a:r>
            <a:br>
              <a:rPr b="1" lang="en-US" sz="4200">
                <a:latin typeface="Calibri"/>
                <a:ea typeface="Calibri"/>
                <a:cs typeface="Calibri"/>
                <a:sym typeface="Calibri"/>
              </a:rPr>
            </a:br>
            <a:endParaRPr sz="4200">
              <a:latin typeface="Calibri"/>
              <a:ea typeface="Calibri"/>
              <a:cs typeface="Calibri"/>
              <a:sym typeface="Calibri"/>
            </a:endParaRPr>
          </a:p>
          <a:p>
            <a:pPr indent="0" lvl="0" marL="12700" marR="5080" rtl="0" algn="ctr">
              <a:lnSpc>
                <a:spcPct val="100000"/>
              </a:lnSpc>
              <a:spcBef>
                <a:spcPts val="25"/>
              </a:spcBef>
              <a:spcAft>
                <a:spcPts val="0"/>
              </a:spcAft>
              <a:buClr>
                <a:srgbClr val="134F5C"/>
              </a:buClr>
              <a:buSzPts val="3600"/>
              <a:buFont typeface="Calibri"/>
              <a:buNone/>
            </a:pPr>
            <a:r>
              <a:rPr b="1" lang="en-US" sz="3600">
                <a:solidFill>
                  <a:srgbClr val="134F5C"/>
                </a:solidFill>
                <a:latin typeface="Calibri"/>
                <a:ea typeface="Calibri"/>
                <a:cs typeface="Calibri"/>
                <a:sym typeface="Calibri"/>
              </a:rPr>
              <a:t>MOBILE PRICE PREDICTION</a:t>
            </a:r>
            <a:br>
              <a:rPr b="1" lang="en-US" sz="3600">
                <a:solidFill>
                  <a:srgbClr val="134F5C"/>
                </a:solidFill>
                <a:latin typeface="Calibri"/>
                <a:ea typeface="Calibri"/>
                <a:cs typeface="Calibri"/>
                <a:sym typeface="Calibri"/>
              </a:rPr>
            </a:br>
            <a:br>
              <a:rPr b="1" lang="en-US" sz="3600">
                <a:solidFill>
                  <a:srgbClr val="134F5C"/>
                </a:solidFill>
                <a:latin typeface="Calibri"/>
                <a:ea typeface="Calibri"/>
                <a:cs typeface="Calibri"/>
                <a:sym typeface="Calibri"/>
              </a:rPr>
            </a:br>
            <a:br>
              <a:rPr b="1" lang="en-US" sz="3600">
                <a:solidFill>
                  <a:srgbClr val="134F5C"/>
                </a:solidFill>
                <a:latin typeface="Calibri"/>
                <a:ea typeface="Calibri"/>
                <a:cs typeface="Calibri"/>
                <a:sym typeface="Calibri"/>
              </a:rPr>
            </a:br>
            <a:r>
              <a:rPr b="1" lang="en-US" sz="3600">
                <a:latin typeface="Calibri"/>
                <a:ea typeface="Calibri"/>
                <a:cs typeface="Calibri"/>
                <a:sym typeface="Calibri"/>
              </a:rPr>
              <a:t>BY-</a:t>
            </a:r>
            <a:br>
              <a:rPr b="1" lang="en-US" sz="3600">
                <a:solidFill>
                  <a:srgbClr val="134F5C"/>
                </a:solidFill>
                <a:latin typeface="Calibri"/>
                <a:ea typeface="Calibri"/>
                <a:cs typeface="Calibri"/>
                <a:sym typeface="Calibri"/>
              </a:rPr>
            </a:br>
            <a:r>
              <a:rPr b="1" lang="en-US" sz="3600">
                <a:solidFill>
                  <a:srgbClr val="134F5C"/>
                </a:solidFill>
                <a:latin typeface="Calibri"/>
                <a:ea typeface="Calibri"/>
                <a:cs typeface="Calibri"/>
                <a:sym typeface="Calibri"/>
              </a:rPr>
              <a:t>NAVNEET SINGH</a:t>
            </a:r>
            <a:endParaRPr sz="3600">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10"/>
          <p:cNvSpPr txBox="1"/>
          <p:nvPr>
            <p:ph type="title"/>
          </p:nvPr>
        </p:nvSpPr>
        <p:spPr>
          <a:xfrm>
            <a:off x="675679" y="3714750"/>
            <a:ext cx="7792641" cy="1085849"/>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1"/>
              </a:buClr>
              <a:buSzPts val="1200"/>
              <a:buFont typeface="Century Gothic"/>
              <a:buNone/>
            </a:pPr>
            <a:r>
              <a:rPr lang="en-US" sz="1200"/>
              <a:t>WE HAVE CREATED A SEPARATE COLUMNS FOR NUMERICAL AND CATEGORICAL VARIABLES TO WORK ACCORDINGLY. IT WILL HELP TO UNDERSTAND THE BASIC RELATIONSHIP BETWEEN THE FEATURES(DEFINED AS CATEGORICAL AND NUMERICAL) AND THE TARGET VARIABLES.</a:t>
            </a:r>
            <a:endParaRPr/>
          </a:p>
        </p:txBody>
      </p:sp>
      <p:pic>
        <p:nvPicPr>
          <p:cNvPr id="198" name="Google Shape;198;p10"/>
          <p:cNvPicPr preferRelativeResize="0"/>
          <p:nvPr>
            <p:ph idx="1" type="body"/>
          </p:nvPr>
        </p:nvPicPr>
        <p:blipFill rotWithShape="1">
          <a:blip r:embed="rId3">
            <a:alphaModFix/>
          </a:blip>
          <a:srcRect b="0" l="0" r="0" t="0"/>
          <a:stretch/>
        </p:blipFill>
        <p:spPr>
          <a:xfrm>
            <a:off x="762000" y="342901"/>
            <a:ext cx="7620000" cy="314324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11"/>
          <p:cNvSpPr txBox="1"/>
          <p:nvPr>
            <p:ph type="title"/>
          </p:nvPr>
        </p:nvSpPr>
        <p:spPr>
          <a:xfrm>
            <a:off x="381001" y="4498180"/>
            <a:ext cx="8305800" cy="52387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1400"/>
              <a:buFont typeface="Century Gothic"/>
              <a:buNone/>
            </a:pPr>
            <a:r>
              <a:rPr b="1" lang="en-US" sz="1400"/>
              <a:t>CHECKING CORRELATION BETWEEN EACH FEATURES IN DATASET</a:t>
            </a:r>
            <a:endParaRPr sz="1400"/>
          </a:p>
        </p:txBody>
      </p:sp>
      <p:pic>
        <p:nvPicPr>
          <p:cNvPr id="204" name="Google Shape;204;p11"/>
          <p:cNvPicPr preferRelativeResize="0"/>
          <p:nvPr>
            <p:ph idx="1" type="body"/>
          </p:nvPr>
        </p:nvPicPr>
        <p:blipFill rotWithShape="1">
          <a:blip r:embed="rId3">
            <a:alphaModFix/>
          </a:blip>
          <a:srcRect b="0" l="0" r="0" t="0"/>
          <a:stretch/>
        </p:blipFill>
        <p:spPr>
          <a:xfrm>
            <a:off x="419100" y="285750"/>
            <a:ext cx="8305800" cy="39624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12"/>
          <p:cNvSpPr txBox="1"/>
          <p:nvPr>
            <p:ph type="title"/>
          </p:nvPr>
        </p:nvSpPr>
        <p:spPr>
          <a:xfrm>
            <a:off x="533400" y="3943350"/>
            <a:ext cx="8001000" cy="11303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lt1"/>
              </a:buClr>
              <a:buSzPct val="100000"/>
              <a:buFont typeface="Century Gothic"/>
              <a:buNone/>
            </a:pPr>
            <a:r>
              <a:rPr lang="en-US" sz="1400"/>
              <a:t>ABOVE GRAPH </a:t>
            </a:r>
            <a:r>
              <a:rPr lang="en-US" sz="1600"/>
              <a:t>CHECK THE CONNECTIVITY OF 3G AND 4G ON MOBILES. </a:t>
            </a:r>
            <a:r>
              <a:rPr lang="en-US" sz="1400"/>
              <a:t>DISTRIBUTION OF PRICE RANGE ALMOST SIMILAR OF SUPPORTED AND NON SUPPORTED FEATURE IN 4G . SO THAT IS NOT USEFUL OF PREDICTION. FEATURE 'THREE-G' PLAY AN IMPORTANT FEATURE IN PRICE PREDICTION.</a:t>
            </a:r>
            <a:br>
              <a:rPr lang="en-US" sz="1400"/>
            </a:br>
            <a:endParaRPr sz="1400"/>
          </a:p>
        </p:txBody>
      </p:sp>
      <p:pic>
        <p:nvPicPr>
          <p:cNvPr id="210" name="Google Shape;210;p12"/>
          <p:cNvPicPr preferRelativeResize="0"/>
          <p:nvPr>
            <p:ph idx="1" type="body"/>
          </p:nvPr>
        </p:nvPicPr>
        <p:blipFill rotWithShape="1">
          <a:blip r:embed="rId3">
            <a:alphaModFix/>
          </a:blip>
          <a:srcRect b="0" l="0" r="0" t="0"/>
          <a:stretch/>
        </p:blipFill>
        <p:spPr>
          <a:xfrm>
            <a:off x="1600200" y="209550"/>
            <a:ext cx="5715000" cy="35814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13"/>
          <p:cNvSpPr txBox="1"/>
          <p:nvPr>
            <p:ph type="title"/>
          </p:nvPr>
        </p:nvSpPr>
        <p:spPr>
          <a:xfrm>
            <a:off x="513159" y="3714750"/>
            <a:ext cx="8117681" cy="11303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1400"/>
              <a:buFont typeface="Century Gothic"/>
              <a:buNone/>
            </a:pPr>
            <a:r>
              <a:rPr lang="en-US" sz="1400"/>
              <a:t>WE CAN SEE THAT IN THIS BOXPLOT, THE COSTLY PHONES ARE LIGHTER IN WEIGHT.</a:t>
            </a:r>
            <a:br>
              <a:rPr lang="en-US" sz="1400"/>
            </a:br>
            <a:r>
              <a:rPr lang="en-US" sz="1400"/>
              <a:t>IT SHOWS THAT MOST OF THEM HAVE WI-FI CONNECTIONS.</a:t>
            </a:r>
            <a:endParaRPr/>
          </a:p>
        </p:txBody>
      </p:sp>
      <p:pic>
        <p:nvPicPr>
          <p:cNvPr id="216" name="Google Shape;216;p13"/>
          <p:cNvPicPr preferRelativeResize="0"/>
          <p:nvPr>
            <p:ph idx="1" type="body"/>
          </p:nvPr>
        </p:nvPicPr>
        <p:blipFill rotWithShape="1">
          <a:blip r:embed="rId3">
            <a:alphaModFix/>
          </a:blip>
          <a:srcRect b="0" l="0" r="0" t="0"/>
          <a:stretch/>
        </p:blipFill>
        <p:spPr>
          <a:xfrm>
            <a:off x="513159" y="422274"/>
            <a:ext cx="3906440" cy="3063875"/>
          </a:xfrm>
          <a:prstGeom prst="rect">
            <a:avLst/>
          </a:prstGeom>
          <a:noFill/>
          <a:ln>
            <a:noFill/>
          </a:ln>
        </p:spPr>
      </p:pic>
      <p:pic>
        <p:nvPicPr>
          <p:cNvPr id="217" name="Google Shape;217;p13"/>
          <p:cNvPicPr preferRelativeResize="0"/>
          <p:nvPr>
            <p:ph idx="1" type="body"/>
          </p:nvPr>
        </p:nvPicPr>
        <p:blipFill rotWithShape="1">
          <a:blip r:embed="rId4">
            <a:alphaModFix/>
          </a:blip>
          <a:srcRect b="0" l="0" r="0" t="0"/>
          <a:stretch/>
        </p:blipFill>
        <p:spPr>
          <a:xfrm>
            <a:off x="4648200" y="422275"/>
            <a:ext cx="3982640" cy="306387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14"/>
          <p:cNvSpPr txBox="1"/>
          <p:nvPr>
            <p:ph type="title"/>
          </p:nvPr>
        </p:nvSpPr>
        <p:spPr>
          <a:xfrm>
            <a:off x="513159" y="3867150"/>
            <a:ext cx="8097441" cy="1109662"/>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1"/>
              </a:buClr>
              <a:buSzPts val="1200"/>
              <a:buFont typeface="Century Gothic"/>
              <a:buNone/>
            </a:pPr>
            <a:r>
              <a:rPr lang="en-US" sz="1200"/>
              <a:t>THE MOST INFLUENTIAL VARIABLE IS RAM. MOST OF THE VARIABLES HAVE VERY LITTLE CORRELATION TO PRICE RANGE. PRIMARY CAMERA MEGA PIXELS AND FRONT CAMERA MEGA PIXELS HAVE CORRELATION (IT MAKE SENSE BECAUSE BOTH REFLECT TECHNOLOGY LEVEL OF RESOLUTION OF THE RELATED PHONE MODEL, BUT THEY DO NOT AFFECT PRICE RANGE. HAVING 3G AND 4G IS SOMEWHAT CORRELATED. THERE IS NO HIGHLY CORRELATED INPUTS IN OUR DATASET, SO THERE IS NO MULTICOLLINEARITY PROBLEM.</a:t>
            </a:r>
            <a:endParaRPr/>
          </a:p>
        </p:txBody>
      </p:sp>
      <p:pic>
        <p:nvPicPr>
          <p:cNvPr id="223" name="Google Shape;223;p14"/>
          <p:cNvPicPr preferRelativeResize="0"/>
          <p:nvPr>
            <p:ph idx="1" type="body"/>
          </p:nvPr>
        </p:nvPicPr>
        <p:blipFill rotWithShape="1">
          <a:blip r:embed="rId3">
            <a:alphaModFix/>
          </a:blip>
          <a:srcRect b="0" l="0" r="0" t="0"/>
          <a:stretch/>
        </p:blipFill>
        <p:spPr>
          <a:xfrm>
            <a:off x="838200" y="209550"/>
            <a:ext cx="7467600" cy="346233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pic>
        <p:nvPicPr>
          <p:cNvPr id="228" name="Google Shape;228;p15"/>
          <p:cNvPicPr preferRelativeResize="0"/>
          <p:nvPr>
            <p:ph idx="1" type="body"/>
          </p:nvPr>
        </p:nvPicPr>
        <p:blipFill rotWithShape="1">
          <a:blip r:embed="rId3">
            <a:alphaModFix/>
          </a:blip>
          <a:srcRect b="0" l="0" r="0" t="0"/>
          <a:stretch/>
        </p:blipFill>
        <p:spPr>
          <a:xfrm>
            <a:off x="523279" y="590550"/>
            <a:ext cx="8097441" cy="3276600"/>
          </a:xfrm>
          <a:prstGeom prst="rect">
            <a:avLst/>
          </a:prstGeom>
          <a:noFill/>
          <a:ln>
            <a:noFill/>
          </a:ln>
        </p:spPr>
      </p:pic>
      <p:sp>
        <p:nvSpPr>
          <p:cNvPr id="229" name="Google Shape;229;p15"/>
          <p:cNvSpPr txBox="1"/>
          <p:nvPr>
            <p:ph type="title"/>
          </p:nvPr>
        </p:nvSpPr>
        <p:spPr>
          <a:xfrm>
            <a:off x="523278" y="163384"/>
            <a:ext cx="8097441" cy="320601"/>
          </a:xfrm>
          <a:prstGeom prst="rect">
            <a:avLst/>
          </a:prstGeom>
          <a:noFill/>
          <a:ln>
            <a:noFill/>
          </a:ln>
        </p:spPr>
        <p:txBody>
          <a:bodyPr anchorCtr="0" anchor="ctr" bIns="0" lIns="0" spcFirstLastPara="1" rIns="0" wrap="square" tIns="12700">
            <a:spAutoFit/>
          </a:bodyPr>
          <a:lstStyle/>
          <a:p>
            <a:pPr indent="0" lvl="0" marL="12700" rtl="0" algn="ctr">
              <a:spcBef>
                <a:spcPts val="0"/>
              </a:spcBef>
              <a:spcAft>
                <a:spcPts val="0"/>
              </a:spcAft>
              <a:buClr>
                <a:srgbClr val="134F5C"/>
              </a:buClr>
              <a:buSzPts val="2000"/>
              <a:buFont typeface="Century Gothic"/>
              <a:buNone/>
            </a:pPr>
            <a:r>
              <a:rPr b="1" lang="en-US" sz="2000">
                <a:solidFill>
                  <a:srgbClr val="134F5C"/>
                </a:solidFill>
              </a:rPr>
              <a:t>FEATURE ENGINEERING &amp; DATA PRE-PROCESSING</a:t>
            </a:r>
            <a:endParaRPr b="1" sz="2000">
              <a:solidFill>
                <a:srgbClr val="134F5C"/>
              </a:solidFill>
              <a:latin typeface="Calibri"/>
              <a:ea typeface="Calibri"/>
              <a:cs typeface="Calibri"/>
              <a:sym typeface="Calibri"/>
            </a:endParaRPr>
          </a:p>
        </p:txBody>
      </p:sp>
      <p:sp>
        <p:nvSpPr>
          <p:cNvPr id="230" name="Google Shape;230;p15"/>
          <p:cNvSpPr txBox="1"/>
          <p:nvPr/>
        </p:nvSpPr>
        <p:spPr>
          <a:xfrm>
            <a:off x="513159" y="3973715"/>
            <a:ext cx="8097442" cy="1003097"/>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SzPts val="1200"/>
              <a:buFont typeface="Century Gothic"/>
              <a:buNone/>
            </a:pPr>
            <a:r>
              <a:rPr b="0" i="0" lang="en-US" sz="1200" u="none" cap="none" strike="noStrike">
                <a:solidFill>
                  <a:schemeClr val="lt1"/>
                </a:solidFill>
                <a:latin typeface="Century Gothic"/>
                <a:ea typeface="Century Gothic"/>
                <a:cs typeface="Century Gothic"/>
                <a:sym typeface="Century Gothic"/>
              </a:rPr>
              <a:t>1 MEANS IT HAS THE SPECIFICATIONS.</a:t>
            </a:r>
            <a:endParaRPr/>
          </a:p>
          <a:p>
            <a:pPr indent="0" lvl="0" marL="0" marR="0" rtl="0" algn="l">
              <a:spcBef>
                <a:spcPts val="0"/>
              </a:spcBef>
              <a:spcAft>
                <a:spcPts val="0"/>
              </a:spcAft>
              <a:buClr>
                <a:schemeClr val="lt1"/>
              </a:buClr>
              <a:buSzPts val="1200"/>
              <a:buFont typeface="Century Gothic"/>
              <a:buNone/>
            </a:pPr>
            <a:r>
              <a:rPr b="0" i="0" lang="en-US" sz="1200" u="none" cap="none" strike="noStrike">
                <a:solidFill>
                  <a:schemeClr val="lt1"/>
                </a:solidFill>
                <a:latin typeface="Century Gothic"/>
                <a:ea typeface="Century Gothic"/>
                <a:cs typeface="Century Gothic"/>
                <a:sym typeface="Century Gothic"/>
              </a:rPr>
              <a:t>0 MEANS IT DO NOT HAVE THE SPECIFICATIONS.</a:t>
            </a:r>
            <a:endParaRPr/>
          </a:p>
          <a:p>
            <a:pPr indent="0" lvl="0" marL="0" marR="0" rtl="0" algn="l">
              <a:spcBef>
                <a:spcPts val="0"/>
              </a:spcBef>
              <a:spcAft>
                <a:spcPts val="0"/>
              </a:spcAft>
              <a:buClr>
                <a:schemeClr val="lt1"/>
              </a:buClr>
              <a:buSzPts val="1200"/>
              <a:buFont typeface="Century Gothic"/>
              <a:buNone/>
            </a:pPr>
            <a:r>
              <a:rPr b="0" i="0" lang="en-US" sz="1200" u="none" cap="none" strike="noStrike">
                <a:solidFill>
                  <a:schemeClr val="lt1"/>
                </a:solidFill>
                <a:latin typeface="Century Gothic"/>
                <a:ea typeface="Century Gothic"/>
                <a:cs typeface="Century Gothic"/>
                <a:sym typeface="Century Gothic"/>
              </a:rPr>
              <a:t>PERCENTAGE DISTRIBUTION OF MOBILES HAVING BLUETOOTH, DUAL SIM, 4G,WIFI AND TOUCHSCREEN ARE ALMOST 50 %.VERY FEW MOBILES(23.9%) DO NOT HAVE 3G.</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pic>
        <p:nvPicPr>
          <p:cNvPr id="235" name="Google Shape;235;p16"/>
          <p:cNvPicPr preferRelativeResize="0"/>
          <p:nvPr>
            <p:ph idx="1" type="body"/>
          </p:nvPr>
        </p:nvPicPr>
        <p:blipFill rotWithShape="1">
          <a:blip r:embed="rId3">
            <a:alphaModFix/>
          </a:blip>
          <a:srcRect b="0" l="0" r="0" t="0"/>
          <a:stretch/>
        </p:blipFill>
        <p:spPr>
          <a:xfrm>
            <a:off x="669352" y="895350"/>
            <a:ext cx="7805292" cy="3749601"/>
          </a:xfrm>
          <a:prstGeom prst="rect">
            <a:avLst/>
          </a:prstGeom>
          <a:noFill/>
          <a:ln>
            <a:noFill/>
          </a:ln>
        </p:spPr>
      </p:pic>
      <p:sp>
        <p:nvSpPr>
          <p:cNvPr id="236" name="Google Shape;236;p16"/>
          <p:cNvSpPr txBox="1"/>
          <p:nvPr/>
        </p:nvSpPr>
        <p:spPr>
          <a:xfrm>
            <a:off x="669352" y="177948"/>
            <a:ext cx="7805292" cy="320601"/>
          </a:xfrm>
          <a:prstGeom prst="rect">
            <a:avLst/>
          </a:prstGeom>
          <a:noFill/>
          <a:ln>
            <a:noFill/>
          </a:ln>
        </p:spPr>
        <p:txBody>
          <a:bodyPr anchorCtr="0" anchor="ctr" bIns="0" lIns="0" spcFirstLastPara="1" rIns="0" wrap="square" tIns="12700">
            <a:spAutoFit/>
          </a:bodyPr>
          <a:lstStyle/>
          <a:p>
            <a:pPr indent="0" lvl="0" marL="12700" marR="0" rtl="0" algn="ctr">
              <a:spcBef>
                <a:spcPts val="0"/>
              </a:spcBef>
              <a:spcAft>
                <a:spcPts val="0"/>
              </a:spcAft>
              <a:buClr>
                <a:srgbClr val="134F5C"/>
              </a:buClr>
              <a:buSzPts val="2000"/>
              <a:buFont typeface="Century Gothic"/>
              <a:buNone/>
            </a:pPr>
            <a:r>
              <a:rPr b="1" i="0" lang="en-US" sz="2000" u="none" cap="none" strike="noStrike">
                <a:solidFill>
                  <a:srgbClr val="134F5C"/>
                </a:solidFill>
                <a:latin typeface="Century Gothic"/>
                <a:ea typeface="Century Gothic"/>
                <a:cs typeface="Century Gothic"/>
                <a:sym typeface="Century Gothic"/>
              </a:rPr>
              <a:t>FEATURE SELECTION</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pic>
        <p:nvPicPr>
          <p:cNvPr id="241" name="Google Shape;241;p17"/>
          <p:cNvPicPr preferRelativeResize="0"/>
          <p:nvPr>
            <p:ph idx="1" type="body"/>
          </p:nvPr>
        </p:nvPicPr>
        <p:blipFill rotWithShape="1">
          <a:blip r:embed="rId3">
            <a:alphaModFix/>
          </a:blip>
          <a:srcRect b="0" l="0" r="0" t="0"/>
          <a:stretch/>
        </p:blipFill>
        <p:spPr>
          <a:xfrm>
            <a:off x="550268" y="1278036"/>
            <a:ext cx="3462316" cy="3778998"/>
          </a:xfrm>
          <a:prstGeom prst="rect">
            <a:avLst/>
          </a:prstGeom>
          <a:noFill/>
          <a:ln>
            <a:noFill/>
          </a:ln>
        </p:spPr>
      </p:pic>
      <p:sp>
        <p:nvSpPr>
          <p:cNvPr id="242" name="Google Shape;242;p17"/>
          <p:cNvSpPr txBox="1"/>
          <p:nvPr/>
        </p:nvSpPr>
        <p:spPr>
          <a:xfrm>
            <a:off x="550268" y="726982"/>
            <a:ext cx="7712223" cy="394980"/>
          </a:xfrm>
          <a:prstGeom prst="rect">
            <a:avLst/>
          </a:prstGeom>
          <a:noFill/>
          <a:ln>
            <a:noFill/>
          </a:ln>
        </p:spPr>
        <p:txBody>
          <a:bodyPr anchorCtr="0" anchor="ctr" bIns="0" lIns="0" spcFirstLastPara="1" rIns="0" wrap="square" tIns="12700">
            <a:spAutoFit/>
          </a:bodyPr>
          <a:lstStyle/>
          <a:p>
            <a:pPr indent="0" lvl="0" marL="12700" marR="0" rtl="0" algn="l">
              <a:spcBef>
                <a:spcPts val="0"/>
              </a:spcBef>
              <a:spcAft>
                <a:spcPts val="0"/>
              </a:spcAft>
              <a:buClr>
                <a:srgbClr val="021730"/>
              </a:buClr>
              <a:buSzPts val="1200"/>
              <a:buFont typeface="Century Gothic"/>
              <a:buNone/>
            </a:pPr>
            <a:r>
              <a:rPr b="1" i="0" lang="en-US" sz="1200" u="none" cap="none" strike="noStrike">
                <a:solidFill>
                  <a:srgbClr val="021730"/>
                </a:solidFill>
                <a:latin typeface="Century Gothic"/>
                <a:ea typeface="Century Gothic"/>
                <a:cs typeface="Century Gothic"/>
                <a:sym typeface="Century Gothic"/>
              </a:rPr>
              <a:t>ML  MODEL – 1 </a:t>
            </a:r>
            <a:endParaRPr/>
          </a:p>
          <a:p>
            <a:pPr indent="0" lvl="0" marL="12700" marR="0" rtl="0" algn="l">
              <a:spcBef>
                <a:spcPts val="100"/>
              </a:spcBef>
              <a:spcAft>
                <a:spcPts val="0"/>
              </a:spcAft>
              <a:buClr>
                <a:srgbClr val="021730"/>
              </a:buClr>
              <a:buSzPts val="1200"/>
              <a:buFont typeface="Century Gothic"/>
              <a:buNone/>
            </a:pPr>
            <a:r>
              <a:rPr b="1" i="0" lang="en-US" sz="1200" u="none" cap="none" strike="noStrike">
                <a:solidFill>
                  <a:srgbClr val="021730"/>
                </a:solidFill>
                <a:latin typeface="Century Gothic"/>
                <a:ea typeface="Century Gothic"/>
                <a:cs typeface="Century Gothic"/>
                <a:sym typeface="Century Gothic"/>
              </a:rPr>
              <a:t>BUILDING A LOGISTIC REGRESSION MODEL </a:t>
            </a:r>
            <a:endParaRPr/>
          </a:p>
        </p:txBody>
      </p:sp>
      <p:pic>
        <p:nvPicPr>
          <p:cNvPr id="243" name="Google Shape;243;p17"/>
          <p:cNvPicPr preferRelativeResize="0"/>
          <p:nvPr/>
        </p:nvPicPr>
        <p:blipFill rotWithShape="1">
          <a:blip r:embed="rId4">
            <a:alphaModFix/>
          </a:blip>
          <a:srcRect b="0" l="0" r="0" t="0"/>
          <a:stretch/>
        </p:blipFill>
        <p:spPr>
          <a:xfrm>
            <a:off x="4765103" y="1701251"/>
            <a:ext cx="3828629" cy="2932567"/>
          </a:xfrm>
          <a:prstGeom prst="rect">
            <a:avLst/>
          </a:prstGeom>
          <a:noFill/>
          <a:ln>
            <a:noFill/>
          </a:ln>
        </p:spPr>
      </p:pic>
      <p:sp>
        <p:nvSpPr>
          <p:cNvPr id="244" name="Google Shape;244;p17"/>
          <p:cNvSpPr txBox="1"/>
          <p:nvPr/>
        </p:nvSpPr>
        <p:spPr>
          <a:xfrm>
            <a:off x="838200" y="224114"/>
            <a:ext cx="7805292" cy="320601"/>
          </a:xfrm>
          <a:prstGeom prst="rect">
            <a:avLst/>
          </a:prstGeom>
          <a:noFill/>
          <a:ln>
            <a:noFill/>
          </a:ln>
        </p:spPr>
        <p:txBody>
          <a:bodyPr anchorCtr="0" anchor="ctr" bIns="0" lIns="0" spcFirstLastPara="1" rIns="0" wrap="square" tIns="12700">
            <a:spAutoFit/>
          </a:bodyPr>
          <a:lstStyle/>
          <a:p>
            <a:pPr indent="0" lvl="0" marL="12700" marR="0" rtl="0" algn="ctr">
              <a:spcBef>
                <a:spcPts val="0"/>
              </a:spcBef>
              <a:spcAft>
                <a:spcPts val="0"/>
              </a:spcAft>
              <a:buClr>
                <a:srgbClr val="134F5C"/>
              </a:buClr>
              <a:buSzPts val="2000"/>
              <a:buFont typeface="Century Gothic"/>
              <a:buNone/>
            </a:pPr>
            <a:r>
              <a:rPr b="1" i="0" lang="en-US" sz="2000" u="none" cap="none" strike="noStrike">
                <a:solidFill>
                  <a:srgbClr val="134F5C"/>
                </a:solidFill>
                <a:latin typeface="Century Gothic"/>
                <a:ea typeface="Century Gothic"/>
                <a:cs typeface="Century Gothic"/>
                <a:sym typeface="Century Gothic"/>
              </a:rPr>
              <a:t>ML MODEL IMPLEMENTATION</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pic>
        <p:nvPicPr>
          <p:cNvPr id="249" name="Google Shape;249;p18"/>
          <p:cNvPicPr preferRelativeResize="0"/>
          <p:nvPr>
            <p:ph idx="1" type="body"/>
          </p:nvPr>
        </p:nvPicPr>
        <p:blipFill rotWithShape="1">
          <a:blip r:embed="rId3">
            <a:alphaModFix/>
          </a:blip>
          <a:srcRect b="0" l="0" r="0" t="0"/>
          <a:stretch/>
        </p:blipFill>
        <p:spPr>
          <a:xfrm>
            <a:off x="550268" y="971550"/>
            <a:ext cx="3169246" cy="3733800"/>
          </a:xfrm>
          <a:prstGeom prst="rect">
            <a:avLst/>
          </a:prstGeom>
          <a:noFill/>
          <a:ln>
            <a:noFill/>
          </a:ln>
        </p:spPr>
      </p:pic>
      <p:sp>
        <p:nvSpPr>
          <p:cNvPr id="250" name="Google Shape;250;p18"/>
          <p:cNvSpPr txBox="1"/>
          <p:nvPr/>
        </p:nvSpPr>
        <p:spPr>
          <a:xfrm>
            <a:off x="550268" y="252721"/>
            <a:ext cx="7712223" cy="394980"/>
          </a:xfrm>
          <a:prstGeom prst="rect">
            <a:avLst/>
          </a:prstGeom>
          <a:noFill/>
          <a:ln>
            <a:noFill/>
          </a:ln>
        </p:spPr>
        <p:txBody>
          <a:bodyPr anchorCtr="0" anchor="ctr" bIns="0" lIns="0" spcFirstLastPara="1" rIns="0" wrap="square" tIns="12700">
            <a:spAutoFit/>
          </a:bodyPr>
          <a:lstStyle/>
          <a:p>
            <a:pPr indent="0" lvl="0" marL="12700" marR="0" rtl="0" algn="l">
              <a:spcBef>
                <a:spcPts val="0"/>
              </a:spcBef>
              <a:spcAft>
                <a:spcPts val="0"/>
              </a:spcAft>
              <a:buClr>
                <a:srgbClr val="021730"/>
              </a:buClr>
              <a:buSzPts val="1200"/>
              <a:buFont typeface="Century Gothic"/>
              <a:buNone/>
            </a:pPr>
            <a:r>
              <a:rPr b="1" i="0" lang="en-US" sz="1200" u="none" cap="none" strike="noStrike">
                <a:solidFill>
                  <a:srgbClr val="021730"/>
                </a:solidFill>
                <a:latin typeface="Century Gothic"/>
                <a:ea typeface="Century Gothic"/>
                <a:cs typeface="Century Gothic"/>
                <a:sym typeface="Century Gothic"/>
              </a:rPr>
              <a:t>ML  MODEL – 2</a:t>
            </a:r>
            <a:endParaRPr/>
          </a:p>
          <a:p>
            <a:pPr indent="0" lvl="0" marL="12700" marR="0" rtl="0" algn="l">
              <a:spcBef>
                <a:spcPts val="100"/>
              </a:spcBef>
              <a:spcAft>
                <a:spcPts val="0"/>
              </a:spcAft>
              <a:buClr>
                <a:srgbClr val="021730"/>
              </a:buClr>
              <a:buSzPts val="1200"/>
              <a:buFont typeface="Century Gothic"/>
              <a:buNone/>
            </a:pPr>
            <a:r>
              <a:rPr b="1" i="0" lang="en-US" sz="1200" u="none" cap="none" strike="noStrike">
                <a:solidFill>
                  <a:srgbClr val="021730"/>
                </a:solidFill>
                <a:latin typeface="Century Gothic"/>
                <a:ea typeface="Century Gothic"/>
                <a:cs typeface="Century Gothic"/>
                <a:sym typeface="Century Gothic"/>
              </a:rPr>
              <a:t>BUILDING A RANDOM FOREST CLASSIFIER MODEL </a:t>
            </a:r>
            <a:endParaRPr/>
          </a:p>
        </p:txBody>
      </p:sp>
      <p:pic>
        <p:nvPicPr>
          <p:cNvPr id="251" name="Google Shape;251;p18"/>
          <p:cNvPicPr preferRelativeResize="0"/>
          <p:nvPr/>
        </p:nvPicPr>
        <p:blipFill rotWithShape="1">
          <a:blip r:embed="rId4">
            <a:alphaModFix/>
          </a:blip>
          <a:srcRect b="0" l="0" r="0" t="0"/>
          <a:stretch/>
        </p:blipFill>
        <p:spPr>
          <a:xfrm>
            <a:off x="4648200" y="971550"/>
            <a:ext cx="3945532" cy="1752600"/>
          </a:xfrm>
          <a:prstGeom prst="rect">
            <a:avLst/>
          </a:prstGeom>
          <a:noFill/>
          <a:ln>
            <a:noFill/>
          </a:ln>
        </p:spPr>
      </p:pic>
      <p:pic>
        <p:nvPicPr>
          <p:cNvPr id="252" name="Google Shape;252;p18"/>
          <p:cNvPicPr preferRelativeResize="0"/>
          <p:nvPr/>
        </p:nvPicPr>
        <p:blipFill rotWithShape="1">
          <a:blip r:embed="rId5">
            <a:alphaModFix/>
          </a:blip>
          <a:srcRect b="0" l="0" r="0" t="0"/>
          <a:stretch/>
        </p:blipFill>
        <p:spPr>
          <a:xfrm>
            <a:off x="4648200" y="2952750"/>
            <a:ext cx="3945532" cy="17526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pic>
        <p:nvPicPr>
          <p:cNvPr id="257" name="Google Shape;257;p19"/>
          <p:cNvPicPr preferRelativeResize="0"/>
          <p:nvPr>
            <p:ph idx="1" type="body"/>
          </p:nvPr>
        </p:nvPicPr>
        <p:blipFill rotWithShape="1">
          <a:blip r:embed="rId3">
            <a:alphaModFix/>
          </a:blip>
          <a:srcRect b="0" l="0" r="0" t="0"/>
          <a:stretch/>
        </p:blipFill>
        <p:spPr>
          <a:xfrm>
            <a:off x="513159" y="1276350"/>
            <a:ext cx="3068241" cy="3505200"/>
          </a:xfrm>
          <a:prstGeom prst="rect">
            <a:avLst/>
          </a:prstGeom>
          <a:noFill/>
          <a:ln>
            <a:noFill/>
          </a:ln>
        </p:spPr>
      </p:pic>
      <p:sp>
        <p:nvSpPr>
          <p:cNvPr id="258" name="Google Shape;258;p19"/>
          <p:cNvSpPr txBox="1"/>
          <p:nvPr/>
        </p:nvSpPr>
        <p:spPr>
          <a:xfrm>
            <a:off x="513159" y="438150"/>
            <a:ext cx="7712223" cy="394980"/>
          </a:xfrm>
          <a:prstGeom prst="rect">
            <a:avLst/>
          </a:prstGeom>
          <a:noFill/>
          <a:ln>
            <a:noFill/>
          </a:ln>
        </p:spPr>
        <p:txBody>
          <a:bodyPr anchorCtr="0" anchor="ctr" bIns="0" lIns="0" spcFirstLastPara="1" rIns="0" wrap="square" tIns="12700">
            <a:spAutoFit/>
          </a:bodyPr>
          <a:lstStyle/>
          <a:p>
            <a:pPr indent="0" lvl="0" marL="12700" marR="0" rtl="0" algn="l">
              <a:spcBef>
                <a:spcPts val="0"/>
              </a:spcBef>
              <a:spcAft>
                <a:spcPts val="0"/>
              </a:spcAft>
              <a:buClr>
                <a:srgbClr val="021730"/>
              </a:buClr>
              <a:buSzPts val="1200"/>
              <a:buFont typeface="Century Gothic"/>
              <a:buNone/>
            </a:pPr>
            <a:r>
              <a:rPr b="1" i="0" lang="en-US" sz="1200" u="none" cap="none" strike="noStrike">
                <a:solidFill>
                  <a:srgbClr val="021730"/>
                </a:solidFill>
                <a:latin typeface="Century Gothic"/>
                <a:ea typeface="Century Gothic"/>
                <a:cs typeface="Century Gothic"/>
                <a:sym typeface="Century Gothic"/>
              </a:rPr>
              <a:t>ML  MODEL – 3</a:t>
            </a:r>
            <a:endParaRPr/>
          </a:p>
          <a:p>
            <a:pPr indent="0" lvl="0" marL="12700" marR="0" rtl="0" algn="l">
              <a:spcBef>
                <a:spcPts val="100"/>
              </a:spcBef>
              <a:spcAft>
                <a:spcPts val="0"/>
              </a:spcAft>
              <a:buClr>
                <a:srgbClr val="021730"/>
              </a:buClr>
              <a:buSzPts val="1200"/>
              <a:buFont typeface="Century Gothic"/>
              <a:buNone/>
            </a:pPr>
            <a:r>
              <a:rPr b="1" i="0" lang="en-US" sz="1200" u="none" cap="none" strike="noStrike">
                <a:solidFill>
                  <a:srgbClr val="021730"/>
                </a:solidFill>
                <a:latin typeface="Century Gothic"/>
                <a:ea typeface="Century Gothic"/>
                <a:cs typeface="Century Gothic"/>
                <a:sym typeface="Century Gothic"/>
              </a:rPr>
              <a:t>BUILDING A XG BOOST MODEL </a:t>
            </a:r>
            <a:endParaRPr/>
          </a:p>
        </p:txBody>
      </p:sp>
      <p:pic>
        <p:nvPicPr>
          <p:cNvPr id="259" name="Google Shape;259;p19"/>
          <p:cNvPicPr preferRelativeResize="0"/>
          <p:nvPr/>
        </p:nvPicPr>
        <p:blipFill rotWithShape="1">
          <a:blip r:embed="rId4">
            <a:alphaModFix/>
          </a:blip>
          <a:srcRect b="0" l="0" r="0" t="0"/>
          <a:stretch/>
        </p:blipFill>
        <p:spPr>
          <a:xfrm>
            <a:off x="5257800" y="340519"/>
            <a:ext cx="3276600" cy="1752600"/>
          </a:xfrm>
          <a:prstGeom prst="rect">
            <a:avLst/>
          </a:prstGeom>
          <a:noFill/>
          <a:ln>
            <a:noFill/>
          </a:ln>
        </p:spPr>
      </p:pic>
      <p:pic>
        <p:nvPicPr>
          <p:cNvPr id="260" name="Google Shape;260;p19"/>
          <p:cNvPicPr preferRelativeResize="0"/>
          <p:nvPr/>
        </p:nvPicPr>
        <p:blipFill rotWithShape="1">
          <a:blip r:embed="rId5">
            <a:alphaModFix/>
          </a:blip>
          <a:srcRect b="0" l="0" r="0" t="0"/>
          <a:stretch/>
        </p:blipFill>
        <p:spPr>
          <a:xfrm>
            <a:off x="5257800" y="2219325"/>
            <a:ext cx="3276599" cy="2819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
          <p:cNvSpPr txBox="1"/>
          <p:nvPr>
            <p:ph type="title"/>
          </p:nvPr>
        </p:nvSpPr>
        <p:spPr>
          <a:xfrm>
            <a:off x="228600" y="285750"/>
            <a:ext cx="6019800" cy="762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134F5C"/>
              </a:buClr>
              <a:buSzPts val="3600"/>
              <a:buFont typeface="Calibri"/>
              <a:buNone/>
            </a:pPr>
            <a:br>
              <a:rPr b="0" lang="en-US" sz="3600">
                <a:solidFill>
                  <a:srgbClr val="134F5C"/>
                </a:solidFill>
                <a:latin typeface="Calibri"/>
                <a:ea typeface="Calibri"/>
                <a:cs typeface="Calibri"/>
                <a:sym typeface="Calibri"/>
              </a:rPr>
            </a:br>
            <a:r>
              <a:rPr b="1" lang="en-US" sz="2800">
                <a:solidFill>
                  <a:srgbClr val="134F5C"/>
                </a:solidFill>
                <a:latin typeface="Calibri"/>
                <a:ea typeface="Calibri"/>
                <a:cs typeface="Calibri"/>
                <a:sym typeface="Calibri"/>
              </a:rPr>
              <a:t>PROJECT SUMMARY</a:t>
            </a:r>
            <a:br>
              <a:rPr b="0" lang="en-US" sz="3600">
                <a:solidFill>
                  <a:srgbClr val="000000"/>
                </a:solidFill>
                <a:latin typeface="Calibri"/>
                <a:ea typeface="Calibri"/>
                <a:cs typeface="Calibri"/>
                <a:sym typeface="Calibri"/>
              </a:rPr>
            </a:br>
            <a:endParaRPr sz="3600">
              <a:latin typeface="Calibri"/>
              <a:ea typeface="Calibri"/>
              <a:cs typeface="Calibri"/>
              <a:sym typeface="Calibri"/>
            </a:endParaRPr>
          </a:p>
        </p:txBody>
      </p:sp>
      <p:sp>
        <p:nvSpPr>
          <p:cNvPr id="149" name="Google Shape;149;p2"/>
          <p:cNvSpPr txBox="1"/>
          <p:nvPr/>
        </p:nvSpPr>
        <p:spPr>
          <a:xfrm>
            <a:off x="533400" y="1047750"/>
            <a:ext cx="5715000" cy="7620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134F5C"/>
              </a:buClr>
              <a:buSzPts val="3600"/>
              <a:buFont typeface="Calibri"/>
              <a:buNone/>
            </a:pPr>
            <a:br>
              <a:rPr b="0" i="0" lang="en-US" sz="3600" u="none" cap="none" strike="noStrike">
                <a:solidFill>
                  <a:srgbClr val="134F5C"/>
                </a:solidFill>
                <a:latin typeface="Calibri"/>
                <a:ea typeface="Calibri"/>
                <a:cs typeface="Calibri"/>
                <a:sym typeface="Calibri"/>
              </a:rPr>
            </a:br>
            <a:br>
              <a:rPr b="0" i="0" lang="en-US" sz="3600" u="none" cap="none" strike="noStrike">
                <a:solidFill>
                  <a:srgbClr val="000000"/>
                </a:solidFill>
                <a:latin typeface="Calibri"/>
                <a:ea typeface="Calibri"/>
                <a:cs typeface="Calibri"/>
                <a:sym typeface="Calibri"/>
              </a:rPr>
            </a:br>
            <a:endParaRPr b="0" i="0" sz="3600" u="none" cap="none" strike="noStrike">
              <a:solidFill>
                <a:schemeClr val="lt1"/>
              </a:solidFill>
              <a:latin typeface="Calibri"/>
              <a:ea typeface="Calibri"/>
              <a:cs typeface="Calibri"/>
              <a:sym typeface="Calibri"/>
            </a:endParaRPr>
          </a:p>
        </p:txBody>
      </p:sp>
      <p:sp>
        <p:nvSpPr>
          <p:cNvPr id="150" name="Google Shape;150;p2"/>
          <p:cNvSpPr txBox="1"/>
          <p:nvPr/>
        </p:nvSpPr>
        <p:spPr>
          <a:xfrm>
            <a:off x="306662" y="1200150"/>
            <a:ext cx="8530675" cy="3516988"/>
          </a:xfrm>
          <a:prstGeom prst="rect">
            <a:avLst/>
          </a:prstGeom>
          <a:noFill/>
          <a:ln>
            <a:noFill/>
          </a:ln>
        </p:spPr>
        <p:txBody>
          <a:bodyPr anchorCtr="0" anchor="t" bIns="0" lIns="0" spcFirstLastPara="1" rIns="0" wrap="square" tIns="12700">
            <a:spAutoFit/>
          </a:bodyPr>
          <a:lstStyle/>
          <a:p>
            <a:pPr indent="134620" lvl="0" marL="12700" marR="5080" rtl="0" algn="just">
              <a:lnSpc>
                <a:spcPct val="114999"/>
              </a:lnSpc>
              <a:spcBef>
                <a:spcPts val="0"/>
              </a:spcBef>
              <a:spcAft>
                <a:spcPts val="0"/>
              </a:spcAft>
              <a:buNone/>
            </a:pPr>
            <a:r>
              <a:rPr b="0" i="0" lang="en-US" sz="1800" u="none" cap="none" strike="noStrike">
                <a:solidFill>
                  <a:schemeClr val="lt1"/>
                </a:solidFill>
                <a:latin typeface="Times New Roman"/>
                <a:ea typeface="Times New Roman"/>
                <a:cs typeface="Times New Roman"/>
                <a:sym typeface="Times New Roman"/>
              </a:rPr>
              <a:t>Cell phones come in all sorts of prices, features, specifications and all. Price estimation and prediction is an important part of consumer strategy. Deciding on the correct price of a product is very important for the market success of a product. A new product that must be launched, must have the correct price so that consumers find it appropriate to buy the product.</a:t>
            </a:r>
            <a:endParaRPr/>
          </a:p>
          <a:p>
            <a:pPr indent="134620" lvl="0" marL="12700" marR="5080" rtl="0" algn="just">
              <a:lnSpc>
                <a:spcPct val="114999"/>
              </a:lnSpc>
              <a:spcBef>
                <a:spcPts val="10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a:p>
            <a:pPr indent="134620" lvl="0" marL="12700" marR="5080" rtl="0" algn="just">
              <a:lnSpc>
                <a:spcPct val="114999"/>
              </a:lnSpc>
              <a:spcBef>
                <a:spcPts val="100"/>
              </a:spcBef>
              <a:spcAft>
                <a:spcPts val="0"/>
              </a:spcAft>
              <a:buNone/>
            </a:pPr>
            <a:r>
              <a:rPr b="0" i="0" lang="en-US" sz="1800" u="none" cap="none" strike="noStrike">
                <a:solidFill>
                  <a:schemeClr val="lt1"/>
                </a:solidFill>
                <a:latin typeface="Times New Roman"/>
                <a:ea typeface="Times New Roman"/>
                <a:cs typeface="Times New Roman"/>
                <a:sym typeface="Times New Roman"/>
              </a:rPr>
              <a:t>We will proceed with reading the data, and then perform data analysis. The practice of examining data using analytical or statistical methods in order to identify meaningful information is known as data analysis. After data analysis, we will find out the data distribution and data types. We will train 4 classification algorithms to predict the output. We will also compare the outputs. Let us get started with the project implementation.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20"/>
          <p:cNvSpPr txBox="1"/>
          <p:nvPr>
            <p:ph type="title"/>
          </p:nvPr>
        </p:nvSpPr>
        <p:spPr>
          <a:xfrm>
            <a:off x="707454" y="3456064"/>
            <a:ext cx="7729091" cy="1390649"/>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1"/>
              </a:buClr>
              <a:buSzPts val="1200"/>
              <a:buFont typeface="Century Gothic"/>
              <a:buNone/>
            </a:pPr>
            <a:r>
              <a:rPr lang="en-US" sz="1200"/>
              <a:t>ACCURACY SCORE WILL BE THE BEST EVALUATION METRIC TO SELECT THE MODEL.</a:t>
            </a:r>
            <a:br>
              <a:rPr lang="en-US" sz="1200"/>
            </a:br>
            <a:br>
              <a:rPr lang="en-US" sz="1200"/>
            </a:br>
            <a:r>
              <a:rPr lang="en-US" sz="1200"/>
              <a:t>LOGISTIC REGRESSION PERFORMS THE BEST AMONG THE THREE CLASSIFICATION METHODS USED.</a:t>
            </a:r>
            <a:br>
              <a:rPr lang="en-US" sz="1200"/>
            </a:br>
            <a:br>
              <a:rPr lang="en-US" sz="1200"/>
            </a:br>
            <a:r>
              <a:rPr lang="en-US" sz="1200"/>
              <a:t>RANDOM FOREST AND XG BOOST PERFORM ALMOST SAME.</a:t>
            </a:r>
            <a:endParaRPr/>
          </a:p>
        </p:txBody>
      </p:sp>
      <p:pic>
        <p:nvPicPr>
          <p:cNvPr id="266" name="Google Shape;266;p20"/>
          <p:cNvPicPr preferRelativeResize="0"/>
          <p:nvPr>
            <p:ph idx="1" type="body"/>
          </p:nvPr>
        </p:nvPicPr>
        <p:blipFill rotWithShape="1">
          <a:blip r:embed="rId3">
            <a:alphaModFix/>
          </a:blip>
          <a:srcRect b="0" l="0" r="0" t="0"/>
          <a:stretch/>
        </p:blipFill>
        <p:spPr>
          <a:xfrm>
            <a:off x="1496020" y="1047750"/>
            <a:ext cx="6151960" cy="1752601"/>
          </a:xfrm>
          <a:prstGeom prst="rect">
            <a:avLst/>
          </a:prstGeom>
          <a:noFill/>
          <a:ln>
            <a:noFill/>
          </a:ln>
        </p:spPr>
      </p:pic>
      <p:sp>
        <p:nvSpPr>
          <p:cNvPr id="267" name="Google Shape;267;p20"/>
          <p:cNvSpPr txBox="1"/>
          <p:nvPr/>
        </p:nvSpPr>
        <p:spPr>
          <a:xfrm>
            <a:off x="609599" y="209550"/>
            <a:ext cx="7826946" cy="320601"/>
          </a:xfrm>
          <a:prstGeom prst="rect">
            <a:avLst/>
          </a:prstGeom>
          <a:noFill/>
          <a:ln>
            <a:noFill/>
          </a:ln>
        </p:spPr>
        <p:txBody>
          <a:bodyPr anchorCtr="0" anchor="ctr" bIns="0" lIns="0" spcFirstLastPara="1" rIns="0" wrap="square" tIns="12700">
            <a:spAutoFit/>
          </a:bodyPr>
          <a:lstStyle/>
          <a:p>
            <a:pPr indent="0" lvl="0" marL="12700" marR="0" rtl="0" algn="ctr">
              <a:spcBef>
                <a:spcPts val="0"/>
              </a:spcBef>
              <a:spcAft>
                <a:spcPts val="0"/>
              </a:spcAft>
              <a:buClr>
                <a:srgbClr val="134F5C"/>
              </a:buClr>
              <a:buSzPts val="2000"/>
              <a:buFont typeface="Century Gothic"/>
              <a:buNone/>
            </a:pPr>
            <a:r>
              <a:rPr b="1" i="0" lang="en-US" sz="2000" u="none" cap="none" strike="noStrike">
                <a:solidFill>
                  <a:srgbClr val="134F5C"/>
                </a:solidFill>
                <a:latin typeface="Century Gothic"/>
                <a:ea typeface="Century Gothic"/>
                <a:cs typeface="Century Gothic"/>
                <a:sym typeface="Century Gothic"/>
              </a:rPr>
              <a:t>NOW COMPARING ALL THE MODELS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21"/>
          <p:cNvSpPr txBox="1"/>
          <p:nvPr/>
        </p:nvSpPr>
        <p:spPr>
          <a:xfrm>
            <a:off x="609599" y="209550"/>
            <a:ext cx="7826946" cy="320601"/>
          </a:xfrm>
          <a:prstGeom prst="rect">
            <a:avLst/>
          </a:prstGeom>
          <a:noFill/>
          <a:ln>
            <a:noFill/>
          </a:ln>
        </p:spPr>
        <p:txBody>
          <a:bodyPr anchorCtr="0" anchor="ctr" bIns="0" lIns="0" spcFirstLastPara="1" rIns="0" wrap="square" tIns="12700">
            <a:spAutoFit/>
          </a:bodyPr>
          <a:lstStyle/>
          <a:p>
            <a:pPr indent="0" lvl="0" marL="12700" marR="0" rtl="0" algn="ctr">
              <a:spcBef>
                <a:spcPts val="0"/>
              </a:spcBef>
              <a:spcAft>
                <a:spcPts val="0"/>
              </a:spcAft>
              <a:buClr>
                <a:srgbClr val="134F5C"/>
              </a:buClr>
              <a:buSzPts val="2000"/>
              <a:buFont typeface="Century Gothic"/>
              <a:buNone/>
            </a:pPr>
            <a:r>
              <a:rPr b="1" i="0" lang="en-US" sz="2000" u="none" cap="none" strike="noStrike">
                <a:solidFill>
                  <a:srgbClr val="134F5C"/>
                </a:solidFill>
                <a:latin typeface="Century Gothic"/>
                <a:ea typeface="Century Gothic"/>
                <a:cs typeface="Century Gothic"/>
                <a:sym typeface="Century Gothic"/>
              </a:rPr>
              <a:t>CONCLUSION</a:t>
            </a:r>
            <a:endParaRPr/>
          </a:p>
        </p:txBody>
      </p:sp>
      <p:sp>
        <p:nvSpPr>
          <p:cNvPr id="273" name="Google Shape;273;p21"/>
          <p:cNvSpPr txBox="1"/>
          <p:nvPr/>
        </p:nvSpPr>
        <p:spPr>
          <a:xfrm>
            <a:off x="304800" y="1047750"/>
            <a:ext cx="8534400" cy="3925562"/>
          </a:xfrm>
          <a:prstGeom prst="rect">
            <a:avLst/>
          </a:prstGeom>
          <a:noFill/>
          <a:ln>
            <a:noFill/>
          </a:ln>
        </p:spPr>
        <p:txBody>
          <a:bodyPr anchorCtr="0" anchor="t" bIns="0" lIns="0" spcFirstLastPara="1" rIns="0" wrap="square" tIns="12700">
            <a:spAutoFit/>
          </a:bodyPr>
          <a:lstStyle/>
          <a:p>
            <a:pPr indent="-82550" lvl="0" marL="184150" marR="5080" rtl="0" algn="just">
              <a:lnSpc>
                <a:spcPct val="114999"/>
              </a:lnSpc>
              <a:spcBef>
                <a:spcPts val="0"/>
              </a:spcBef>
              <a:spcAft>
                <a:spcPts val="0"/>
              </a:spcAft>
              <a:buClr>
                <a:schemeClr val="lt1"/>
              </a:buClr>
              <a:buSzPts val="1400"/>
              <a:buFont typeface="Noto Sans Symbols"/>
              <a:buNone/>
            </a:pPr>
            <a:r>
              <a:t/>
            </a:r>
            <a:endParaRPr b="0" i="0" sz="1400" u="none" cap="none" strike="noStrike">
              <a:solidFill>
                <a:schemeClr val="lt1"/>
              </a:solidFill>
              <a:latin typeface="Times New Roman"/>
              <a:ea typeface="Times New Roman"/>
              <a:cs typeface="Times New Roman"/>
              <a:sym typeface="Times New Roman"/>
            </a:endParaRPr>
          </a:p>
          <a:p>
            <a:pPr indent="-285750" lvl="0" marL="285750" marR="0" rtl="0" algn="l">
              <a:spcBef>
                <a:spcPts val="0"/>
              </a:spcBef>
              <a:spcAft>
                <a:spcPts val="0"/>
              </a:spcAft>
              <a:buClr>
                <a:schemeClr val="lt1"/>
              </a:buClr>
              <a:buSzPts val="1400"/>
              <a:buFont typeface="Noto Sans Symbols"/>
              <a:buChar char="▪"/>
            </a:pPr>
            <a:r>
              <a:rPr b="0" i="0" lang="en-US" sz="1400" u="none" cap="none" strike="noStrike">
                <a:solidFill>
                  <a:schemeClr val="lt1"/>
                </a:solidFill>
                <a:latin typeface="Century Gothic"/>
                <a:ea typeface="Century Gothic"/>
                <a:cs typeface="Century Gothic"/>
                <a:sym typeface="Century Gothic"/>
              </a:rPr>
              <a:t>From EDA we can see that, there are cell phones in 4 price ranges.</a:t>
            </a:r>
            <a:endParaRPr/>
          </a:p>
          <a:p>
            <a:pPr indent="-285750" lvl="0" marL="285750" marR="0" rtl="0" algn="l">
              <a:spcBef>
                <a:spcPts val="0"/>
              </a:spcBef>
              <a:spcAft>
                <a:spcPts val="0"/>
              </a:spcAft>
              <a:buClr>
                <a:schemeClr val="lt1"/>
              </a:buClr>
              <a:buSzPts val="1400"/>
              <a:buFont typeface="Noto Sans Symbols"/>
              <a:buChar char="▪"/>
            </a:pPr>
            <a:r>
              <a:rPr b="0" i="0" lang="en-US" sz="1400" u="none" cap="none" strike="noStrike">
                <a:solidFill>
                  <a:schemeClr val="lt1"/>
                </a:solidFill>
                <a:latin typeface="Century Gothic"/>
                <a:ea typeface="Century Gothic"/>
                <a:cs typeface="Century Gothic"/>
                <a:sym typeface="Century Gothic"/>
              </a:rPr>
              <a:t>The number of elements is almost similar.</a:t>
            </a:r>
            <a:endParaRPr/>
          </a:p>
          <a:p>
            <a:pPr indent="-285750" lvl="0" marL="285750" marR="0" rtl="0" algn="l">
              <a:spcBef>
                <a:spcPts val="0"/>
              </a:spcBef>
              <a:spcAft>
                <a:spcPts val="0"/>
              </a:spcAft>
              <a:buClr>
                <a:schemeClr val="lt1"/>
              </a:buClr>
              <a:buSzPts val="1400"/>
              <a:buFont typeface="Noto Sans Symbols"/>
              <a:buChar char="▪"/>
            </a:pPr>
            <a:r>
              <a:rPr b="0" i="0" lang="en-US" sz="1400" u="none" cap="none" strike="noStrike">
                <a:solidFill>
                  <a:schemeClr val="lt1"/>
                </a:solidFill>
                <a:latin typeface="Century Gothic"/>
                <a:ea typeface="Century Gothic"/>
                <a:cs typeface="Century Gothic"/>
                <a:sym typeface="Century Gothic"/>
              </a:rPr>
              <a:t>Half the devices have Bluetooth, and half don’t.</a:t>
            </a:r>
            <a:endParaRPr/>
          </a:p>
          <a:p>
            <a:pPr indent="-285750" lvl="0" marL="285750" marR="0" rtl="0" algn="l">
              <a:spcBef>
                <a:spcPts val="0"/>
              </a:spcBef>
              <a:spcAft>
                <a:spcPts val="0"/>
              </a:spcAft>
              <a:buClr>
                <a:schemeClr val="lt1"/>
              </a:buClr>
              <a:buSzPts val="1400"/>
              <a:buFont typeface="Noto Sans Symbols"/>
              <a:buChar char="▪"/>
            </a:pPr>
            <a:r>
              <a:rPr b="0" i="0" lang="en-US" sz="1400" u="none" cap="none" strike="noStrike">
                <a:solidFill>
                  <a:schemeClr val="lt1"/>
                </a:solidFill>
                <a:latin typeface="Century Gothic"/>
                <a:ea typeface="Century Gothic"/>
                <a:cs typeface="Century Gothic"/>
                <a:sym typeface="Century Gothic"/>
              </a:rPr>
              <a:t>There is a gradual increase in battery as the price range increases.</a:t>
            </a:r>
            <a:endParaRPr/>
          </a:p>
          <a:p>
            <a:pPr indent="-285750" lvl="0" marL="285750" marR="0" rtl="0" algn="l">
              <a:spcBef>
                <a:spcPts val="0"/>
              </a:spcBef>
              <a:spcAft>
                <a:spcPts val="0"/>
              </a:spcAft>
              <a:buClr>
                <a:schemeClr val="lt1"/>
              </a:buClr>
              <a:buSzPts val="1400"/>
              <a:buFont typeface="Noto Sans Symbols"/>
              <a:buChar char="▪"/>
            </a:pPr>
            <a:r>
              <a:rPr b="0" i="0" lang="en-US" sz="1400" u="none" cap="none" strike="noStrike">
                <a:solidFill>
                  <a:schemeClr val="lt1"/>
                </a:solidFill>
                <a:latin typeface="Century Gothic"/>
                <a:ea typeface="Century Gothic"/>
                <a:cs typeface="Century Gothic"/>
                <a:sym typeface="Century Gothic"/>
              </a:rPr>
              <a:t>Ram has continuous increase with price range while moving from Low cost to Very high cost.</a:t>
            </a:r>
            <a:endParaRPr/>
          </a:p>
          <a:p>
            <a:pPr indent="-285750" lvl="0" marL="285750" marR="0" rtl="0" algn="l">
              <a:spcBef>
                <a:spcPts val="0"/>
              </a:spcBef>
              <a:spcAft>
                <a:spcPts val="0"/>
              </a:spcAft>
              <a:buClr>
                <a:schemeClr val="lt1"/>
              </a:buClr>
              <a:buSzPts val="1400"/>
              <a:buFont typeface="Noto Sans Symbols"/>
              <a:buChar char="▪"/>
            </a:pPr>
            <a:r>
              <a:rPr b="0" i="0" lang="en-US" sz="1400" u="none" cap="none" strike="noStrike">
                <a:solidFill>
                  <a:schemeClr val="lt1"/>
                </a:solidFill>
                <a:latin typeface="Century Gothic"/>
                <a:ea typeface="Century Gothic"/>
                <a:cs typeface="Century Gothic"/>
                <a:sym typeface="Century Gothic"/>
              </a:rPr>
              <a:t>Costly phones are lighter.</a:t>
            </a:r>
            <a:endParaRPr/>
          </a:p>
          <a:p>
            <a:pPr indent="-285750" lvl="0" marL="285750" marR="0" rtl="0" algn="l">
              <a:spcBef>
                <a:spcPts val="0"/>
              </a:spcBef>
              <a:spcAft>
                <a:spcPts val="0"/>
              </a:spcAft>
              <a:buClr>
                <a:schemeClr val="lt1"/>
              </a:buClr>
              <a:buSzPts val="1400"/>
              <a:buFont typeface="Noto Sans Symbols"/>
              <a:buChar char="▪"/>
            </a:pPr>
            <a:r>
              <a:rPr b="0" i="0" lang="en-US" sz="1400" u="none" cap="none" strike="noStrike">
                <a:solidFill>
                  <a:schemeClr val="lt1"/>
                </a:solidFill>
                <a:latin typeface="Century Gothic"/>
                <a:ea typeface="Century Gothic"/>
                <a:cs typeface="Century Gothic"/>
                <a:sym typeface="Century Gothic"/>
              </a:rPr>
              <a:t>RAM, battery power, pixels played more significant role in deciding the price range of cell phone.</a:t>
            </a:r>
            <a:endParaRPr/>
          </a:p>
          <a:p>
            <a:pPr indent="-285750" lvl="0" marL="285750" marR="0" rtl="0" algn="l">
              <a:spcBef>
                <a:spcPts val="0"/>
              </a:spcBef>
              <a:spcAft>
                <a:spcPts val="0"/>
              </a:spcAft>
              <a:buClr>
                <a:schemeClr val="lt1"/>
              </a:buClr>
              <a:buSzPts val="1400"/>
              <a:buFont typeface="Noto Sans Symbols"/>
              <a:buChar char="▪"/>
            </a:pPr>
            <a:r>
              <a:rPr b="0" i="0" lang="en-US" sz="1400" u="none" cap="none" strike="noStrike">
                <a:solidFill>
                  <a:schemeClr val="lt1"/>
                </a:solidFill>
                <a:latin typeface="Century Gothic"/>
                <a:ea typeface="Century Gothic"/>
                <a:cs typeface="Century Gothic"/>
                <a:sym typeface="Century Gothic"/>
              </a:rPr>
              <a:t>I have implemented 3 classification models and achieved a good result for all the algorithms.</a:t>
            </a:r>
            <a:endParaRPr/>
          </a:p>
          <a:p>
            <a:pPr indent="-285750" lvl="0" marL="285750" marR="0" rtl="0" algn="l">
              <a:spcBef>
                <a:spcPts val="0"/>
              </a:spcBef>
              <a:spcAft>
                <a:spcPts val="0"/>
              </a:spcAft>
              <a:buClr>
                <a:schemeClr val="lt1"/>
              </a:buClr>
              <a:buSzPts val="1400"/>
              <a:buFont typeface="Noto Sans Symbols"/>
              <a:buChar char="▪"/>
            </a:pPr>
            <a:r>
              <a:rPr b="0" i="0" lang="en-US" sz="1400" u="none" cap="none" strike="noStrike">
                <a:solidFill>
                  <a:schemeClr val="lt1"/>
                </a:solidFill>
                <a:latin typeface="Century Gothic"/>
                <a:ea typeface="Century Gothic"/>
                <a:cs typeface="Century Gothic"/>
                <a:sym typeface="Century Gothic"/>
              </a:rPr>
              <a:t>Logistic Regression</a:t>
            </a:r>
            <a:endParaRPr/>
          </a:p>
          <a:p>
            <a:pPr indent="-285750" lvl="0" marL="285750" marR="0" rtl="0" algn="l">
              <a:spcBef>
                <a:spcPts val="0"/>
              </a:spcBef>
              <a:spcAft>
                <a:spcPts val="0"/>
              </a:spcAft>
              <a:buClr>
                <a:schemeClr val="lt1"/>
              </a:buClr>
              <a:buSzPts val="1400"/>
              <a:buFont typeface="Noto Sans Symbols"/>
              <a:buChar char="▪"/>
            </a:pPr>
            <a:r>
              <a:rPr b="0" i="0" lang="en-US" sz="1400" u="none" cap="none" strike="noStrike">
                <a:solidFill>
                  <a:schemeClr val="lt1"/>
                </a:solidFill>
                <a:latin typeface="Century Gothic"/>
                <a:ea typeface="Century Gothic"/>
                <a:cs typeface="Century Gothic"/>
                <a:sym typeface="Century Gothic"/>
              </a:rPr>
              <a:t>Random Forest</a:t>
            </a:r>
            <a:endParaRPr/>
          </a:p>
          <a:p>
            <a:pPr indent="-285750" lvl="0" marL="285750" marR="0" rtl="0" algn="l">
              <a:spcBef>
                <a:spcPts val="0"/>
              </a:spcBef>
              <a:spcAft>
                <a:spcPts val="0"/>
              </a:spcAft>
              <a:buClr>
                <a:schemeClr val="lt1"/>
              </a:buClr>
              <a:buSzPts val="1400"/>
              <a:buFont typeface="Noto Sans Symbols"/>
              <a:buChar char="▪"/>
            </a:pPr>
            <a:r>
              <a:rPr b="0" i="0" lang="en-US" sz="1400" u="none" cap="none" strike="noStrike">
                <a:solidFill>
                  <a:schemeClr val="lt1"/>
                </a:solidFill>
                <a:latin typeface="Century Gothic"/>
                <a:ea typeface="Century Gothic"/>
                <a:cs typeface="Century Gothic"/>
                <a:sym typeface="Century Gothic"/>
              </a:rPr>
              <a:t>XG Boost</a:t>
            </a:r>
            <a:endParaRPr/>
          </a:p>
          <a:p>
            <a:pPr indent="-285750" lvl="0" marL="285750" marR="0" rtl="0" algn="l">
              <a:spcBef>
                <a:spcPts val="0"/>
              </a:spcBef>
              <a:spcAft>
                <a:spcPts val="0"/>
              </a:spcAft>
              <a:buClr>
                <a:schemeClr val="lt1"/>
              </a:buClr>
              <a:buSzPts val="1400"/>
              <a:buFont typeface="Noto Sans Symbols"/>
              <a:buChar char="▪"/>
            </a:pPr>
            <a:r>
              <a:rPr b="0" i="0" lang="en-US" sz="1400" u="none" cap="none" strike="noStrike">
                <a:solidFill>
                  <a:schemeClr val="lt1"/>
                </a:solidFill>
                <a:latin typeface="Century Gothic"/>
                <a:ea typeface="Century Gothic"/>
                <a:cs typeface="Century Gothic"/>
                <a:sym typeface="Century Gothic"/>
              </a:rPr>
              <a:t>Logistic regression shows approx. accuracy of 90% and the other two shows approx. 80% accuracy, which shows that the data were properly classified.</a:t>
            </a:r>
            <a:endParaRPr/>
          </a:p>
          <a:p>
            <a:pPr indent="-285750" lvl="0" marL="285750" marR="0" rtl="0" algn="l">
              <a:spcBef>
                <a:spcPts val="0"/>
              </a:spcBef>
              <a:spcAft>
                <a:spcPts val="0"/>
              </a:spcAft>
              <a:buClr>
                <a:schemeClr val="lt1"/>
              </a:buClr>
              <a:buSzPts val="1400"/>
              <a:buFont typeface="Noto Sans Symbols"/>
              <a:buChar char="▪"/>
            </a:pPr>
            <a:r>
              <a:rPr b="0" i="0" lang="en-US" sz="1400" u="none" cap="none" strike="noStrike">
                <a:solidFill>
                  <a:schemeClr val="lt1"/>
                </a:solidFill>
                <a:latin typeface="Century Gothic"/>
                <a:ea typeface="Century Gothic"/>
                <a:cs typeface="Century Gothic"/>
                <a:sym typeface="Century Gothic"/>
              </a:rPr>
              <a:t>Logistic Regression performed better than the other two model.</a:t>
            </a:r>
            <a:endParaRPr/>
          </a:p>
          <a:p>
            <a:pPr indent="134620" lvl="0" marL="12700" marR="5080" rtl="0" algn="just">
              <a:lnSpc>
                <a:spcPct val="114999"/>
              </a:lnSpc>
              <a:spcBef>
                <a:spcPts val="100"/>
              </a:spcBef>
              <a:spcAft>
                <a:spcPts val="0"/>
              </a:spcAft>
              <a:buNone/>
            </a:pPr>
            <a:r>
              <a:t/>
            </a:r>
            <a:endParaRPr b="0" i="0" sz="1400" u="none" cap="none" strike="noStrike">
              <a:solidFill>
                <a:schemeClr val="lt1"/>
              </a:solidFill>
              <a:latin typeface="Times New Roman"/>
              <a:ea typeface="Times New Roman"/>
              <a:cs typeface="Times New Roman"/>
              <a:sym typeface="Times New Roman"/>
            </a:endParaRPr>
          </a:p>
          <a:p>
            <a:pPr indent="134620" lvl="0" marL="12700" marR="5080" rtl="0" algn="just">
              <a:lnSpc>
                <a:spcPct val="114999"/>
              </a:lnSpc>
              <a:spcBef>
                <a:spcPts val="100"/>
              </a:spcBef>
              <a:spcAft>
                <a:spcPts val="0"/>
              </a:spcAft>
              <a:buNone/>
            </a:pPr>
            <a:r>
              <a:t/>
            </a:r>
            <a:endParaRPr b="0" i="0" sz="12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22"/>
          <p:cNvSpPr txBox="1"/>
          <p:nvPr>
            <p:ph type="title"/>
          </p:nvPr>
        </p:nvSpPr>
        <p:spPr>
          <a:xfrm>
            <a:off x="2743200" y="1591294"/>
            <a:ext cx="4267200" cy="939800"/>
          </a:xfrm>
          <a:prstGeom prst="rect">
            <a:avLst/>
          </a:prstGeom>
          <a:noFill/>
          <a:ln>
            <a:noFill/>
          </a:ln>
        </p:spPr>
        <p:txBody>
          <a:bodyPr anchorCtr="0" anchor="ctr" bIns="0" lIns="0" spcFirstLastPara="1" rIns="0" wrap="square" tIns="12700">
            <a:spAutoFit/>
          </a:bodyPr>
          <a:lstStyle/>
          <a:p>
            <a:pPr indent="0" lvl="0" marL="12700" rtl="0" algn="l">
              <a:lnSpc>
                <a:spcPct val="100000"/>
              </a:lnSpc>
              <a:spcBef>
                <a:spcPts val="0"/>
              </a:spcBef>
              <a:spcAft>
                <a:spcPts val="0"/>
              </a:spcAft>
              <a:buClr>
                <a:schemeClr val="lt1"/>
              </a:buClr>
              <a:buSzPts val="6000"/>
              <a:buFont typeface="Cambria"/>
              <a:buNone/>
            </a:pPr>
            <a:r>
              <a:rPr b="0" i="1" lang="en-US" sz="6000">
                <a:latin typeface="Cambria"/>
                <a:ea typeface="Cambria"/>
                <a:cs typeface="Cambria"/>
                <a:sym typeface="Cambria"/>
              </a:rPr>
              <a:t>THANK  YOU</a:t>
            </a:r>
            <a:endParaRPr sz="6000">
              <a:latin typeface="Cambria"/>
              <a:ea typeface="Cambria"/>
              <a:cs typeface="Cambria"/>
              <a:sym typeface="Cambri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3"/>
          <p:cNvSpPr txBox="1"/>
          <p:nvPr>
            <p:ph type="title"/>
          </p:nvPr>
        </p:nvSpPr>
        <p:spPr>
          <a:xfrm>
            <a:off x="384724" y="543180"/>
            <a:ext cx="3958676" cy="428322"/>
          </a:xfrm>
          <a:prstGeom prst="rect">
            <a:avLst/>
          </a:prstGeom>
          <a:noFill/>
          <a:ln>
            <a:noFill/>
          </a:ln>
        </p:spPr>
        <p:txBody>
          <a:bodyPr anchorCtr="0" anchor="ctr" bIns="0" lIns="0" spcFirstLastPara="1" rIns="0" wrap="square" tIns="12700">
            <a:spAutoFit/>
          </a:bodyPr>
          <a:lstStyle/>
          <a:p>
            <a:pPr indent="0" lvl="0" marL="12700" rtl="0" algn="l">
              <a:lnSpc>
                <a:spcPct val="100000"/>
              </a:lnSpc>
              <a:spcBef>
                <a:spcPts val="0"/>
              </a:spcBef>
              <a:spcAft>
                <a:spcPts val="0"/>
              </a:spcAft>
              <a:buClr>
                <a:srgbClr val="134F5C"/>
              </a:buClr>
              <a:buSzPts val="2700"/>
              <a:buFont typeface="Calibri"/>
              <a:buNone/>
            </a:pPr>
            <a:r>
              <a:rPr b="1" lang="en-US">
                <a:solidFill>
                  <a:srgbClr val="134F5C"/>
                </a:solidFill>
                <a:latin typeface="Calibri"/>
                <a:ea typeface="Calibri"/>
                <a:cs typeface="Calibri"/>
                <a:sym typeface="Calibri"/>
              </a:rPr>
              <a:t>PROBLEM STATEMENT</a:t>
            </a:r>
            <a:endParaRPr/>
          </a:p>
        </p:txBody>
      </p:sp>
      <p:sp>
        <p:nvSpPr>
          <p:cNvPr id="156" name="Google Shape;156;p3"/>
          <p:cNvSpPr txBox="1"/>
          <p:nvPr/>
        </p:nvSpPr>
        <p:spPr>
          <a:xfrm>
            <a:off x="384724" y="1428750"/>
            <a:ext cx="8530675" cy="1580048"/>
          </a:xfrm>
          <a:prstGeom prst="rect">
            <a:avLst/>
          </a:prstGeom>
          <a:noFill/>
          <a:ln>
            <a:noFill/>
          </a:ln>
        </p:spPr>
        <p:txBody>
          <a:bodyPr anchorCtr="0" anchor="t" bIns="0" lIns="0" spcFirstLastPara="1" rIns="0" wrap="square" tIns="12700">
            <a:spAutoFit/>
          </a:bodyPr>
          <a:lstStyle/>
          <a:p>
            <a:pPr indent="134620" lvl="0" marL="12700" marR="5080" rtl="0" algn="just">
              <a:lnSpc>
                <a:spcPct val="114999"/>
              </a:lnSpc>
              <a:spcBef>
                <a:spcPts val="0"/>
              </a:spcBef>
              <a:spcAft>
                <a:spcPts val="0"/>
              </a:spcAft>
              <a:buNone/>
            </a:pPr>
            <a:r>
              <a:rPr b="0" i="0" lang="en-US" sz="1800" u="none" cap="none" strike="noStrike">
                <a:solidFill>
                  <a:schemeClr val="lt1"/>
                </a:solidFill>
                <a:latin typeface="Times New Roman"/>
                <a:ea typeface="Times New Roman"/>
                <a:cs typeface="Times New Roman"/>
                <a:sym typeface="Times New Roman"/>
              </a:rPr>
              <a:t>In the competitive cell phone market companies want to understand sales data of cell phones and factors which drive the prices. The objective is to find out some relation between features of a mobile phone(e.g.:- RAM, Internal Memory, etc) and its selling price. In this problem, we do not have to predict the actual price but a price range indicating how high the price is.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4"/>
          <p:cNvSpPr txBox="1"/>
          <p:nvPr/>
        </p:nvSpPr>
        <p:spPr>
          <a:xfrm>
            <a:off x="384724" y="543180"/>
            <a:ext cx="3958676" cy="428322"/>
          </a:xfrm>
          <a:prstGeom prst="rect">
            <a:avLst/>
          </a:prstGeom>
          <a:noFill/>
          <a:ln>
            <a:noFill/>
          </a:ln>
        </p:spPr>
        <p:txBody>
          <a:bodyPr anchorCtr="0" anchor="ctr" bIns="0" lIns="0" spcFirstLastPara="1" rIns="0" wrap="square" tIns="12700">
            <a:spAutoFit/>
          </a:bodyPr>
          <a:lstStyle/>
          <a:p>
            <a:pPr indent="0" lvl="0" marL="12700" marR="0" rtl="0" algn="l">
              <a:spcBef>
                <a:spcPts val="0"/>
              </a:spcBef>
              <a:spcAft>
                <a:spcPts val="0"/>
              </a:spcAft>
              <a:buClr>
                <a:srgbClr val="134F5C"/>
              </a:buClr>
              <a:buSzPts val="2700"/>
              <a:buFont typeface="Calibri"/>
              <a:buNone/>
            </a:pPr>
            <a:r>
              <a:rPr b="1" i="0" lang="en-US" sz="2700" u="none" cap="none" strike="noStrike">
                <a:solidFill>
                  <a:srgbClr val="134F5C"/>
                </a:solidFill>
                <a:latin typeface="Calibri"/>
                <a:ea typeface="Calibri"/>
                <a:cs typeface="Calibri"/>
                <a:sym typeface="Calibri"/>
              </a:rPr>
              <a:t>POINTS TO DISCUSS</a:t>
            </a:r>
            <a:endParaRPr b="1" i="0" sz="2700" u="none" cap="none" strike="noStrike">
              <a:solidFill>
                <a:srgbClr val="134F5C"/>
              </a:solidFill>
              <a:latin typeface="Calibri"/>
              <a:ea typeface="Calibri"/>
              <a:cs typeface="Calibri"/>
              <a:sym typeface="Calibri"/>
            </a:endParaRPr>
          </a:p>
        </p:txBody>
      </p:sp>
      <p:sp>
        <p:nvSpPr>
          <p:cNvPr id="162" name="Google Shape;162;p4"/>
          <p:cNvSpPr txBox="1"/>
          <p:nvPr/>
        </p:nvSpPr>
        <p:spPr>
          <a:xfrm>
            <a:off x="306662" y="1200150"/>
            <a:ext cx="8530675" cy="3288208"/>
          </a:xfrm>
          <a:prstGeom prst="rect">
            <a:avLst/>
          </a:prstGeom>
          <a:noFill/>
          <a:ln>
            <a:noFill/>
          </a:ln>
        </p:spPr>
        <p:txBody>
          <a:bodyPr anchorCtr="0" anchor="t" bIns="0" lIns="0" spcFirstLastPara="1" rIns="0" wrap="square" tIns="12700">
            <a:spAutoFit/>
          </a:bodyPr>
          <a:lstStyle/>
          <a:p>
            <a:pPr indent="134620" lvl="0" marL="12700" marR="5080" rtl="0" algn="just">
              <a:lnSpc>
                <a:spcPct val="114999"/>
              </a:lnSpc>
              <a:spcBef>
                <a:spcPts val="0"/>
              </a:spcBef>
              <a:spcAft>
                <a:spcPts val="0"/>
              </a:spcAft>
              <a:buNone/>
            </a:pPr>
            <a:r>
              <a:rPr b="0" i="0" lang="en-US" sz="1800" u="none" cap="none" strike="noStrike">
                <a:solidFill>
                  <a:schemeClr val="lt1"/>
                </a:solidFill>
                <a:latin typeface="Times New Roman"/>
                <a:ea typeface="Times New Roman"/>
                <a:cs typeface="Times New Roman"/>
                <a:sym typeface="Times New Roman"/>
              </a:rPr>
              <a:t>Getting the dataset</a:t>
            </a:r>
            <a:endParaRPr/>
          </a:p>
          <a:p>
            <a:pPr indent="134620" lvl="0" marL="12700" marR="5080" rtl="0" algn="just">
              <a:lnSpc>
                <a:spcPct val="114999"/>
              </a:lnSpc>
              <a:spcBef>
                <a:spcPts val="100"/>
              </a:spcBef>
              <a:spcAft>
                <a:spcPts val="0"/>
              </a:spcAft>
              <a:buNone/>
            </a:pPr>
            <a:r>
              <a:rPr b="0" i="0" lang="en-US" sz="1800" u="none" cap="none" strike="noStrike">
                <a:solidFill>
                  <a:schemeClr val="lt1"/>
                </a:solidFill>
                <a:latin typeface="Times New Roman"/>
                <a:ea typeface="Times New Roman"/>
                <a:cs typeface="Times New Roman"/>
                <a:sym typeface="Times New Roman"/>
              </a:rPr>
              <a:t>Finding Missing Data</a:t>
            </a:r>
            <a:endParaRPr/>
          </a:p>
          <a:p>
            <a:pPr indent="134620" lvl="0" marL="12700" marR="5080" rtl="0" algn="just">
              <a:lnSpc>
                <a:spcPct val="114999"/>
              </a:lnSpc>
              <a:spcBef>
                <a:spcPts val="100"/>
              </a:spcBef>
              <a:spcAft>
                <a:spcPts val="0"/>
              </a:spcAft>
              <a:buNone/>
            </a:pPr>
            <a:r>
              <a:rPr b="0" i="0" lang="en-US" sz="1800" u="none" cap="none" strike="noStrike">
                <a:solidFill>
                  <a:schemeClr val="lt1"/>
                </a:solidFill>
                <a:latin typeface="Times New Roman"/>
                <a:ea typeface="Times New Roman"/>
                <a:cs typeface="Times New Roman"/>
                <a:sym typeface="Times New Roman"/>
              </a:rPr>
              <a:t>Encoding Categorical Data</a:t>
            </a:r>
            <a:endParaRPr/>
          </a:p>
          <a:p>
            <a:pPr indent="134620" lvl="0" marL="12700" marR="5080" rtl="0" algn="just">
              <a:lnSpc>
                <a:spcPct val="114999"/>
              </a:lnSpc>
              <a:spcBef>
                <a:spcPts val="100"/>
              </a:spcBef>
              <a:spcAft>
                <a:spcPts val="0"/>
              </a:spcAft>
              <a:buNone/>
            </a:pPr>
            <a:r>
              <a:rPr b="0" i="0" lang="en-US" sz="1800" u="none" cap="none" strike="noStrike">
                <a:solidFill>
                  <a:schemeClr val="lt1"/>
                </a:solidFill>
                <a:latin typeface="Times New Roman"/>
                <a:ea typeface="Times New Roman"/>
                <a:cs typeface="Times New Roman"/>
                <a:sym typeface="Times New Roman"/>
              </a:rPr>
              <a:t>Data Cleaning and Feature Engineering</a:t>
            </a:r>
            <a:endParaRPr/>
          </a:p>
          <a:p>
            <a:pPr indent="134620" lvl="0" marL="12700" marR="5080" rtl="0" algn="just">
              <a:lnSpc>
                <a:spcPct val="114999"/>
              </a:lnSpc>
              <a:spcBef>
                <a:spcPts val="100"/>
              </a:spcBef>
              <a:spcAft>
                <a:spcPts val="0"/>
              </a:spcAft>
              <a:buNone/>
            </a:pPr>
            <a:r>
              <a:rPr b="0" i="0" lang="en-US" sz="1800" u="none" cap="none" strike="noStrike">
                <a:solidFill>
                  <a:schemeClr val="lt1"/>
                </a:solidFill>
                <a:latin typeface="Times New Roman"/>
                <a:ea typeface="Times New Roman"/>
                <a:cs typeface="Times New Roman"/>
                <a:sym typeface="Times New Roman"/>
              </a:rPr>
              <a:t>Exploratory data analysis(EDA) </a:t>
            </a:r>
            <a:endParaRPr/>
          </a:p>
          <a:p>
            <a:pPr indent="134620" lvl="0" marL="12700" marR="5080" rtl="0" algn="just">
              <a:lnSpc>
                <a:spcPct val="114999"/>
              </a:lnSpc>
              <a:spcBef>
                <a:spcPts val="10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a:p>
            <a:pPr indent="134620" lvl="0" marL="12700" marR="5080" rtl="0" algn="just">
              <a:lnSpc>
                <a:spcPct val="114999"/>
              </a:lnSpc>
              <a:spcBef>
                <a:spcPts val="100"/>
              </a:spcBef>
              <a:spcAft>
                <a:spcPts val="0"/>
              </a:spcAft>
              <a:buNone/>
            </a:pPr>
            <a:r>
              <a:rPr b="0" i="0" lang="en-US" sz="1800" u="none" cap="none" strike="noStrike">
                <a:solidFill>
                  <a:schemeClr val="lt1"/>
                </a:solidFill>
                <a:latin typeface="Times New Roman"/>
                <a:ea typeface="Times New Roman"/>
                <a:cs typeface="Times New Roman"/>
                <a:sym typeface="Times New Roman"/>
              </a:rPr>
              <a:t>Supervise Machine learning algorithms and implementation</a:t>
            </a:r>
            <a:endParaRPr/>
          </a:p>
          <a:p>
            <a:pPr indent="134620" lvl="0" marL="12700" marR="5080" rtl="0" algn="just">
              <a:lnSpc>
                <a:spcPct val="114999"/>
              </a:lnSpc>
              <a:spcBef>
                <a:spcPts val="100"/>
              </a:spcBef>
              <a:spcAft>
                <a:spcPts val="0"/>
              </a:spcAft>
              <a:buNone/>
            </a:pPr>
            <a:r>
              <a:rPr b="0" i="0" lang="en-US" sz="1800" u="none" cap="none" strike="noStrike">
                <a:solidFill>
                  <a:schemeClr val="lt1"/>
                </a:solidFill>
                <a:latin typeface="Times New Roman"/>
                <a:ea typeface="Times New Roman"/>
                <a:cs typeface="Times New Roman"/>
                <a:sym typeface="Times New Roman"/>
              </a:rPr>
              <a:t>1. Logistic regression</a:t>
            </a:r>
            <a:endParaRPr/>
          </a:p>
          <a:p>
            <a:pPr indent="134620" lvl="0" marL="12700" marR="5080" rtl="0" algn="just">
              <a:lnSpc>
                <a:spcPct val="114999"/>
              </a:lnSpc>
              <a:spcBef>
                <a:spcPts val="100"/>
              </a:spcBef>
              <a:spcAft>
                <a:spcPts val="0"/>
              </a:spcAft>
              <a:buNone/>
            </a:pPr>
            <a:r>
              <a:rPr b="0" i="0" lang="en-US" sz="1800" u="none" cap="none" strike="noStrike">
                <a:solidFill>
                  <a:schemeClr val="lt1"/>
                </a:solidFill>
                <a:latin typeface="Times New Roman"/>
                <a:ea typeface="Times New Roman"/>
                <a:cs typeface="Times New Roman"/>
                <a:sym typeface="Times New Roman"/>
              </a:rPr>
              <a:t>2. Random Forest Classifier</a:t>
            </a:r>
            <a:endParaRPr/>
          </a:p>
          <a:p>
            <a:pPr indent="134620" lvl="0" marL="12700" marR="5080" rtl="0" algn="just">
              <a:lnSpc>
                <a:spcPct val="114999"/>
              </a:lnSpc>
              <a:spcBef>
                <a:spcPts val="100"/>
              </a:spcBef>
              <a:spcAft>
                <a:spcPts val="0"/>
              </a:spcAft>
              <a:buNone/>
            </a:pPr>
            <a:r>
              <a:rPr b="0" i="0" lang="en-US" sz="1800" u="none" cap="none" strike="noStrike">
                <a:solidFill>
                  <a:schemeClr val="lt1"/>
                </a:solidFill>
                <a:latin typeface="Times New Roman"/>
                <a:ea typeface="Times New Roman"/>
                <a:cs typeface="Times New Roman"/>
                <a:sym typeface="Times New Roman"/>
              </a:rPr>
              <a:t>3. XG Boost Classifier</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5"/>
          <p:cNvSpPr txBox="1"/>
          <p:nvPr/>
        </p:nvSpPr>
        <p:spPr>
          <a:xfrm>
            <a:off x="381000" y="467028"/>
            <a:ext cx="3958676" cy="428322"/>
          </a:xfrm>
          <a:prstGeom prst="rect">
            <a:avLst/>
          </a:prstGeom>
          <a:noFill/>
          <a:ln>
            <a:noFill/>
          </a:ln>
        </p:spPr>
        <p:txBody>
          <a:bodyPr anchorCtr="0" anchor="ctr" bIns="0" lIns="0" spcFirstLastPara="1" rIns="0" wrap="square" tIns="12700">
            <a:spAutoFit/>
          </a:bodyPr>
          <a:lstStyle/>
          <a:p>
            <a:pPr indent="0" lvl="0" marL="12700" marR="0" rtl="0" algn="l">
              <a:spcBef>
                <a:spcPts val="0"/>
              </a:spcBef>
              <a:spcAft>
                <a:spcPts val="0"/>
              </a:spcAft>
              <a:buClr>
                <a:srgbClr val="134F5C"/>
              </a:buClr>
              <a:buSzPts val="2700"/>
              <a:buFont typeface="Calibri"/>
              <a:buNone/>
            </a:pPr>
            <a:r>
              <a:rPr b="1" i="0" lang="en-US" sz="2700" u="none" cap="none" strike="noStrike">
                <a:solidFill>
                  <a:srgbClr val="134F5C"/>
                </a:solidFill>
                <a:latin typeface="Calibri"/>
                <a:ea typeface="Calibri"/>
                <a:cs typeface="Calibri"/>
                <a:sym typeface="Calibri"/>
              </a:rPr>
              <a:t>DATA DESCRIPTION</a:t>
            </a:r>
            <a:endParaRPr/>
          </a:p>
        </p:txBody>
      </p:sp>
      <p:sp>
        <p:nvSpPr>
          <p:cNvPr id="168" name="Google Shape;168;p5"/>
          <p:cNvSpPr txBox="1"/>
          <p:nvPr/>
        </p:nvSpPr>
        <p:spPr>
          <a:xfrm>
            <a:off x="381000" y="895350"/>
            <a:ext cx="8381999" cy="4168385"/>
          </a:xfrm>
          <a:prstGeom prst="rect">
            <a:avLst/>
          </a:prstGeom>
          <a:noFill/>
          <a:ln>
            <a:noFill/>
          </a:ln>
        </p:spPr>
        <p:txBody>
          <a:bodyPr anchorCtr="0" anchor="t" bIns="0" lIns="0" spcFirstLastPara="1" rIns="0" wrap="square" tIns="12700">
            <a:spAutoFit/>
          </a:bodyPr>
          <a:lstStyle/>
          <a:p>
            <a:pPr indent="134620" lvl="0" marL="12700" marR="5080" rtl="0" algn="just">
              <a:lnSpc>
                <a:spcPct val="114999"/>
              </a:lnSpc>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a:p>
            <a:pPr indent="134620" lvl="0" marL="12700" marR="5080" rtl="0" algn="just">
              <a:lnSpc>
                <a:spcPct val="114999"/>
              </a:lnSpc>
              <a:spcBef>
                <a:spcPts val="100"/>
              </a:spcBef>
              <a:spcAft>
                <a:spcPts val="0"/>
              </a:spcAft>
              <a:buNone/>
            </a:pPr>
            <a:r>
              <a:rPr b="0" i="0" lang="en-US" sz="1800" u="none" cap="none" strike="noStrike">
                <a:solidFill>
                  <a:schemeClr val="lt1"/>
                </a:solidFill>
                <a:latin typeface="Times New Roman"/>
                <a:ea typeface="Times New Roman"/>
                <a:cs typeface="Times New Roman"/>
                <a:sym typeface="Times New Roman"/>
              </a:rPr>
              <a:t>The data contains information regarding cell phone features, specifications etc and their price range. The various features and information can be used to predict the price range of a cell phone.</a:t>
            </a:r>
            <a:endParaRPr/>
          </a:p>
          <a:p>
            <a:pPr indent="134620" lvl="0" marL="12700" marR="5080" rtl="0" algn="just">
              <a:lnSpc>
                <a:spcPct val="114999"/>
              </a:lnSpc>
              <a:spcBef>
                <a:spcPts val="10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a:p>
            <a:pPr indent="134620" lvl="0" marL="12700" marR="5080" rtl="0" algn="just">
              <a:lnSpc>
                <a:spcPct val="114999"/>
              </a:lnSpc>
              <a:spcBef>
                <a:spcPts val="100"/>
              </a:spcBef>
              <a:spcAft>
                <a:spcPts val="0"/>
              </a:spcAft>
              <a:buNone/>
            </a:pPr>
            <a:r>
              <a:rPr b="0" i="0" lang="en-US" sz="1400" u="none" cap="none" strike="noStrike">
                <a:solidFill>
                  <a:schemeClr val="lt1"/>
                </a:solidFill>
                <a:latin typeface="Times New Roman"/>
                <a:ea typeface="Times New Roman"/>
                <a:cs typeface="Times New Roman"/>
                <a:sym typeface="Times New Roman"/>
              </a:rPr>
              <a:t>Battery power - Total energy a battery can store in one time measured in mAh</a:t>
            </a:r>
            <a:endParaRPr b="0" i="0" sz="1400" u="none" cap="none" strike="noStrike">
              <a:solidFill>
                <a:schemeClr val="lt1"/>
              </a:solidFill>
              <a:latin typeface="Times New Roman"/>
              <a:ea typeface="Times New Roman"/>
              <a:cs typeface="Times New Roman"/>
              <a:sym typeface="Times New Roman"/>
            </a:endParaRPr>
          </a:p>
          <a:p>
            <a:pPr indent="134620" lvl="0" marL="12700" marR="5080" rtl="0" algn="just">
              <a:lnSpc>
                <a:spcPct val="114999"/>
              </a:lnSpc>
              <a:spcBef>
                <a:spcPts val="100"/>
              </a:spcBef>
              <a:spcAft>
                <a:spcPts val="0"/>
              </a:spcAft>
              <a:buNone/>
            </a:pPr>
            <a:r>
              <a:rPr b="0" i="0" lang="en-US" sz="1400" u="none" cap="none" strike="noStrike">
                <a:solidFill>
                  <a:schemeClr val="lt1"/>
                </a:solidFill>
                <a:latin typeface="Times New Roman"/>
                <a:ea typeface="Times New Roman"/>
                <a:cs typeface="Times New Roman"/>
                <a:sym typeface="Times New Roman"/>
              </a:rPr>
              <a:t>Blue - Has Bluetooth or not</a:t>
            </a:r>
            <a:endParaRPr/>
          </a:p>
          <a:p>
            <a:pPr indent="134620" lvl="0" marL="12700" marR="5080" rtl="0" algn="just">
              <a:lnSpc>
                <a:spcPct val="114999"/>
              </a:lnSpc>
              <a:spcBef>
                <a:spcPts val="100"/>
              </a:spcBef>
              <a:spcAft>
                <a:spcPts val="0"/>
              </a:spcAft>
              <a:buNone/>
            </a:pPr>
            <a:r>
              <a:rPr b="0" i="0" lang="en-US" sz="1400" u="none" cap="none" strike="noStrike">
                <a:solidFill>
                  <a:schemeClr val="lt1"/>
                </a:solidFill>
                <a:latin typeface="Times New Roman"/>
                <a:ea typeface="Times New Roman"/>
                <a:cs typeface="Times New Roman"/>
                <a:sym typeface="Times New Roman"/>
              </a:rPr>
              <a:t>Clock speed - speed at which microprocessor executes instructions</a:t>
            </a:r>
            <a:endParaRPr/>
          </a:p>
          <a:p>
            <a:pPr indent="134620" lvl="0" marL="12700" marR="5080" rtl="0" algn="just">
              <a:lnSpc>
                <a:spcPct val="114999"/>
              </a:lnSpc>
              <a:spcBef>
                <a:spcPts val="100"/>
              </a:spcBef>
              <a:spcAft>
                <a:spcPts val="0"/>
              </a:spcAft>
              <a:buNone/>
            </a:pPr>
            <a:r>
              <a:rPr b="0" i="0" lang="en-US" sz="1400" u="none" cap="none" strike="noStrike">
                <a:solidFill>
                  <a:schemeClr val="lt1"/>
                </a:solidFill>
                <a:latin typeface="Times New Roman"/>
                <a:ea typeface="Times New Roman"/>
                <a:cs typeface="Times New Roman"/>
                <a:sym typeface="Times New Roman"/>
              </a:rPr>
              <a:t>Dual sim - Has dual sim support or not</a:t>
            </a:r>
            <a:endParaRPr/>
          </a:p>
          <a:p>
            <a:pPr indent="134620" lvl="0" marL="12700" marR="5080" rtl="0" algn="just">
              <a:lnSpc>
                <a:spcPct val="114999"/>
              </a:lnSpc>
              <a:spcBef>
                <a:spcPts val="100"/>
              </a:spcBef>
              <a:spcAft>
                <a:spcPts val="0"/>
              </a:spcAft>
              <a:buNone/>
            </a:pPr>
            <a:r>
              <a:rPr b="0" i="0" lang="en-US" sz="1400" u="none" cap="none" strike="noStrike">
                <a:solidFill>
                  <a:schemeClr val="lt1"/>
                </a:solidFill>
                <a:latin typeface="Times New Roman"/>
                <a:ea typeface="Times New Roman"/>
                <a:cs typeface="Times New Roman"/>
                <a:sym typeface="Times New Roman"/>
              </a:rPr>
              <a:t>Fc - Front Camera mega pixels</a:t>
            </a:r>
            <a:endParaRPr/>
          </a:p>
          <a:p>
            <a:pPr indent="134620" lvl="0" marL="12700" marR="5080" rtl="0" algn="just">
              <a:lnSpc>
                <a:spcPct val="114999"/>
              </a:lnSpc>
              <a:spcBef>
                <a:spcPts val="100"/>
              </a:spcBef>
              <a:spcAft>
                <a:spcPts val="0"/>
              </a:spcAft>
              <a:buNone/>
            </a:pPr>
            <a:r>
              <a:rPr b="0" i="0" lang="en-US" sz="1400" u="none" cap="none" strike="noStrike">
                <a:solidFill>
                  <a:schemeClr val="lt1"/>
                </a:solidFill>
                <a:latin typeface="Times New Roman"/>
                <a:ea typeface="Times New Roman"/>
                <a:cs typeface="Times New Roman"/>
                <a:sym typeface="Times New Roman"/>
              </a:rPr>
              <a:t>Four g - Has 4G or not</a:t>
            </a:r>
            <a:endParaRPr/>
          </a:p>
          <a:p>
            <a:pPr indent="134620" lvl="0" marL="12700" marR="5080" rtl="0" algn="just">
              <a:lnSpc>
                <a:spcPct val="114999"/>
              </a:lnSpc>
              <a:spcBef>
                <a:spcPts val="100"/>
              </a:spcBef>
              <a:spcAft>
                <a:spcPts val="0"/>
              </a:spcAft>
              <a:buNone/>
            </a:pPr>
            <a:r>
              <a:rPr b="0" i="0" lang="en-US" sz="1400" u="none" cap="none" strike="noStrike">
                <a:solidFill>
                  <a:schemeClr val="lt1"/>
                </a:solidFill>
                <a:latin typeface="Times New Roman"/>
                <a:ea typeface="Times New Roman"/>
                <a:cs typeface="Times New Roman"/>
                <a:sym typeface="Times New Roman"/>
              </a:rPr>
              <a:t>Int memory - Internal Memory in Gigabytes</a:t>
            </a:r>
            <a:endParaRPr/>
          </a:p>
          <a:p>
            <a:pPr indent="134620" lvl="0" marL="12700" marR="5080" rtl="0" algn="just">
              <a:lnSpc>
                <a:spcPct val="114999"/>
              </a:lnSpc>
              <a:spcBef>
                <a:spcPts val="100"/>
              </a:spcBef>
              <a:spcAft>
                <a:spcPts val="0"/>
              </a:spcAft>
              <a:buNone/>
            </a:pPr>
            <a:r>
              <a:rPr b="0" i="0" lang="en-US" sz="1400" u="none" cap="none" strike="noStrike">
                <a:solidFill>
                  <a:schemeClr val="lt1"/>
                </a:solidFill>
                <a:latin typeface="Times New Roman"/>
                <a:ea typeface="Times New Roman"/>
                <a:cs typeface="Times New Roman"/>
                <a:sym typeface="Times New Roman"/>
              </a:rPr>
              <a:t>M dep - Mobile Depth in cm</a:t>
            </a:r>
            <a:endParaRPr/>
          </a:p>
          <a:p>
            <a:pPr indent="134620" lvl="0" marL="12700" marR="5080" rtl="0" algn="just">
              <a:lnSpc>
                <a:spcPct val="114999"/>
              </a:lnSpc>
              <a:spcBef>
                <a:spcPts val="100"/>
              </a:spcBef>
              <a:spcAft>
                <a:spcPts val="0"/>
              </a:spcAft>
              <a:buNone/>
            </a:pPr>
            <a:r>
              <a:rPr b="0" i="0" lang="en-US" sz="1400" u="none" cap="none" strike="noStrike">
                <a:solidFill>
                  <a:schemeClr val="lt1"/>
                </a:solidFill>
                <a:latin typeface="Times New Roman"/>
                <a:ea typeface="Times New Roman"/>
                <a:cs typeface="Times New Roman"/>
                <a:sym typeface="Times New Roman"/>
              </a:rPr>
              <a:t>Mobile wt - Weight of cell phone</a:t>
            </a:r>
            <a:endParaRPr/>
          </a:p>
          <a:p>
            <a:pPr indent="134620" lvl="0" marL="12700" marR="5080" rtl="0" algn="just">
              <a:lnSpc>
                <a:spcPct val="114999"/>
              </a:lnSpc>
              <a:spcBef>
                <a:spcPts val="100"/>
              </a:spcBef>
              <a:spcAft>
                <a:spcPts val="0"/>
              </a:spcAft>
              <a:buNone/>
            </a:pPr>
            <a:r>
              <a:t/>
            </a:r>
            <a:endParaRPr b="0" i="0" sz="11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6"/>
          <p:cNvSpPr txBox="1"/>
          <p:nvPr/>
        </p:nvSpPr>
        <p:spPr>
          <a:xfrm>
            <a:off x="304800" y="1047750"/>
            <a:ext cx="8534400" cy="3820918"/>
          </a:xfrm>
          <a:prstGeom prst="rect">
            <a:avLst/>
          </a:prstGeom>
          <a:noFill/>
          <a:ln>
            <a:noFill/>
          </a:ln>
        </p:spPr>
        <p:txBody>
          <a:bodyPr anchorCtr="0" anchor="t" bIns="0" lIns="0" spcFirstLastPara="1" rIns="0" wrap="square" tIns="12700">
            <a:spAutoFit/>
          </a:bodyPr>
          <a:lstStyle/>
          <a:p>
            <a:pPr indent="134620" lvl="0" marL="12700" marR="5080" rtl="0" algn="just">
              <a:lnSpc>
                <a:spcPct val="114999"/>
              </a:lnSpc>
              <a:spcBef>
                <a:spcPts val="0"/>
              </a:spcBef>
              <a:spcAft>
                <a:spcPts val="0"/>
              </a:spcAft>
              <a:buNone/>
            </a:pPr>
            <a:r>
              <a:t/>
            </a:r>
            <a:endParaRPr b="0" i="0" sz="1200" u="none" cap="none" strike="noStrike">
              <a:solidFill>
                <a:schemeClr val="lt1"/>
              </a:solidFill>
              <a:latin typeface="Times New Roman"/>
              <a:ea typeface="Times New Roman"/>
              <a:cs typeface="Times New Roman"/>
              <a:sym typeface="Times New Roman"/>
            </a:endParaRPr>
          </a:p>
          <a:p>
            <a:pPr indent="134620" lvl="0" marL="12700" marR="5080" rtl="0" algn="just">
              <a:lnSpc>
                <a:spcPct val="114999"/>
              </a:lnSpc>
              <a:spcBef>
                <a:spcPts val="100"/>
              </a:spcBef>
              <a:spcAft>
                <a:spcPts val="0"/>
              </a:spcAft>
              <a:buNone/>
            </a:pPr>
            <a:r>
              <a:rPr b="0" i="0" lang="en-US" sz="1400" u="none" cap="none" strike="noStrike">
                <a:solidFill>
                  <a:schemeClr val="lt1"/>
                </a:solidFill>
                <a:latin typeface="Times New Roman"/>
                <a:ea typeface="Times New Roman"/>
                <a:cs typeface="Times New Roman"/>
                <a:sym typeface="Times New Roman"/>
              </a:rPr>
              <a:t>N cores - Number of cores of processor</a:t>
            </a:r>
            <a:endParaRPr/>
          </a:p>
          <a:p>
            <a:pPr indent="134620" lvl="0" marL="12700" marR="5080" rtl="0" algn="just">
              <a:lnSpc>
                <a:spcPct val="114999"/>
              </a:lnSpc>
              <a:spcBef>
                <a:spcPts val="100"/>
              </a:spcBef>
              <a:spcAft>
                <a:spcPts val="0"/>
              </a:spcAft>
              <a:buNone/>
            </a:pPr>
            <a:r>
              <a:rPr b="0" i="0" lang="en-US" sz="1400" u="none" cap="none" strike="noStrike">
                <a:solidFill>
                  <a:schemeClr val="lt1"/>
                </a:solidFill>
                <a:latin typeface="Times New Roman"/>
                <a:ea typeface="Times New Roman"/>
                <a:cs typeface="Times New Roman"/>
                <a:sym typeface="Times New Roman"/>
              </a:rPr>
              <a:t>Pc - Primary Camera mega pixels</a:t>
            </a:r>
            <a:endParaRPr/>
          </a:p>
          <a:p>
            <a:pPr indent="134620" lvl="0" marL="12700" marR="5080" rtl="0" algn="just">
              <a:lnSpc>
                <a:spcPct val="114999"/>
              </a:lnSpc>
              <a:spcBef>
                <a:spcPts val="100"/>
              </a:spcBef>
              <a:spcAft>
                <a:spcPts val="0"/>
              </a:spcAft>
              <a:buNone/>
            </a:pPr>
            <a:r>
              <a:rPr b="0" i="0" lang="en-US" sz="1400" u="none" cap="none" strike="noStrike">
                <a:solidFill>
                  <a:schemeClr val="lt1"/>
                </a:solidFill>
                <a:latin typeface="Times New Roman"/>
                <a:ea typeface="Times New Roman"/>
                <a:cs typeface="Times New Roman"/>
                <a:sym typeface="Times New Roman"/>
              </a:rPr>
              <a:t>Px height - Pixel Resolution Height</a:t>
            </a:r>
            <a:endParaRPr/>
          </a:p>
          <a:p>
            <a:pPr indent="134620" lvl="0" marL="12700" marR="5080" rtl="0" algn="just">
              <a:lnSpc>
                <a:spcPct val="114999"/>
              </a:lnSpc>
              <a:spcBef>
                <a:spcPts val="100"/>
              </a:spcBef>
              <a:spcAft>
                <a:spcPts val="0"/>
              </a:spcAft>
              <a:buNone/>
            </a:pPr>
            <a:r>
              <a:rPr b="0" i="0" lang="en-US" sz="1400" u="none" cap="none" strike="noStrike">
                <a:solidFill>
                  <a:schemeClr val="lt1"/>
                </a:solidFill>
                <a:latin typeface="Times New Roman"/>
                <a:ea typeface="Times New Roman"/>
                <a:cs typeface="Times New Roman"/>
                <a:sym typeface="Times New Roman"/>
              </a:rPr>
              <a:t>Px width - Pixel Resolution Width</a:t>
            </a:r>
            <a:endParaRPr/>
          </a:p>
          <a:p>
            <a:pPr indent="134620" lvl="0" marL="12700" marR="5080" rtl="0" algn="just">
              <a:lnSpc>
                <a:spcPct val="114999"/>
              </a:lnSpc>
              <a:spcBef>
                <a:spcPts val="100"/>
              </a:spcBef>
              <a:spcAft>
                <a:spcPts val="0"/>
              </a:spcAft>
              <a:buNone/>
            </a:pPr>
            <a:r>
              <a:rPr b="0" i="0" lang="en-US" sz="1400" u="none" cap="none" strike="noStrike">
                <a:solidFill>
                  <a:schemeClr val="lt1"/>
                </a:solidFill>
                <a:latin typeface="Times New Roman"/>
                <a:ea typeface="Times New Roman"/>
                <a:cs typeface="Times New Roman"/>
                <a:sym typeface="Times New Roman"/>
              </a:rPr>
              <a:t>Ram - Random Access Memory in Mega</a:t>
            </a:r>
            <a:endParaRPr/>
          </a:p>
          <a:p>
            <a:pPr indent="134620" lvl="0" marL="12700" marR="5080" rtl="0" algn="just">
              <a:lnSpc>
                <a:spcPct val="114999"/>
              </a:lnSpc>
              <a:spcBef>
                <a:spcPts val="100"/>
              </a:spcBef>
              <a:spcAft>
                <a:spcPts val="0"/>
              </a:spcAft>
              <a:buNone/>
            </a:pPr>
            <a:r>
              <a:rPr b="0" i="0" lang="en-US" sz="1400" u="none" cap="none" strike="noStrike">
                <a:solidFill>
                  <a:schemeClr val="lt1"/>
                </a:solidFill>
                <a:latin typeface="Times New Roman"/>
                <a:ea typeface="Times New Roman"/>
                <a:cs typeface="Times New Roman"/>
                <a:sym typeface="Times New Roman"/>
              </a:rPr>
              <a:t>Touch screen - Has touch screen or not</a:t>
            </a:r>
            <a:endParaRPr/>
          </a:p>
          <a:p>
            <a:pPr indent="134620" lvl="0" marL="12700" marR="5080" rtl="0" algn="just">
              <a:lnSpc>
                <a:spcPct val="114999"/>
              </a:lnSpc>
              <a:spcBef>
                <a:spcPts val="100"/>
              </a:spcBef>
              <a:spcAft>
                <a:spcPts val="0"/>
              </a:spcAft>
              <a:buNone/>
            </a:pPr>
            <a:r>
              <a:rPr b="0" i="0" lang="en-US" sz="1400" u="none" cap="none" strike="noStrike">
                <a:solidFill>
                  <a:schemeClr val="lt1"/>
                </a:solidFill>
                <a:latin typeface="Times New Roman"/>
                <a:ea typeface="Times New Roman"/>
                <a:cs typeface="Times New Roman"/>
                <a:sym typeface="Times New Roman"/>
              </a:rPr>
              <a:t>Sc h - Screen Height of mobile in cm</a:t>
            </a:r>
            <a:endParaRPr/>
          </a:p>
          <a:p>
            <a:pPr indent="134620" lvl="0" marL="12700" marR="5080" rtl="0" algn="just">
              <a:lnSpc>
                <a:spcPct val="114999"/>
              </a:lnSpc>
              <a:spcBef>
                <a:spcPts val="100"/>
              </a:spcBef>
              <a:spcAft>
                <a:spcPts val="0"/>
              </a:spcAft>
              <a:buNone/>
            </a:pPr>
            <a:r>
              <a:rPr b="0" i="0" lang="en-US" sz="1400" u="none" cap="none" strike="noStrike">
                <a:solidFill>
                  <a:schemeClr val="lt1"/>
                </a:solidFill>
                <a:latin typeface="Times New Roman"/>
                <a:ea typeface="Times New Roman"/>
                <a:cs typeface="Times New Roman"/>
                <a:sym typeface="Times New Roman"/>
              </a:rPr>
              <a:t>Sc w - Screen Width of mobile in cm</a:t>
            </a:r>
            <a:endParaRPr/>
          </a:p>
          <a:p>
            <a:pPr indent="134620" lvl="0" marL="12700" marR="5080" rtl="0" algn="just">
              <a:lnSpc>
                <a:spcPct val="114999"/>
              </a:lnSpc>
              <a:spcBef>
                <a:spcPts val="100"/>
              </a:spcBef>
              <a:spcAft>
                <a:spcPts val="0"/>
              </a:spcAft>
              <a:buNone/>
            </a:pPr>
            <a:r>
              <a:rPr b="0" i="0" lang="en-US" sz="1400" u="none" cap="none" strike="noStrike">
                <a:solidFill>
                  <a:schemeClr val="lt1"/>
                </a:solidFill>
                <a:latin typeface="Times New Roman"/>
                <a:ea typeface="Times New Roman"/>
                <a:cs typeface="Times New Roman"/>
                <a:sym typeface="Times New Roman"/>
              </a:rPr>
              <a:t>Talk time - longest time that a single battery charge will last on call</a:t>
            </a:r>
            <a:endParaRPr/>
          </a:p>
          <a:p>
            <a:pPr indent="134620" lvl="0" marL="12700" marR="5080" rtl="0" algn="just">
              <a:lnSpc>
                <a:spcPct val="114999"/>
              </a:lnSpc>
              <a:spcBef>
                <a:spcPts val="100"/>
              </a:spcBef>
              <a:spcAft>
                <a:spcPts val="0"/>
              </a:spcAft>
              <a:buNone/>
            </a:pPr>
            <a:r>
              <a:rPr b="0" i="0" lang="en-US" sz="1400" u="none" cap="none" strike="noStrike">
                <a:solidFill>
                  <a:schemeClr val="lt1"/>
                </a:solidFill>
                <a:latin typeface="Times New Roman"/>
                <a:ea typeface="Times New Roman"/>
                <a:cs typeface="Times New Roman"/>
                <a:sym typeface="Times New Roman"/>
              </a:rPr>
              <a:t>Three g - Has 3G or not</a:t>
            </a:r>
            <a:endParaRPr/>
          </a:p>
          <a:p>
            <a:pPr indent="134620" lvl="0" marL="12700" marR="5080" rtl="0" algn="just">
              <a:lnSpc>
                <a:spcPct val="114999"/>
              </a:lnSpc>
              <a:spcBef>
                <a:spcPts val="100"/>
              </a:spcBef>
              <a:spcAft>
                <a:spcPts val="0"/>
              </a:spcAft>
              <a:buNone/>
            </a:pPr>
            <a:r>
              <a:rPr b="0" i="0" lang="en-US" sz="1400" u="none" cap="none" strike="noStrike">
                <a:solidFill>
                  <a:schemeClr val="lt1"/>
                </a:solidFill>
                <a:latin typeface="Times New Roman"/>
                <a:ea typeface="Times New Roman"/>
                <a:cs typeface="Times New Roman"/>
                <a:sym typeface="Times New Roman"/>
              </a:rPr>
              <a:t>Wifi - Has Wi-Fi or not</a:t>
            </a:r>
            <a:endParaRPr/>
          </a:p>
          <a:p>
            <a:pPr indent="134620" lvl="0" marL="12700" marR="5080" rtl="0" algn="just">
              <a:lnSpc>
                <a:spcPct val="114999"/>
              </a:lnSpc>
              <a:spcBef>
                <a:spcPts val="100"/>
              </a:spcBef>
              <a:spcAft>
                <a:spcPts val="0"/>
              </a:spcAft>
              <a:buNone/>
            </a:pPr>
            <a:r>
              <a:rPr b="0" i="0" lang="en-US" sz="1400" u="none" cap="none" strike="noStrike">
                <a:solidFill>
                  <a:schemeClr val="lt1"/>
                </a:solidFill>
                <a:latin typeface="Times New Roman"/>
                <a:ea typeface="Times New Roman"/>
                <a:cs typeface="Times New Roman"/>
                <a:sym typeface="Times New Roman"/>
              </a:rPr>
              <a:t>Price range - This is the target variable with value of 0(low cost), 1(medium cost), 2(high cost) and 3(very high cost).</a:t>
            </a:r>
            <a:endParaRPr/>
          </a:p>
          <a:p>
            <a:pPr indent="134620" lvl="0" marL="12700" marR="5080" rtl="0" algn="just">
              <a:lnSpc>
                <a:spcPct val="114999"/>
              </a:lnSpc>
              <a:spcBef>
                <a:spcPts val="100"/>
              </a:spcBef>
              <a:spcAft>
                <a:spcPts val="0"/>
              </a:spcAft>
              <a:buNone/>
            </a:pPr>
            <a:r>
              <a:t/>
            </a:r>
            <a:endParaRPr b="0" i="0" sz="1400" u="none" cap="none" strike="noStrike">
              <a:solidFill>
                <a:schemeClr val="lt1"/>
              </a:solidFill>
              <a:latin typeface="Times New Roman"/>
              <a:ea typeface="Times New Roman"/>
              <a:cs typeface="Times New Roman"/>
              <a:sym typeface="Times New Roman"/>
            </a:endParaRPr>
          </a:p>
          <a:p>
            <a:pPr indent="134620" lvl="0" marL="12700" marR="5080" rtl="0" algn="just">
              <a:lnSpc>
                <a:spcPct val="114999"/>
              </a:lnSpc>
              <a:spcBef>
                <a:spcPts val="100"/>
              </a:spcBef>
              <a:spcAft>
                <a:spcPts val="0"/>
              </a:spcAft>
              <a:buNone/>
            </a:pPr>
            <a:r>
              <a:t/>
            </a:r>
            <a:endParaRPr b="0" i="0" sz="1200" u="none" cap="none" strike="noStrike">
              <a:solidFill>
                <a:schemeClr val="lt1"/>
              </a:solidFill>
              <a:latin typeface="Times New Roman"/>
              <a:ea typeface="Times New Roman"/>
              <a:cs typeface="Times New Roman"/>
              <a:sym typeface="Times New Roman"/>
            </a:endParaRPr>
          </a:p>
        </p:txBody>
      </p:sp>
      <p:sp>
        <p:nvSpPr>
          <p:cNvPr id="174" name="Google Shape;174;p6"/>
          <p:cNvSpPr txBox="1"/>
          <p:nvPr/>
        </p:nvSpPr>
        <p:spPr>
          <a:xfrm>
            <a:off x="381000" y="467028"/>
            <a:ext cx="3958676" cy="428322"/>
          </a:xfrm>
          <a:prstGeom prst="rect">
            <a:avLst/>
          </a:prstGeom>
          <a:noFill/>
          <a:ln>
            <a:noFill/>
          </a:ln>
        </p:spPr>
        <p:txBody>
          <a:bodyPr anchorCtr="0" anchor="ctr" bIns="0" lIns="0" spcFirstLastPara="1" rIns="0" wrap="square" tIns="12700">
            <a:spAutoFit/>
          </a:bodyPr>
          <a:lstStyle/>
          <a:p>
            <a:pPr indent="0" lvl="0" marL="12700" marR="0" rtl="0" algn="l">
              <a:spcBef>
                <a:spcPts val="0"/>
              </a:spcBef>
              <a:spcAft>
                <a:spcPts val="0"/>
              </a:spcAft>
              <a:buClr>
                <a:srgbClr val="134F5C"/>
              </a:buClr>
              <a:buSzPts val="2700"/>
              <a:buFont typeface="Calibri"/>
              <a:buNone/>
            </a:pPr>
            <a:r>
              <a:rPr b="1" i="0" lang="en-US" sz="2700" u="none" cap="none" strike="noStrike">
                <a:solidFill>
                  <a:srgbClr val="134F5C"/>
                </a:solidFill>
                <a:latin typeface="Calibri"/>
                <a:ea typeface="Calibri"/>
                <a:cs typeface="Calibri"/>
                <a:sym typeface="Calibri"/>
              </a:rPr>
              <a:t>DATA DESCRIPTION (CONT.)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pic>
        <p:nvPicPr>
          <p:cNvPr id="179" name="Google Shape;179;p7"/>
          <p:cNvPicPr preferRelativeResize="0"/>
          <p:nvPr>
            <p:ph idx="1" type="body"/>
          </p:nvPr>
        </p:nvPicPr>
        <p:blipFill rotWithShape="1">
          <a:blip r:embed="rId3">
            <a:alphaModFix/>
          </a:blip>
          <a:srcRect b="0" l="0" r="0" t="0"/>
          <a:stretch/>
        </p:blipFill>
        <p:spPr>
          <a:xfrm>
            <a:off x="1714500" y="590550"/>
            <a:ext cx="5715000" cy="2971800"/>
          </a:xfrm>
          <a:prstGeom prst="rect">
            <a:avLst/>
          </a:prstGeom>
          <a:noFill/>
          <a:ln>
            <a:noFill/>
          </a:ln>
        </p:spPr>
      </p:pic>
      <p:sp>
        <p:nvSpPr>
          <p:cNvPr id="180" name="Google Shape;180;p7"/>
          <p:cNvSpPr txBox="1"/>
          <p:nvPr/>
        </p:nvSpPr>
        <p:spPr>
          <a:xfrm>
            <a:off x="533401" y="4019550"/>
            <a:ext cx="8001000" cy="305853"/>
          </a:xfrm>
          <a:prstGeom prst="rect">
            <a:avLst/>
          </a:prstGeom>
          <a:noFill/>
          <a:ln>
            <a:noFill/>
          </a:ln>
        </p:spPr>
        <p:txBody>
          <a:bodyPr anchorCtr="0" anchor="t" bIns="0" lIns="0" spcFirstLastPara="1" rIns="0" wrap="square" tIns="12700">
            <a:spAutoFit/>
          </a:bodyPr>
          <a:lstStyle/>
          <a:p>
            <a:pPr indent="134620" lvl="0" marL="12700" marR="5080" rtl="0" algn="ctr">
              <a:lnSpc>
                <a:spcPct val="114999"/>
              </a:lnSpc>
              <a:spcBef>
                <a:spcPts val="0"/>
              </a:spcBef>
              <a:spcAft>
                <a:spcPts val="0"/>
              </a:spcAft>
              <a:buNone/>
            </a:pPr>
            <a:r>
              <a:rPr b="0" i="0" lang="en-US" sz="1800" u="none" cap="none" strike="noStrike">
                <a:solidFill>
                  <a:schemeClr val="lt1"/>
                </a:solidFill>
                <a:latin typeface="Times New Roman"/>
                <a:ea typeface="Times New Roman"/>
                <a:cs typeface="Times New Roman"/>
                <a:sym typeface="Times New Roman"/>
              </a:rPr>
              <a:t>As we can see in the above graph there is no missing values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8"/>
          <p:cNvSpPr txBox="1"/>
          <p:nvPr>
            <p:ph type="title"/>
          </p:nvPr>
        </p:nvSpPr>
        <p:spPr>
          <a:xfrm>
            <a:off x="228601" y="3562349"/>
            <a:ext cx="8686800" cy="1371601"/>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1"/>
              </a:buClr>
              <a:buSzPts val="1200"/>
              <a:buFont typeface="Century Gothic"/>
              <a:buNone/>
            </a:pPr>
            <a:br>
              <a:rPr lang="en-US" sz="1200"/>
            </a:br>
            <a:br>
              <a:rPr lang="en-US" sz="1200"/>
            </a:br>
            <a:r>
              <a:rPr lang="en-US" sz="1200"/>
              <a:t>MOBILES HAVING RAM MORE THAN 3000 MB FALLS UNDER VERY HIGH-COST CATEGORY. AS RAM INCREASES PRICE RANGE ALSO INCREASES. MOBILES HAVING RAM LESS THAN 1000 MB FALLS UNDER LOW-COST CATEGORY.</a:t>
            </a:r>
            <a:br>
              <a:rPr lang="en-US" sz="1200"/>
            </a:br>
            <a:br>
              <a:rPr lang="en-US" sz="1200"/>
            </a:br>
            <a:r>
              <a:rPr lang="en-US" sz="1200"/>
              <a:t>MOBILES WITH BATTERY POWER MORE THAN 1300 MAH HAS VERY HIGH COST. AND MOBILES WITH BATTERY POWER BETWEEN 1200 AND 1300 MAH FALLS UNDER MEDIUM AND HIGH-COST CATEGORY. MOBILES WITH MORE THAN 700-PIXEL HEIGHT AND WIDTH MORE THAN 1300 HAS VERY HIGH COST.</a:t>
            </a:r>
            <a:br>
              <a:rPr lang="en-US" sz="1200"/>
            </a:br>
            <a:br>
              <a:rPr lang="en-US" sz="1200"/>
            </a:br>
            <a:endParaRPr sz="1200"/>
          </a:p>
        </p:txBody>
      </p:sp>
      <p:pic>
        <p:nvPicPr>
          <p:cNvPr id="186" name="Google Shape;186;p8"/>
          <p:cNvPicPr preferRelativeResize="0"/>
          <p:nvPr>
            <p:ph idx="1" type="body"/>
          </p:nvPr>
        </p:nvPicPr>
        <p:blipFill rotWithShape="1">
          <a:blip r:embed="rId3">
            <a:alphaModFix/>
          </a:blip>
          <a:srcRect b="0" l="0" r="0" t="0"/>
          <a:stretch/>
        </p:blipFill>
        <p:spPr>
          <a:xfrm>
            <a:off x="381000" y="188118"/>
            <a:ext cx="8305800" cy="315594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9"/>
          <p:cNvSpPr txBox="1"/>
          <p:nvPr>
            <p:ph type="title"/>
          </p:nvPr>
        </p:nvSpPr>
        <p:spPr>
          <a:xfrm>
            <a:off x="513160" y="3714750"/>
            <a:ext cx="8097439" cy="11303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1400"/>
              <a:buFont typeface="Century Gothic"/>
              <a:buNone/>
            </a:pPr>
            <a:r>
              <a:rPr lang="en-US" sz="1400"/>
              <a:t>WE CAN SEE THAT EACH PRICE RANGE CATEGORY HAS EQUAL NUMBER OF MOBILES PHONES HAVING BOTH SUPPORTING AND NON SUPPORTING SPECIFICATIONS. IT WILL HELP TO GAIN INSIGHT TO HELP CREATING A POSITIVE BUSINESS IMPACT.</a:t>
            </a:r>
            <a:endParaRPr/>
          </a:p>
        </p:txBody>
      </p:sp>
      <p:pic>
        <p:nvPicPr>
          <p:cNvPr id="192" name="Google Shape;192;p9"/>
          <p:cNvPicPr preferRelativeResize="0"/>
          <p:nvPr>
            <p:ph idx="1" type="body"/>
          </p:nvPr>
        </p:nvPicPr>
        <p:blipFill rotWithShape="1">
          <a:blip r:embed="rId3">
            <a:alphaModFix/>
          </a:blip>
          <a:srcRect b="0" l="0" r="0" t="0"/>
          <a:stretch/>
        </p:blipFill>
        <p:spPr>
          <a:xfrm>
            <a:off x="513160" y="188118"/>
            <a:ext cx="8097440" cy="314563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ice">
  <a:themeElements>
    <a:clrScheme name="Slice">
      <a:dk1>
        <a:srgbClr val="000000"/>
      </a:dk1>
      <a:lt1>
        <a:srgbClr val="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2023-02-20T00:18:29Z</dcterms:created>
  <dc:creator>Sindey Harshini (BGSW/PJ-FFF-P)</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