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9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4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ADCB07-D9EE-4377-A65C-385ED316783E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A4C42C-8432-4299-8DBD-5110DBEDD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Navneet Kaur(500201277)</a:t>
            </a:r>
          </a:p>
        </p:txBody>
      </p:sp>
    </p:spTree>
    <p:extLst>
      <p:ext uri="{BB962C8B-B14F-4D97-AF65-F5344CB8AC3E}">
        <p14:creationId xmlns:p14="http://schemas.microsoft.com/office/powerpoint/2010/main" val="74581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Libraries </a:t>
            </a:r>
            <a:br>
              <a:rPr lang="en-US" dirty="0" smtClean="0"/>
            </a:br>
            <a:r>
              <a:rPr lang="en-US" sz="1600" dirty="0" smtClean="0"/>
              <a:t>I have used two libraries: tkinter and sqlite3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3491344"/>
            <a:ext cx="9602540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/>
              <a:t>Using sqlite3 to make a table of contact list and executing these contacts in rows and columns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068" y="2603500"/>
            <a:ext cx="460417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 used this command because my first contact was repeating and to remove that repetition, this command was entered.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915717"/>
            <a:ext cx="8824913" cy="7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Then, tkinter is used to make a window in which my contact list is to be executed.</a:t>
            </a:r>
            <a:br>
              <a:rPr lang="en-US" sz="1600" dirty="0" smtClean="0"/>
            </a:br>
            <a:r>
              <a:rPr lang="en-US" sz="1600" dirty="0" smtClean="0"/>
              <a:t>In this, listbox is used to make a list in GUI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05" y="2603500"/>
            <a:ext cx="833710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65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Presentation Of Python</vt:lpstr>
      <vt:lpstr>Libraries  I have used two libraries: tkinter and sqlite3</vt:lpstr>
      <vt:lpstr>Using sqlite3 to make a table of contact list and executing these contacts in rows and columns </vt:lpstr>
      <vt:lpstr>I used this command because my first contact was repeating and to remove that repetition, this command was entered.</vt:lpstr>
      <vt:lpstr>Then, tkinter is used to make a window in which my contact list is to be executed. In this, listbox is used to make a list in GUI</vt:lpstr>
    </vt:vector>
  </TitlesOfParts>
  <Company>tbcollege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Python</dc:title>
  <dc:creator>Navneet Kaur .</dc:creator>
  <cp:lastModifiedBy>Navneet Kaur .</cp:lastModifiedBy>
  <cp:revision>2</cp:revision>
  <dcterms:created xsi:type="dcterms:W3CDTF">2022-12-09T17:20:29Z</dcterms:created>
  <dcterms:modified xsi:type="dcterms:W3CDTF">2022-12-09T17:22:50Z</dcterms:modified>
</cp:coreProperties>
</file>