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730" r:id="rId2"/>
    <p:sldId id="288" r:id="rId3"/>
    <p:sldId id="291" r:id="rId4"/>
    <p:sldId id="289" r:id="rId5"/>
    <p:sldId id="257" r:id="rId6"/>
    <p:sldId id="290" r:id="rId7"/>
    <p:sldId id="292" r:id="rId8"/>
    <p:sldId id="262" r:id="rId9"/>
    <p:sldId id="261" r:id="rId10"/>
    <p:sldId id="263" r:id="rId11"/>
    <p:sldId id="264" r:id="rId12"/>
    <p:sldId id="265" r:id="rId13"/>
    <p:sldId id="266" r:id="rId14"/>
    <p:sldId id="270" r:id="rId15"/>
    <p:sldId id="465" r:id="rId16"/>
    <p:sldId id="464" r:id="rId17"/>
    <p:sldId id="272" r:id="rId18"/>
    <p:sldId id="273" r:id="rId19"/>
    <p:sldId id="274" r:id="rId20"/>
    <p:sldId id="275" r:id="rId21"/>
    <p:sldId id="268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C2286D-0DBE-4644-A538-34A6C903FB9C}" v="10754" dt="2022-01-23T21:39:34.4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69" autoAdjust="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2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onkos Márk" userId="5b754e74-2ec2-4aaf-b9f5-cf8f0656bdfa" providerId="ADAL" clId="{F4C2286D-0DBE-4644-A538-34A6C903FB9C}"/>
    <pc:docChg chg="undo redo custSel addSld delSld modSld sldOrd">
      <pc:chgData name="Domonkos Márk" userId="5b754e74-2ec2-4aaf-b9f5-cf8f0656bdfa" providerId="ADAL" clId="{F4C2286D-0DBE-4644-A538-34A6C903FB9C}" dt="2022-01-23T21:40:36.351" v="47348" actId="27636"/>
      <pc:docMkLst>
        <pc:docMk/>
      </pc:docMkLst>
      <pc:sldChg chg="modSp mod">
        <pc:chgData name="Domonkos Márk" userId="5b754e74-2ec2-4aaf-b9f5-cf8f0656bdfa" providerId="ADAL" clId="{F4C2286D-0DBE-4644-A538-34A6C903FB9C}" dt="2022-01-13T10:18:41.350" v="296" actId="790"/>
        <pc:sldMkLst>
          <pc:docMk/>
          <pc:sldMk cId="409617917" sldId="256"/>
        </pc:sldMkLst>
        <pc:spChg chg="mod">
          <ac:chgData name="Domonkos Márk" userId="5b754e74-2ec2-4aaf-b9f5-cf8f0656bdfa" providerId="ADAL" clId="{F4C2286D-0DBE-4644-A538-34A6C903FB9C}" dt="2022-01-13T10:18:41.350" v="296" actId="790"/>
          <ac:spMkLst>
            <pc:docMk/>
            <pc:sldMk cId="409617917" sldId="256"/>
            <ac:spMk id="2" creationId="{FB887D79-A9CC-4FD1-A8B9-D42E563721F6}"/>
          </ac:spMkLst>
        </pc:spChg>
        <pc:spChg chg="mod">
          <ac:chgData name="Domonkos Márk" userId="5b754e74-2ec2-4aaf-b9f5-cf8f0656bdfa" providerId="ADAL" clId="{F4C2286D-0DBE-4644-A538-34A6C903FB9C}" dt="2022-01-13T10:18:41.350" v="296" actId="790"/>
          <ac:spMkLst>
            <pc:docMk/>
            <pc:sldMk cId="409617917" sldId="256"/>
            <ac:spMk id="3" creationId="{4008CD27-A5B1-404F-912A-5BDFA6CADAE5}"/>
          </ac:spMkLst>
        </pc:spChg>
        <pc:spChg chg="mod">
          <ac:chgData name="Domonkos Márk" userId="5b754e74-2ec2-4aaf-b9f5-cf8f0656bdfa" providerId="ADAL" clId="{F4C2286D-0DBE-4644-A538-34A6C903FB9C}" dt="2022-01-13T10:18:41.350" v="296" actId="790"/>
          <ac:spMkLst>
            <pc:docMk/>
            <pc:sldMk cId="409617917" sldId="256"/>
            <ac:spMk id="5" creationId="{1F10701C-DB10-4110-9E9C-CB8EB58515A3}"/>
          </ac:spMkLst>
        </pc:spChg>
      </pc:sldChg>
      <pc:sldChg chg="modSp mod">
        <pc:chgData name="Domonkos Márk" userId="5b754e74-2ec2-4aaf-b9f5-cf8f0656bdfa" providerId="ADAL" clId="{F4C2286D-0DBE-4644-A538-34A6C903FB9C}" dt="2022-01-13T10:24:03.917" v="487" actId="255"/>
        <pc:sldMkLst>
          <pc:docMk/>
          <pc:sldMk cId="4092062083" sldId="257"/>
        </pc:sldMkLst>
        <pc:spChg chg="mod">
          <ac:chgData name="Domonkos Márk" userId="5b754e74-2ec2-4aaf-b9f5-cf8f0656bdfa" providerId="ADAL" clId="{F4C2286D-0DBE-4644-A538-34A6C903FB9C}" dt="2022-01-13T10:24:03.917" v="487" actId="255"/>
          <ac:spMkLst>
            <pc:docMk/>
            <pc:sldMk cId="4092062083" sldId="257"/>
            <ac:spMk id="2" creationId="{9957989A-4D82-4FAA-952B-DD8F3C525DFB}"/>
          </ac:spMkLst>
        </pc:spChg>
        <pc:spChg chg="mod">
          <ac:chgData name="Domonkos Márk" userId="5b754e74-2ec2-4aaf-b9f5-cf8f0656bdfa" providerId="ADAL" clId="{F4C2286D-0DBE-4644-A538-34A6C903FB9C}" dt="2022-01-13T10:22:14.375" v="360" actId="20577"/>
          <ac:spMkLst>
            <pc:docMk/>
            <pc:sldMk cId="4092062083" sldId="257"/>
            <ac:spMk id="6" creationId="{A058E595-2C25-4EB0-B209-C1B21C2F22EF}"/>
          </ac:spMkLst>
        </pc:spChg>
      </pc:sldChg>
      <pc:sldChg chg="modSp add mod">
        <pc:chgData name="Domonkos Márk" userId="5b754e74-2ec2-4aaf-b9f5-cf8f0656bdfa" providerId="ADAL" clId="{F4C2286D-0DBE-4644-A538-34A6C903FB9C}" dt="2022-01-18T19:17:50.475" v="18851" actId="20577"/>
        <pc:sldMkLst>
          <pc:docMk/>
          <pc:sldMk cId="2471543007" sldId="260"/>
        </pc:sldMkLst>
        <pc:spChg chg="mod">
          <ac:chgData name="Domonkos Márk" userId="5b754e74-2ec2-4aaf-b9f5-cf8f0656bdfa" providerId="ADAL" clId="{F4C2286D-0DBE-4644-A538-34A6C903FB9C}" dt="2022-01-18T19:17:50.475" v="18851" actId="20577"/>
          <ac:spMkLst>
            <pc:docMk/>
            <pc:sldMk cId="2471543007" sldId="260"/>
            <ac:spMk id="2" creationId="{9957989A-4D82-4FAA-952B-DD8F3C525DFB}"/>
          </ac:spMkLst>
        </pc:spChg>
        <pc:spChg chg="mod">
          <ac:chgData name="Domonkos Márk" userId="5b754e74-2ec2-4aaf-b9f5-cf8f0656bdfa" providerId="ADAL" clId="{F4C2286D-0DBE-4644-A538-34A6C903FB9C}" dt="2022-01-13T10:24:11.941" v="488" actId="20577"/>
          <ac:spMkLst>
            <pc:docMk/>
            <pc:sldMk cId="2471543007" sldId="260"/>
            <ac:spMk id="6" creationId="{A058E595-2C25-4EB0-B209-C1B21C2F22EF}"/>
          </ac:spMkLst>
        </pc:spChg>
      </pc:sldChg>
      <pc:sldChg chg="del">
        <pc:chgData name="Domonkos Márk" userId="5b754e74-2ec2-4aaf-b9f5-cf8f0656bdfa" providerId="ADAL" clId="{F4C2286D-0DBE-4644-A538-34A6C903FB9C}" dt="2022-01-13T10:22:20.539" v="361" actId="47"/>
        <pc:sldMkLst>
          <pc:docMk/>
          <pc:sldMk cId="17323251" sldId="261"/>
        </pc:sldMkLst>
      </pc:sldChg>
      <pc:sldChg chg="modSp add mod">
        <pc:chgData name="Domonkos Márk" userId="5b754e74-2ec2-4aaf-b9f5-cf8f0656bdfa" providerId="ADAL" clId="{F4C2286D-0DBE-4644-A538-34A6C903FB9C}" dt="2022-01-19T21:10:19.311" v="23541" actId="20577"/>
        <pc:sldMkLst>
          <pc:docMk/>
          <pc:sldMk cId="1970605750" sldId="261"/>
        </pc:sldMkLst>
        <pc:spChg chg="mod">
          <ac:chgData name="Domonkos Márk" userId="5b754e74-2ec2-4aaf-b9f5-cf8f0656bdfa" providerId="ADAL" clId="{F4C2286D-0DBE-4644-A538-34A6C903FB9C}" dt="2022-01-19T21:10:19.311" v="23541" actId="20577"/>
          <ac:spMkLst>
            <pc:docMk/>
            <pc:sldMk cId="1970605750" sldId="261"/>
            <ac:spMk id="2" creationId="{9957989A-4D82-4FAA-952B-DD8F3C525DFB}"/>
          </ac:spMkLst>
        </pc:spChg>
        <pc:spChg chg="mod">
          <ac:chgData name="Domonkos Márk" userId="5b754e74-2ec2-4aaf-b9f5-cf8f0656bdfa" providerId="ADAL" clId="{F4C2286D-0DBE-4644-A538-34A6C903FB9C}" dt="2022-01-13T10:47:46.786" v="653" actId="20577"/>
          <ac:spMkLst>
            <pc:docMk/>
            <pc:sldMk cId="1970605750" sldId="261"/>
            <ac:spMk id="6" creationId="{A058E595-2C25-4EB0-B209-C1B21C2F22EF}"/>
          </ac:spMkLst>
        </pc:spChg>
      </pc:sldChg>
      <pc:sldChg chg="modSp add mod">
        <pc:chgData name="Domonkos Márk" userId="5b754e74-2ec2-4aaf-b9f5-cf8f0656bdfa" providerId="ADAL" clId="{F4C2286D-0DBE-4644-A538-34A6C903FB9C}" dt="2022-01-17T11:57:55.290" v="9028" actId="20577"/>
        <pc:sldMkLst>
          <pc:docMk/>
          <pc:sldMk cId="72514719" sldId="262"/>
        </pc:sldMkLst>
        <pc:spChg chg="mod">
          <ac:chgData name="Domonkos Márk" userId="5b754e74-2ec2-4aaf-b9f5-cf8f0656bdfa" providerId="ADAL" clId="{F4C2286D-0DBE-4644-A538-34A6C903FB9C}" dt="2022-01-17T11:57:55.290" v="9028" actId="20577"/>
          <ac:spMkLst>
            <pc:docMk/>
            <pc:sldMk cId="72514719" sldId="262"/>
            <ac:spMk id="2" creationId="{9957989A-4D82-4FAA-952B-DD8F3C525DFB}"/>
          </ac:spMkLst>
        </pc:spChg>
        <pc:spChg chg="mod">
          <ac:chgData name="Domonkos Márk" userId="5b754e74-2ec2-4aaf-b9f5-cf8f0656bdfa" providerId="ADAL" clId="{F4C2286D-0DBE-4644-A538-34A6C903FB9C}" dt="2022-01-13T11:39:31.045" v="979" actId="20577"/>
          <ac:spMkLst>
            <pc:docMk/>
            <pc:sldMk cId="72514719" sldId="262"/>
            <ac:spMk id="6" creationId="{A058E595-2C25-4EB0-B209-C1B21C2F22EF}"/>
          </ac:spMkLst>
        </pc:spChg>
      </pc:sldChg>
      <pc:sldChg chg="modSp add mod">
        <pc:chgData name="Domonkos Márk" userId="5b754e74-2ec2-4aaf-b9f5-cf8f0656bdfa" providerId="ADAL" clId="{F4C2286D-0DBE-4644-A538-34A6C903FB9C}" dt="2022-01-17T11:58:48.393" v="9032" actId="20577"/>
        <pc:sldMkLst>
          <pc:docMk/>
          <pc:sldMk cId="582995300" sldId="263"/>
        </pc:sldMkLst>
        <pc:spChg chg="mod">
          <ac:chgData name="Domonkos Márk" userId="5b754e74-2ec2-4aaf-b9f5-cf8f0656bdfa" providerId="ADAL" clId="{F4C2286D-0DBE-4644-A538-34A6C903FB9C}" dt="2022-01-17T11:58:48.393" v="9032" actId="20577"/>
          <ac:spMkLst>
            <pc:docMk/>
            <pc:sldMk cId="582995300" sldId="263"/>
            <ac:spMk id="2" creationId="{9957989A-4D82-4FAA-952B-DD8F3C525DFB}"/>
          </ac:spMkLst>
        </pc:spChg>
        <pc:spChg chg="mod">
          <ac:chgData name="Domonkos Márk" userId="5b754e74-2ec2-4aaf-b9f5-cf8f0656bdfa" providerId="ADAL" clId="{F4C2286D-0DBE-4644-A538-34A6C903FB9C}" dt="2022-01-13T11:57:05.978" v="1308" actId="20577"/>
          <ac:spMkLst>
            <pc:docMk/>
            <pc:sldMk cId="582995300" sldId="263"/>
            <ac:spMk id="6" creationId="{A058E595-2C25-4EB0-B209-C1B21C2F22EF}"/>
          </ac:spMkLst>
        </pc:spChg>
      </pc:sldChg>
      <pc:sldChg chg="modSp add mod">
        <pc:chgData name="Domonkos Márk" userId="5b754e74-2ec2-4aaf-b9f5-cf8f0656bdfa" providerId="ADAL" clId="{F4C2286D-0DBE-4644-A538-34A6C903FB9C}" dt="2022-01-13T12:36:45.754" v="1688" actId="20577"/>
        <pc:sldMkLst>
          <pc:docMk/>
          <pc:sldMk cId="1585498162" sldId="264"/>
        </pc:sldMkLst>
        <pc:spChg chg="mod">
          <ac:chgData name="Domonkos Márk" userId="5b754e74-2ec2-4aaf-b9f5-cf8f0656bdfa" providerId="ADAL" clId="{F4C2286D-0DBE-4644-A538-34A6C903FB9C}" dt="2022-01-13T12:36:45.754" v="1688" actId="20577"/>
          <ac:spMkLst>
            <pc:docMk/>
            <pc:sldMk cId="1585498162" sldId="264"/>
            <ac:spMk id="2" creationId="{9957989A-4D82-4FAA-952B-DD8F3C525DFB}"/>
          </ac:spMkLst>
        </pc:spChg>
        <pc:spChg chg="mod">
          <ac:chgData name="Domonkos Márk" userId="5b754e74-2ec2-4aaf-b9f5-cf8f0656bdfa" providerId="ADAL" clId="{F4C2286D-0DBE-4644-A538-34A6C903FB9C}" dt="2022-01-13T12:34:58.509" v="1469" actId="20577"/>
          <ac:spMkLst>
            <pc:docMk/>
            <pc:sldMk cId="1585498162" sldId="264"/>
            <ac:spMk id="6" creationId="{A058E595-2C25-4EB0-B209-C1B21C2F22EF}"/>
          </ac:spMkLst>
        </pc:spChg>
      </pc:sldChg>
      <pc:sldChg chg="modSp add mod">
        <pc:chgData name="Domonkos Márk" userId="5b754e74-2ec2-4aaf-b9f5-cf8f0656bdfa" providerId="ADAL" clId="{F4C2286D-0DBE-4644-A538-34A6C903FB9C}" dt="2022-01-22T11:38:46.807" v="36337" actId="113"/>
        <pc:sldMkLst>
          <pc:docMk/>
          <pc:sldMk cId="3679219422" sldId="265"/>
        </pc:sldMkLst>
        <pc:spChg chg="mod">
          <ac:chgData name="Domonkos Márk" userId="5b754e74-2ec2-4aaf-b9f5-cf8f0656bdfa" providerId="ADAL" clId="{F4C2286D-0DBE-4644-A538-34A6C903FB9C}" dt="2022-01-22T11:38:46.807" v="36337" actId="113"/>
          <ac:spMkLst>
            <pc:docMk/>
            <pc:sldMk cId="3679219422" sldId="265"/>
            <ac:spMk id="2" creationId="{9957989A-4D82-4FAA-952B-DD8F3C525DFB}"/>
          </ac:spMkLst>
        </pc:spChg>
        <pc:spChg chg="mod">
          <ac:chgData name="Domonkos Márk" userId="5b754e74-2ec2-4aaf-b9f5-cf8f0656bdfa" providerId="ADAL" clId="{F4C2286D-0DBE-4644-A538-34A6C903FB9C}" dt="2022-01-13T12:37:14.304" v="1690" actId="20577"/>
          <ac:spMkLst>
            <pc:docMk/>
            <pc:sldMk cId="3679219422" sldId="265"/>
            <ac:spMk id="6" creationId="{A058E595-2C25-4EB0-B209-C1B21C2F22EF}"/>
          </ac:spMkLst>
        </pc:spChg>
      </pc:sldChg>
      <pc:sldChg chg="modSp add mod">
        <pc:chgData name="Domonkos Márk" userId="5b754e74-2ec2-4aaf-b9f5-cf8f0656bdfa" providerId="ADAL" clId="{F4C2286D-0DBE-4644-A538-34A6C903FB9C}" dt="2022-01-20T08:43:15.225" v="25931" actId="113"/>
        <pc:sldMkLst>
          <pc:docMk/>
          <pc:sldMk cId="786879578" sldId="266"/>
        </pc:sldMkLst>
        <pc:spChg chg="mod">
          <ac:chgData name="Domonkos Márk" userId="5b754e74-2ec2-4aaf-b9f5-cf8f0656bdfa" providerId="ADAL" clId="{F4C2286D-0DBE-4644-A538-34A6C903FB9C}" dt="2022-01-20T08:43:15.225" v="25931" actId="113"/>
          <ac:spMkLst>
            <pc:docMk/>
            <pc:sldMk cId="786879578" sldId="266"/>
            <ac:spMk id="2" creationId="{9957989A-4D82-4FAA-952B-DD8F3C525DFB}"/>
          </ac:spMkLst>
        </pc:spChg>
        <pc:spChg chg="mod">
          <ac:chgData name="Domonkos Márk" userId="5b754e74-2ec2-4aaf-b9f5-cf8f0656bdfa" providerId="ADAL" clId="{F4C2286D-0DBE-4644-A538-34A6C903FB9C}" dt="2022-01-13T12:48:54.380" v="2049" actId="20577"/>
          <ac:spMkLst>
            <pc:docMk/>
            <pc:sldMk cId="786879578" sldId="266"/>
            <ac:spMk id="6" creationId="{A058E595-2C25-4EB0-B209-C1B21C2F22EF}"/>
          </ac:spMkLst>
        </pc:spChg>
      </pc:sldChg>
      <pc:sldChg chg="modSp add mod">
        <pc:chgData name="Domonkos Márk" userId="5b754e74-2ec2-4aaf-b9f5-cf8f0656bdfa" providerId="ADAL" clId="{F4C2286D-0DBE-4644-A538-34A6C903FB9C}" dt="2022-01-13T13:21:14.399" v="2771" actId="20577"/>
        <pc:sldMkLst>
          <pc:docMk/>
          <pc:sldMk cId="2581426700" sldId="267"/>
        </pc:sldMkLst>
        <pc:spChg chg="mod">
          <ac:chgData name="Domonkos Márk" userId="5b754e74-2ec2-4aaf-b9f5-cf8f0656bdfa" providerId="ADAL" clId="{F4C2286D-0DBE-4644-A538-34A6C903FB9C}" dt="2022-01-13T13:21:14.399" v="2771" actId="20577"/>
          <ac:spMkLst>
            <pc:docMk/>
            <pc:sldMk cId="2581426700" sldId="267"/>
            <ac:spMk id="2" creationId="{9957989A-4D82-4FAA-952B-DD8F3C525DFB}"/>
          </ac:spMkLst>
        </pc:spChg>
        <pc:spChg chg="mod">
          <ac:chgData name="Domonkos Márk" userId="5b754e74-2ec2-4aaf-b9f5-cf8f0656bdfa" providerId="ADAL" clId="{F4C2286D-0DBE-4644-A538-34A6C903FB9C}" dt="2022-01-13T12:54:01.181" v="2305" actId="20577"/>
          <ac:spMkLst>
            <pc:docMk/>
            <pc:sldMk cId="2581426700" sldId="267"/>
            <ac:spMk id="6" creationId="{A058E595-2C25-4EB0-B209-C1B21C2F22EF}"/>
          </ac:spMkLst>
        </pc:spChg>
      </pc:sldChg>
      <pc:sldChg chg="modSp add mod">
        <pc:chgData name="Domonkos Márk" userId="5b754e74-2ec2-4aaf-b9f5-cf8f0656bdfa" providerId="ADAL" clId="{F4C2286D-0DBE-4644-A538-34A6C903FB9C}" dt="2022-01-13T13:24:16.074" v="3090" actId="27636"/>
        <pc:sldMkLst>
          <pc:docMk/>
          <pc:sldMk cId="1699558265" sldId="268"/>
        </pc:sldMkLst>
        <pc:spChg chg="mod">
          <ac:chgData name="Domonkos Márk" userId="5b754e74-2ec2-4aaf-b9f5-cf8f0656bdfa" providerId="ADAL" clId="{F4C2286D-0DBE-4644-A538-34A6C903FB9C}" dt="2022-01-13T13:24:16.074" v="3090" actId="27636"/>
          <ac:spMkLst>
            <pc:docMk/>
            <pc:sldMk cId="1699558265" sldId="268"/>
            <ac:spMk id="2" creationId="{9957989A-4D82-4FAA-952B-DD8F3C525DFB}"/>
          </ac:spMkLst>
        </pc:spChg>
        <pc:spChg chg="mod">
          <ac:chgData name="Domonkos Márk" userId="5b754e74-2ec2-4aaf-b9f5-cf8f0656bdfa" providerId="ADAL" clId="{F4C2286D-0DBE-4644-A538-34A6C903FB9C}" dt="2022-01-13T13:21:20.028" v="2776" actId="20577"/>
          <ac:spMkLst>
            <pc:docMk/>
            <pc:sldMk cId="1699558265" sldId="268"/>
            <ac:spMk id="6" creationId="{A058E595-2C25-4EB0-B209-C1B21C2F22EF}"/>
          </ac:spMkLst>
        </pc:spChg>
      </pc:sldChg>
      <pc:sldChg chg="modSp add mod">
        <pc:chgData name="Domonkos Márk" userId="5b754e74-2ec2-4aaf-b9f5-cf8f0656bdfa" providerId="ADAL" clId="{F4C2286D-0DBE-4644-A538-34A6C903FB9C}" dt="2022-01-13T13:27:00.205" v="3363" actId="6549"/>
        <pc:sldMkLst>
          <pc:docMk/>
          <pc:sldMk cId="2032518119" sldId="269"/>
        </pc:sldMkLst>
        <pc:spChg chg="mod">
          <ac:chgData name="Domonkos Márk" userId="5b754e74-2ec2-4aaf-b9f5-cf8f0656bdfa" providerId="ADAL" clId="{F4C2286D-0DBE-4644-A538-34A6C903FB9C}" dt="2022-01-13T13:27:00.205" v="3363" actId="6549"/>
          <ac:spMkLst>
            <pc:docMk/>
            <pc:sldMk cId="2032518119" sldId="269"/>
            <ac:spMk id="2" creationId="{9957989A-4D82-4FAA-952B-DD8F3C525DFB}"/>
          </ac:spMkLst>
        </pc:spChg>
        <pc:spChg chg="mod">
          <ac:chgData name="Domonkos Márk" userId="5b754e74-2ec2-4aaf-b9f5-cf8f0656bdfa" providerId="ADAL" clId="{F4C2286D-0DBE-4644-A538-34A6C903FB9C}" dt="2022-01-13T13:24:36.453" v="3096" actId="20577"/>
          <ac:spMkLst>
            <pc:docMk/>
            <pc:sldMk cId="2032518119" sldId="269"/>
            <ac:spMk id="6" creationId="{A058E595-2C25-4EB0-B209-C1B21C2F22EF}"/>
          </ac:spMkLst>
        </pc:spChg>
      </pc:sldChg>
      <pc:sldChg chg="modSp new mod ord">
        <pc:chgData name="Domonkos Márk" userId="5b754e74-2ec2-4aaf-b9f5-cf8f0656bdfa" providerId="ADAL" clId="{F4C2286D-0DBE-4644-A538-34A6C903FB9C}" dt="2022-01-13T13:27:32.350" v="3386" actId="20577"/>
        <pc:sldMkLst>
          <pc:docMk/>
          <pc:sldMk cId="230046889" sldId="270"/>
        </pc:sldMkLst>
        <pc:spChg chg="mod">
          <ac:chgData name="Domonkos Márk" userId="5b754e74-2ec2-4aaf-b9f5-cf8f0656bdfa" providerId="ADAL" clId="{F4C2286D-0DBE-4644-A538-34A6C903FB9C}" dt="2022-01-13T13:27:32.350" v="3386" actId="20577"/>
          <ac:spMkLst>
            <pc:docMk/>
            <pc:sldMk cId="230046889" sldId="270"/>
            <ac:spMk id="2" creationId="{939C8A08-5B11-46BD-A92C-1BFC1B35E504}"/>
          </ac:spMkLst>
        </pc:spChg>
      </pc:sldChg>
      <pc:sldChg chg="new del">
        <pc:chgData name="Domonkos Márk" userId="5b754e74-2ec2-4aaf-b9f5-cf8f0656bdfa" providerId="ADAL" clId="{F4C2286D-0DBE-4644-A538-34A6C903FB9C}" dt="2022-01-13T13:27:13.580" v="3365" actId="47"/>
        <pc:sldMkLst>
          <pc:docMk/>
          <pc:sldMk cId="523898862" sldId="270"/>
        </pc:sldMkLst>
      </pc:sldChg>
      <pc:sldChg chg="modSp add mod">
        <pc:chgData name="Domonkos Márk" userId="5b754e74-2ec2-4aaf-b9f5-cf8f0656bdfa" providerId="ADAL" clId="{F4C2286D-0DBE-4644-A538-34A6C903FB9C}" dt="2022-01-13T13:28:23.514" v="3423" actId="6549"/>
        <pc:sldMkLst>
          <pc:docMk/>
          <pc:sldMk cId="3091956154" sldId="271"/>
        </pc:sldMkLst>
        <pc:spChg chg="mod">
          <ac:chgData name="Domonkos Márk" userId="5b754e74-2ec2-4aaf-b9f5-cf8f0656bdfa" providerId="ADAL" clId="{F4C2286D-0DBE-4644-A538-34A6C903FB9C}" dt="2022-01-13T13:28:23.514" v="3423" actId="6549"/>
          <ac:spMkLst>
            <pc:docMk/>
            <pc:sldMk cId="3091956154" sldId="271"/>
            <ac:spMk id="2" creationId="{939C8A08-5B11-46BD-A92C-1BFC1B35E504}"/>
          </ac:spMkLst>
        </pc:spChg>
      </pc:sldChg>
      <pc:sldChg chg="modSp add mod">
        <pc:chgData name="Domonkos Márk" userId="5b754e74-2ec2-4aaf-b9f5-cf8f0656bdfa" providerId="ADAL" clId="{F4C2286D-0DBE-4644-A538-34A6C903FB9C}" dt="2022-01-13T13:28:46.962" v="3427" actId="20577"/>
        <pc:sldMkLst>
          <pc:docMk/>
          <pc:sldMk cId="1531707755" sldId="272"/>
        </pc:sldMkLst>
        <pc:spChg chg="mod">
          <ac:chgData name="Domonkos Márk" userId="5b754e74-2ec2-4aaf-b9f5-cf8f0656bdfa" providerId="ADAL" clId="{F4C2286D-0DBE-4644-A538-34A6C903FB9C}" dt="2022-01-13T13:28:46.962" v="3427" actId="20577"/>
          <ac:spMkLst>
            <pc:docMk/>
            <pc:sldMk cId="1531707755" sldId="272"/>
            <ac:spMk id="2" creationId="{939C8A08-5B11-46BD-A92C-1BFC1B35E504}"/>
          </ac:spMkLst>
        </pc:spChg>
      </pc:sldChg>
      <pc:sldChg chg="modSp add mod">
        <pc:chgData name="Domonkos Márk" userId="5b754e74-2ec2-4aaf-b9f5-cf8f0656bdfa" providerId="ADAL" clId="{F4C2286D-0DBE-4644-A538-34A6C903FB9C}" dt="2022-01-13T13:32:52.362" v="3466" actId="122"/>
        <pc:sldMkLst>
          <pc:docMk/>
          <pc:sldMk cId="2062825216" sldId="273"/>
        </pc:sldMkLst>
        <pc:spChg chg="mod">
          <ac:chgData name="Domonkos Márk" userId="5b754e74-2ec2-4aaf-b9f5-cf8f0656bdfa" providerId="ADAL" clId="{F4C2286D-0DBE-4644-A538-34A6C903FB9C}" dt="2022-01-13T13:32:52.362" v="3466" actId="122"/>
          <ac:spMkLst>
            <pc:docMk/>
            <pc:sldMk cId="2062825216" sldId="273"/>
            <ac:spMk id="2" creationId="{939C8A08-5B11-46BD-A92C-1BFC1B35E504}"/>
          </ac:spMkLst>
        </pc:spChg>
      </pc:sldChg>
      <pc:sldChg chg="modSp add mod">
        <pc:chgData name="Domonkos Márk" userId="5b754e74-2ec2-4aaf-b9f5-cf8f0656bdfa" providerId="ADAL" clId="{F4C2286D-0DBE-4644-A538-34A6C903FB9C}" dt="2022-01-13T13:32:48.147" v="3465" actId="122"/>
        <pc:sldMkLst>
          <pc:docMk/>
          <pc:sldMk cId="1435531999" sldId="274"/>
        </pc:sldMkLst>
        <pc:spChg chg="mod">
          <ac:chgData name="Domonkos Márk" userId="5b754e74-2ec2-4aaf-b9f5-cf8f0656bdfa" providerId="ADAL" clId="{F4C2286D-0DBE-4644-A538-34A6C903FB9C}" dt="2022-01-13T13:32:48.147" v="3465" actId="122"/>
          <ac:spMkLst>
            <pc:docMk/>
            <pc:sldMk cId="1435531999" sldId="274"/>
            <ac:spMk id="2" creationId="{939C8A08-5B11-46BD-A92C-1BFC1B35E504}"/>
          </ac:spMkLst>
        </pc:spChg>
      </pc:sldChg>
      <pc:sldChg chg="modSp add mod">
        <pc:chgData name="Domonkos Márk" userId="5b754e74-2ec2-4aaf-b9f5-cf8f0656bdfa" providerId="ADAL" clId="{F4C2286D-0DBE-4644-A538-34A6C903FB9C}" dt="2022-01-13T13:32:44.596" v="3464" actId="122"/>
        <pc:sldMkLst>
          <pc:docMk/>
          <pc:sldMk cId="1299238877" sldId="275"/>
        </pc:sldMkLst>
        <pc:spChg chg="mod">
          <ac:chgData name="Domonkos Márk" userId="5b754e74-2ec2-4aaf-b9f5-cf8f0656bdfa" providerId="ADAL" clId="{F4C2286D-0DBE-4644-A538-34A6C903FB9C}" dt="2022-01-13T13:32:44.596" v="3464" actId="122"/>
          <ac:spMkLst>
            <pc:docMk/>
            <pc:sldMk cId="1299238877" sldId="275"/>
            <ac:spMk id="2" creationId="{939C8A08-5B11-46BD-A92C-1BFC1B35E504}"/>
          </ac:spMkLst>
        </pc:spChg>
      </pc:sldChg>
      <pc:sldChg chg="modSp add mod">
        <pc:chgData name="Domonkos Márk" userId="5b754e74-2ec2-4aaf-b9f5-cf8f0656bdfa" providerId="ADAL" clId="{F4C2286D-0DBE-4644-A538-34A6C903FB9C}" dt="2022-01-13T13:32:39.765" v="3463" actId="122"/>
        <pc:sldMkLst>
          <pc:docMk/>
          <pc:sldMk cId="1536878389" sldId="276"/>
        </pc:sldMkLst>
        <pc:spChg chg="mod">
          <ac:chgData name="Domonkos Márk" userId="5b754e74-2ec2-4aaf-b9f5-cf8f0656bdfa" providerId="ADAL" clId="{F4C2286D-0DBE-4644-A538-34A6C903FB9C}" dt="2022-01-13T13:32:39.765" v="3463" actId="122"/>
          <ac:spMkLst>
            <pc:docMk/>
            <pc:sldMk cId="1536878389" sldId="276"/>
            <ac:spMk id="2" creationId="{939C8A08-5B11-46BD-A92C-1BFC1B35E504}"/>
          </ac:spMkLst>
        </pc:spChg>
      </pc:sldChg>
      <pc:sldChg chg="modSp add mod">
        <pc:chgData name="Domonkos Márk" userId="5b754e74-2ec2-4aaf-b9f5-cf8f0656bdfa" providerId="ADAL" clId="{F4C2286D-0DBE-4644-A538-34A6C903FB9C}" dt="2022-01-13T13:32:02.530" v="3459" actId="20577"/>
        <pc:sldMkLst>
          <pc:docMk/>
          <pc:sldMk cId="1190799429" sldId="277"/>
        </pc:sldMkLst>
        <pc:spChg chg="mod">
          <ac:chgData name="Domonkos Márk" userId="5b754e74-2ec2-4aaf-b9f5-cf8f0656bdfa" providerId="ADAL" clId="{F4C2286D-0DBE-4644-A538-34A6C903FB9C}" dt="2022-01-13T13:32:02.530" v="3459" actId="20577"/>
          <ac:spMkLst>
            <pc:docMk/>
            <pc:sldMk cId="1190799429" sldId="277"/>
            <ac:spMk id="2" creationId="{939C8A08-5B11-46BD-A92C-1BFC1B35E504}"/>
          </ac:spMkLst>
        </pc:spChg>
      </pc:sldChg>
      <pc:sldChg chg="modSp add mod">
        <pc:chgData name="Domonkos Márk" userId="5b754e74-2ec2-4aaf-b9f5-cf8f0656bdfa" providerId="ADAL" clId="{F4C2286D-0DBE-4644-A538-34A6C903FB9C}" dt="2022-01-13T13:32:32.811" v="3462" actId="122"/>
        <pc:sldMkLst>
          <pc:docMk/>
          <pc:sldMk cId="2869271754" sldId="278"/>
        </pc:sldMkLst>
        <pc:spChg chg="mod">
          <ac:chgData name="Domonkos Márk" userId="5b754e74-2ec2-4aaf-b9f5-cf8f0656bdfa" providerId="ADAL" clId="{F4C2286D-0DBE-4644-A538-34A6C903FB9C}" dt="2022-01-13T13:32:32.811" v="3462" actId="122"/>
          <ac:spMkLst>
            <pc:docMk/>
            <pc:sldMk cId="2869271754" sldId="278"/>
            <ac:spMk id="2" creationId="{939C8A08-5B11-46BD-A92C-1BFC1B35E504}"/>
          </ac:spMkLst>
        </pc:spChg>
      </pc:sldChg>
      <pc:sldChg chg="modSp add mod">
        <pc:chgData name="Domonkos Márk" userId="5b754e74-2ec2-4aaf-b9f5-cf8f0656bdfa" providerId="ADAL" clId="{F4C2286D-0DBE-4644-A538-34A6C903FB9C}" dt="2022-01-13T13:33:20.906" v="3468" actId="20577"/>
        <pc:sldMkLst>
          <pc:docMk/>
          <pc:sldMk cId="3096987053" sldId="279"/>
        </pc:sldMkLst>
        <pc:spChg chg="mod">
          <ac:chgData name="Domonkos Márk" userId="5b754e74-2ec2-4aaf-b9f5-cf8f0656bdfa" providerId="ADAL" clId="{F4C2286D-0DBE-4644-A538-34A6C903FB9C}" dt="2022-01-13T13:33:20.906" v="3468" actId="20577"/>
          <ac:spMkLst>
            <pc:docMk/>
            <pc:sldMk cId="3096987053" sldId="279"/>
            <ac:spMk id="2" creationId="{939C8A08-5B11-46BD-A92C-1BFC1B35E504}"/>
          </ac:spMkLst>
        </pc:spChg>
      </pc:sldChg>
      <pc:sldChg chg="modSp add mod">
        <pc:chgData name="Domonkos Márk" userId="5b754e74-2ec2-4aaf-b9f5-cf8f0656bdfa" providerId="ADAL" clId="{F4C2286D-0DBE-4644-A538-34A6C903FB9C}" dt="2022-01-13T13:33:42.979" v="3471" actId="122"/>
        <pc:sldMkLst>
          <pc:docMk/>
          <pc:sldMk cId="1823771771" sldId="280"/>
        </pc:sldMkLst>
        <pc:spChg chg="mod">
          <ac:chgData name="Domonkos Márk" userId="5b754e74-2ec2-4aaf-b9f5-cf8f0656bdfa" providerId="ADAL" clId="{F4C2286D-0DBE-4644-A538-34A6C903FB9C}" dt="2022-01-13T13:33:42.979" v="3471" actId="122"/>
          <ac:spMkLst>
            <pc:docMk/>
            <pc:sldMk cId="1823771771" sldId="280"/>
            <ac:spMk id="2" creationId="{939C8A08-5B11-46BD-A92C-1BFC1B35E504}"/>
          </ac:spMkLst>
        </pc:spChg>
      </pc:sldChg>
      <pc:sldChg chg="modSp new mod">
        <pc:chgData name="Domonkos Márk" userId="5b754e74-2ec2-4aaf-b9f5-cf8f0656bdfa" providerId="ADAL" clId="{F4C2286D-0DBE-4644-A538-34A6C903FB9C}" dt="2022-01-13T13:34:37.468" v="3502" actId="20577"/>
        <pc:sldMkLst>
          <pc:docMk/>
          <pc:sldMk cId="3357471379" sldId="281"/>
        </pc:sldMkLst>
        <pc:spChg chg="mod">
          <ac:chgData name="Domonkos Márk" userId="5b754e74-2ec2-4aaf-b9f5-cf8f0656bdfa" providerId="ADAL" clId="{F4C2286D-0DBE-4644-A538-34A6C903FB9C}" dt="2022-01-13T13:34:37.468" v="3502" actId="20577"/>
          <ac:spMkLst>
            <pc:docMk/>
            <pc:sldMk cId="3357471379" sldId="281"/>
            <ac:spMk id="2" creationId="{4AF63135-CC5B-4BE8-9AEE-C902F2E34264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17T08:27:49.652" v="3675" actId="1076"/>
        <pc:sldMkLst>
          <pc:docMk/>
          <pc:sldMk cId="228263829" sldId="282"/>
        </pc:sldMkLst>
        <pc:spChg chg="del mod">
          <ac:chgData name="Domonkos Márk" userId="5b754e74-2ec2-4aaf-b9f5-cf8f0656bdfa" providerId="ADAL" clId="{F4C2286D-0DBE-4644-A538-34A6C903FB9C}" dt="2022-01-17T08:26:53.039" v="3631" actId="478"/>
          <ac:spMkLst>
            <pc:docMk/>
            <pc:sldMk cId="228263829" sldId="282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8:26:40.772" v="3629" actId="20577"/>
          <ac:spMkLst>
            <pc:docMk/>
            <pc:sldMk cId="228263829" sldId="282"/>
            <ac:spMk id="6" creationId="{1420C018-A11F-4494-9043-CE902106807B}"/>
          </ac:spMkLst>
        </pc:spChg>
        <pc:spChg chg="add mod">
          <ac:chgData name="Domonkos Márk" userId="5b754e74-2ec2-4aaf-b9f5-cf8f0656bdfa" providerId="ADAL" clId="{F4C2286D-0DBE-4644-A538-34A6C903FB9C}" dt="2022-01-17T08:27:04.509" v="3632" actId="1076"/>
          <ac:spMkLst>
            <pc:docMk/>
            <pc:sldMk cId="228263829" sldId="282"/>
            <ac:spMk id="15" creationId="{900287BF-4577-436B-8A6D-C78EA0AF5050}"/>
          </ac:spMkLst>
        </pc:spChg>
        <pc:spChg chg="add mod">
          <ac:chgData name="Domonkos Márk" userId="5b754e74-2ec2-4aaf-b9f5-cf8f0656bdfa" providerId="ADAL" clId="{F4C2286D-0DBE-4644-A538-34A6C903FB9C}" dt="2022-01-17T08:27:04.509" v="3632" actId="1076"/>
          <ac:spMkLst>
            <pc:docMk/>
            <pc:sldMk cId="228263829" sldId="282"/>
            <ac:spMk id="16" creationId="{6EA20C68-CEA4-409C-9087-46653E9558DA}"/>
          </ac:spMkLst>
        </pc:spChg>
        <pc:spChg chg="add mod">
          <ac:chgData name="Domonkos Márk" userId="5b754e74-2ec2-4aaf-b9f5-cf8f0656bdfa" providerId="ADAL" clId="{F4C2286D-0DBE-4644-A538-34A6C903FB9C}" dt="2022-01-17T08:27:04.509" v="3632" actId="1076"/>
          <ac:spMkLst>
            <pc:docMk/>
            <pc:sldMk cId="228263829" sldId="282"/>
            <ac:spMk id="17" creationId="{9412F2CE-AAB5-42CE-87F3-F0D5E00C0CE8}"/>
          </ac:spMkLst>
        </pc:spChg>
        <pc:spChg chg="add mod">
          <ac:chgData name="Domonkos Márk" userId="5b754e74-2ec2-4aaf-b9f5-cf8f0656bdfa" providerId="ADAL" clId="{F4C2286D-0DBE-4644-A538-34A6C903FB9C}" dt="2022-01-17T08:27:49.652" v="3675" actId="1076"/>
          <ac:spMkLst>
            <pc:docMk/>
            <pc:sldMk cId="228263829" sldId="282"/>
            <ac:spMk id="18" creationId="{2C45E887-5E64-436F-BC5D-4B87EB629DAF}"/>
          </ac:spMkLst>
        </pc:spChg>
        <pc:picChg chg="add mod">
          <ac:chgData name="Domonkos Márk" userId="5b754e74-2ec2-4aaf-b9f5-cf8f0656bdfa" providerId="ADAL" clId="{F4C2286D-0DBE-4644-A538-34A6C903FB9C}" dt="2022-01-17T08:27:04.509" v="3632" actId="1076"/>
          <ac:picMkLst>
            <pc:docMk/>
            <pc:sldMk cId="228263829" sldId="282"/>
            <ac:picMk id="7" creationId="{38C79D33-7F6C-4145-932D-5A735E750559}"/>
          </ac:picMkLst>
        </pc:picChg>
        <pc:picChg chg="add mod">
          <ac:chgData name="Domonkos Márk" userId="5b754e74-2ec2-4aaf-b9f5-cf8f0656bdfa" providerId="ADAL" clId="{F4C2286D-0DBE-4644-A538-34A6C903FB9C}" dt="2022-01-17T08:27:04.509" v="3632" actId="1076"/>
          <ac:picMkLst>
            <pc:docMk/>
            <pc:sldMk cId="228263829" sldId="282"/>
            <ac:picMk id="8" creationId="{452BBD6F-AD55-4F8E-A6E5-4DDB1D26F3F7}"/>
          </ac:picMkLst>
        </pc:picChg>
        <pc:picChg chg="add mod">
          <ac:chgData name="Domonkos Márk" userId="5b754e74-2ec2-4aaf-b9f5-cf8f0656bdfa" providerId="ADAL" clId="{F4C2286D-0DBE-4644-A538-34A6C903FB9C}" dt="2022-01-17T08:27:04.509" v="3632" actId="1076"/>
          <ac:picMkLst>
            <pc:docMk/>
            <pc:sldMk cId="228263829" sldId="282"/>
            <ac:picMk id="9" creationId="{C212F49F-0726-430E-B160-60E2B430EAEF}"/>
          </ac:picMkLst>
        </pc:picChg>
        <pc:picChg chg="add mod">
          <ac:chgData name="Domonkos Márk" userId="5b754e74-2ec2-4aaf-b9f5-cf8f0656bdfa" providerId="ADAL" clId="{F4C2286D-0DBE-4644-A538-34A6C903FB9C}" dt="2022-01-17T08:27:04.509" v="3632" actId="1076"/>
          <ac:picMkLst>
            <pc:docMk/>
            <pc:sldMk cId="228263829" sldId="282"/>
            <ac:picMk id="10" creationId="{417C9FCC-391A-4B89-8DD7-054FA57FDA0B}"/>
          </ac:picMkLst>
        </pc:picChg>
        <pc:picChg chg="add mod">
          <ac:chgData name="Domonkos Márk" userId="5b754e74-2ec2-4aaf-b9f5-cf8f0656bdfa" providerId="ADAL" clId="{F4C2286D-0DBE-4644-A538-34A6C903FB9C}" dt="2022-01-17T08:27:31.169" v="3672" actId="1076"/>
          <ac:picMkLst>
            <pc:docMk/>
            <pc:sldMk cId="228263829" sldId="282"/>
            <ac:picMk id="11" creationId="{BD7D397D-DF0B-47DD-A138-FBBFB6B43C1C}"/>
          </ac:picMkLst>
        </pc:picChg>
        <pc:picChg chg="add mod">
          <ac:chgData name="Domonkos Márk" userId="5b754e74-2ec2-4aaf-b9f5-cf8f0656bdfa" providerId="ADAL" clId="{F4C2286D-0DBE-4644-A538-34A6C903FB9C}" dt="2022-01-17T08:27:04.509" v="3632" actId="1076"/>
          <ac:picMkLst>
            <pc:docMk/>
            <pc:sldMk cId="228263829" sldId="282"/>
            <ac:picMk id="12" creationId="{0808EE9E-0A5C-4B24-BBCA-DF08F5A14128}"/>
          </ac:picMkLst>
        </pc:picChg>
        <pc:picChg chg="add mod">
          <ac:chgData name="Domonkos Márk" userId="5b754e74-2ec2-4aaf-b9f5-cf8f0656bdfa" providerId="ADAL" clId="{F4C2286D-0DBE-4644-A538-34A6C903FB9C}" dt="2022-01-17T08:27:04.509" v="3632" actId="1076"/>
          <ac:picMkLst>
            <pc:docMk/>
            <pc:sldMk cId="228263829" sldId="282"/>
            <ac:picMk id="13" creationId="{2E3290AC-3404-45A5-9A92-421729BEE020}"/>
          </ac:picMkLst>
        </pc:picChg>
        <pc:picChg chg="add mod">
          <ac:chgData name="Domonkos Márk" userId="5b754e74-2ec2-4aaf-b9f5-cf8f0656bdfa" providerId="ADAL" clId="{F4C2286D-0DBE-4644-A538-34A6C903FB9C}" dt="2022-01-17T08:27:04.509" v="3632" actId="1076"/>
          <ac:picMkLst>
            <pc:docMk/>
            <pc:sldMk cId="228263829" sldId="282"/>
            <ac:picMk id="14" creationId="{48EE4352-802D-4086-895C-C56E1F01F8E4}"/>
          </ac:picMkLst>
        </pc:picChg>
      </pc:sldChg>
      <pc:sldChg chg="modSp add mod ord">
        <pc:chgData name="Domonkos Márk" userId="5b754e74-2ec2-4aaf-b9f5-cf8f0656bdfa" providerId="ADAL" clId="{F4C2286D-0DBE-4644-A538-34A6C903FB9C}" dt="2022-01-17T08:24:03.108" v="3602"/>
        <pc:sldMkLst>
          <pc:docMk/>
          <pc:sldMk cId="3187716004" sldId="283"/>
        </pc:sldMkLst>
        <pc:spChg chg="mod">
          <ac:chgData name="Domonkos Márk" userId="5b754e74-2ec2-4aaf-b9f5-cf8f0656bdfa" providerId="ADAL" clId="{F4C2286D-0DBE-4644-A538-34A6C903FB9C}" dt="2022-01-17T08:20:30.419" v="3570" actId="20577"/>
          <ac:spMkLst>
            <pc:docMk/>
            <pc:sldMk cId="3187716004" sldId="283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8:19:27.952" v="3532" actId="20577"/>
          <ac:spMkLst>
            <pc:docMk/>
            <pc:sldMk cId="3187716004" sldId="283"/>
            <ac:spMk id="6" creationId="{1420C018-A11F-4494-9043-CE902106807B}"/>
          </ac:spMkLst>
        </pc:spChg>
      </pc:sldChg>
      <pc:sldChg chg="addSp delSp modSp add mod ord">
        <pc:chgData name="Domonkos Márk" userId="5b754e74-2ec2-4aaf-b9f5-cf8f0656bdfa" providerId="ADAL" clId="{F4C2286D-0DBE-4644-A538-34A6C903FB9C}" dt="2022-01-17T08:24:03.108" v="3602"/>
        <pc:sldMkLst>
          <pc:docMk/>
          <pc:sldMk cId="3400057971" sldId="284"/>
        </pc:sldMkLst>
        <pc:spChg chg="del">
          <ac:chgData name="Domonkos Márk" userId="5b754e74-2ec2-4aaf-b9f5-cf8f0656bdfa" providerId="ADAL" clId="{F4C2286D-0DBE-4644-A538-34A6C903FB9C}" dt="2022-01-17T08:22:25.259" v="3571"/>
          <ac:spMkLst>
            <pc:docMk/>
            <pc:sldMk cId="3400057971" sldId="284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8:22:48.491" v="3590" actId="20577"/>
          <ac:spMkLst>
            <pc:docMk/>
            <pc:sldMk cId="3400057971" sldId="284"/>
            <ac:spMk id="6" creationId="{1420C018-A11F-4494-9043-CE902106807B}"/>
          </ac:spMkLst>
        </pc:spChg>
        <pc:spChg chg="add mod">
          <ac:chgData name="Domonkos Márk" userId="5b754e74-2ec2-4aaf-b9f5-cf8f0656bdfa" providerId="ADAL" clId="{F4C2286D-0DBE-4644-A538-34A6C903FB9C}" dt="2022-01-17T08:23:23.596" v="3596" actId="1076"/>
          <ac:spMkLst>
            <pc:docMk/>
            <pc:sldMk cId="3400057971" sldId="284"/>
            <ac:spMk id="9" creationId="{F48D6D9B-E2BE-42D4-A22A-5D22821C67A8}"/>
          </ac:spMkLst>
        </pc:spChg>
        <pc:spChg chg="add mod">
          <ac:chgData name="Domonkos Márk" userId="5b754e74-2ec2-4aaf-b9f5-cf8f0656bdfa" providerId="ADAL" clId="{F4C2286D-0DBE-4644-A538-34A6C903FB9C}" dt="2022-01-17T08:23:47.403" v="3600" actId="255"/>
          <ac:spMkLst>
            <pc:docMk/>
            <pc:sldMk cId="3400057971" sldId="284"/>
            <ac:spMk id="11" creationId="{9A486C48-CA29-471C-A0E0-09DAEFE7CD0D}"/>
          </ac:spMkLst>
        </pc:spChg>
        <pc:picChg chg="add mod">
          <ac:chgData name="Domonkos Márk" userId="5b754e74-2ec2-4aaf-b9f5-cf8f0656bdfa" providerId="ADAL" clId="{F4C2286D-0DBE-4644-A538-34A6C903FB9C}" dt="2022-01-17T08:22:34.940" v="3573" actId="1076"/>
          <ac:picMkLst>
            <pc:docMk/>
            <pc:sldMk cId="3400057971" sldId="284"/>
            <ac:picMk id="7" creationId="{9D0B258C-9FC4-47E8-92DB-9209B3B8723B}"/>
          </ac:picMkLst>
        </pc:picChg>
      </pc:sldChg>
      <pc:sldChg chg="modSp add mod">
        <pc:chgData name="Domonkos Márk" userId="5b754e74-2ec2-4aaf-b9f5-cf8f0656bdfa" providerId="ADAL" clId="{F4C2286D-0DBE-4644-A538-34A6C903FB9C}" dt="2022-01-17T08:29:31.659" v="3686" actId="14100"/>
        <pc:sldMkLst>
          <pc:docMk/>
          <pc:sldMk cId="205078766" sldId="285"/>
        </pc:sldMkLst>
        <pc:spChg chg="mod">
          <ac:chgData name="Domonkos Márk" userId="5b754e74-2ec2-4aaf-b9f5-cf8f0656bdfa" providerId="ADAL" clId="{F4C2286D-0DBE-4644-A538-34A6C903FB9C}" dt="2022-01-17T08:29:31.659" v="3686" actId="14100"/>
          <ac:spMkLst>
            <pc:docMk/>
            <pc:sldMk cId="205078766" sldId="285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8:29:09.432" v="3678"/>
          <ac:spMkLst>
            <pc:docMk/>
            <pc:sldMk cId="205078766" sldId="285"/>
            <ac:spMk id="6" creationId="{1420C018-A11F-4494-9043-CE902106807B}"/>
          </ac:spMkLst>
        </pc:spChg>
      </pc:sldChg>
      <pc:sldChg chg="modSp add mod">
        <pc:chgData name="Domonkos Márk" userId="5b754e74-2ec2-4aaf-b9f5-cf8f0656bdfa" providerId="ADAL" clId="{F4C2286D-0DBE-4644-A538-34A6C903FB9C}" dt="2022-01-17T08:31:45.709" v="3752" actId="15"/>
        <pc:sldMkLst>
          <pc:docMk/>
          <pc:sldMk cId="814900735" sldId="286"/>
        </pc:sldMkLst>
        <pc:spChg chg="mod">
          <ac:chgData name="Domonkos Márk" userId="5b754e74-2ec2-4aaf-b9f5-cf8f0656bdfa" providerId="ADAL" clId="{F4C2286D-0DBE-4644-A538-34A6C903FB9C}" dt="2022-01-17T08:31:45.709" v="3752" actId="15"/>
          <ac:spMkLst>
            <pc:docMk/>
            <pc:sldMk cId="814900735" sldId="286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8:31:15.769" v="3732" actId="20577"/>
          <ac:spMkLst>
            <pc:docMk/>
            <pc:sldMk cId="814900735" sldId="286"/>
            <ac:spMk id="6" creationId="{1420C018-A11F-4494-9043-CE902106807B}"/>
          </ac:spMkLst>
        </pc:spChg>
      </pc:sldChg>
      <pc:sldChg chg="addSp delSp modSp add mod delAnim modAnim">
        <pc:chgData name="Domonkos Márk" userId="5b754e74-2ec2-4aaf-b9f5-cf8f0656bdfa" providerId="ADAL" clId="{F4C2286D-0DBE-4644-A538-34A6C903FB9C}" dt="2022-01-17T08:35:17.721" v="3795" actId="207"/>
        <pc:sldMkLst>
          <pc:docMk/>
          <pc:sldMk cId="2864329719" sldId="287"/>
        </pc:sldMkLst>
        <pc:spChg chg="mod">
          <ac:chgData name="Domonkos Márk" userId="5b754e74-2ec2-4aaf-b9f5-cf8f0656bdfa" providerId="ADAL" clId="{F4C2286D-0DBE-4644-A538-34A6C903FB9C}" dt="2022-01-17T08:35:17.721" v="3795" actId="207"/>
          <ac:spMkLst>
            <pc:docMk/>
            <pc:sldMk cId="2864329719" sldId="287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5" creationId="{465DAF9E-1C51-4E7F-8070-43D0F06B5AE9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6" creationId="{2D07B7D1-02C3-40C9-B412-C22703353A0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7" creationId="{DFEE0E06-2CDC-4844-82A4-5E329E230202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8" creationId="{75DB672C-0412-4456-B2A9-F00EFF9CA2A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9" creationId="{C6D67C27-0EA4-4656-9BB2-D02DD5DD00B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0" creationId="{3228ADCA-362B-4F4A-8E04-4E7984B3A77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1" creationId="{3ABA7FF4-0CCC-4428-9BE2-AB61763206B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2" creationId="{D4200DFD-8C23-4236-A99B-2EBB2850E033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4" creationId="{0DA6D14A-D243-4C35-96A7-DBE283D782A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5" creationId="{34FB5750-84CC-46D3-A37A-A3914D2B67B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6" creationId="{2368C5DD-639C-4550-B5A6-B4DC3F549F53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7" creationId="{40828CC0-3C22-46FE-AA9C-770E30A7709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8" creationId="{C38E464C-AB20-4F33-BBEC-CE5A00A81FBB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9" creationId="{CD933CF0-24A8-4753-8619-256381381C8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30" creationId="{B52AA39B-68E8-42C7-86DB-7B4C89EF84F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31" creationId="{21359883-BB23-49A8-AB6F-2DBCAD1714E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32" creationId="{949FCE0D-63A8-407B-BE99-1F4100685BC6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33" creationId="{468D5E2D-4294-4CBA-9D3C-D3E0290CE22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34" creationId="{29AB9EB9-7B6F-48B1-A9E4-D12140D7FCC2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35" creationId="{E021EA98-2AEB-4E46-8B10-EA02942C66F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36" creationId="{D490DD55-E4DD-4DB9-82A1-2FD80400D91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38" creationId="{1A98E0E3-8B7D-4E9F-BBDA-0924A7E65587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39" creationId="{F21BDBA4-A6E1-426C-A97E-47552969CD1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40" creationId="{1DF2C950-1B48-4F3E-9223-9483CDAFAE1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41" creationId="{EA2B9C52-1C20-40ED-BBD8-858CB0A8AD92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42" creationId="{44880CAB-9E16-45D9-B83F-116DC2CFD919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43" creationId="{315D3DE3-AF3D-4CBC-8106-0B59D44FEEA9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44" creationId="{5AD78650-D415-4896-B0F8-92AE6726FF46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45" creationId="{661F93CF-2630-4D6D-938C-1E9F884A1699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46" creationId="{0DE2C83A-B552-4617-AF20-887E65D18B19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47" creationId="{63E76DD8-F8D8-4F86-A250-8EEA26EACE0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49" creationId="{A7047439-BA2F-4732-A2CE-0765ADC26B56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50" creationId="{C4E9333F-3C56-48D7-83A8-6446DCCB20A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51" creationId="{407FC816-EB36-4A04-8821-8F96161225F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52" creationId="{4F1BD62B-65A9-4600-AB5B-C117642F3ECC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53" creationId="{6A2E2814-6ECA-457E-BBC8-BDB2806A526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54" creationId="{76929012-416C-4BED-AF5F-478B2B668B9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55" creationId="{0F1A5EF9-F027-497D-9227-66BCD80176D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56" creationId="{721F3239-1012-409D-B662-BF2D4DB9234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57" creationId="{118782A3-B537-4A02-A8B3-87DF9083000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59" creationId="{80ED3197-E480-4773-8EA9-1C1019C875B7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60" creationId="{8646730C-E683-42B1-BF0D-6C2C5717929C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61" creationId="{7001BC4C-9C85-41B6-B505-4806C7553A9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62" creationId="{7778BCD2-B640-47B8-B2DE-901ED303D463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63" creationId="{840B6A5E-0EFC-4784-856C-D75AB0062B97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64" creationId="{7E1FA00E-B36A-45FF-A93A-3B7222B16279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65" creationId="{C11EAE77-77B4-4078-9016-D0978E2503F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66" creationId="{D265DEED-0EB0-4C8A-B8AB-335BF59ADAB1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67" creationId="{A2658E21-EB4D-46B4-86F7-5625BEE5CE8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69" creationId="{0A20D5CB-F151-41F4-A3FB-C7B27BFCD3A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70" creationId="{5806A42E-3A6C-41A5-A648-036A0F37A23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71" creationId="{03458EE9-6F40-4D0F-9E3E-4330E532652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72" creationId="{49D36D02-3B40-46F6-B875-0AE7ECE3DDBB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73" creationId="{C4FA3B8E-6082-4A85-90CE-EC457AD6B56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74" creationId="{790AF20C-5ADF-4544-A0C4-5747A479E3B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75" creationId="{B6E03161-AE21-482F-AC49-CBE29813AC2C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76" creationId="{9F4E239A-3CDD-43DD-8FF8-9D6D46B79941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77" creationId="{38D54286-2BC9-4F09-8281-267A4144DC8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79" creationId="{E129548B-5003-4EB5-8AF0-4921F7EEA06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80" creationId="{D7F7E41E-434E-4E03-BB1B-CEA1C6C6D253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81" creationId="{010313CF-4D77-4C9D-8607-40077A6DC3D2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82" creationId="{A753815A-ED14-4E39-9237-DA5183394CB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83" creationId="{636C8AF5-CA40-41D1-B4D9-C032B340D56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84" creationId="{07CF1E35-1E58-42D2-801B-24ADC4A2F40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85" creationId="{545AF9DA-E5E2-4452-A7EB-2A35E9B0A3E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86" creationId="{CECC5078-CDDC-4592-B060-5068BC750416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87" creationId="{9FCF15CA-6CFF-4E5F-B871-7BB23A8D48D6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89" creationId="{03BD2DD3-3B00-4B53-9EDE-D16202EDF823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90" creationId="{18AB0834-B8F8-4E30-8E60-A24086B9BEA3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91" creationId="{B69121EC-D2E0-4CF5-A160-43191284A35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92" creationId="{AFB9838A-F420-4DD4-ABCD-2E6F3B6C912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01" creationId="{2CC54F64-B836-4D59-BEA4-8998ABF3A06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02" creationId="{23716FC4-9E90-4F02-A72B-C4A1C502FBBC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03" creationId="{3070E13A-4AB9-496E-8C26-6DDCB266A6C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04" creationId="{1C1E7127-48B2-442C-A1EB-3278830B8542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05" creationId="{68BBF6C5-26D7-4130-83B9-ED5F70B2F98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07" creationId="{A4282590-AC59-4F12-9302-0BDF22B72929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08" creationId="{E5BC9A6E-A099-4F95-8CD2-CD5B7CDC129B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09" creationId="{74B96951-7FDC-468C-9655-48C685813A7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10" creationId="{6785E495-63C2-4A14-9C7A-2915CFF1D89C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11" creationId="{29C78139-6067-4F30-AD50-1769220B4E0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12" creationId="{5441DEE0-679B-48C4-9B5F-F46ED89BFEE1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13" creationId="{224F26FF-F21E-438F-BA15-381AB321E906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14" creationId="{9705F194-9D78-48A9-B785-D735907497D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15" creationId="{9740FFB8-3C3B-4053-9B42-B2C5EA1E926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17" creationId="{C8502B50-2776-470E-A1EE-A6317D9AAC56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18" creationId="{DCCE7DBA-7E6A-472D-A231-3A173C1F53B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19" creationId="{BE84750A-C2DD-4A8C-A9C0-39BA2EDB530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20" creationId="{247814B4-BACA-4751-AF49-BF22B701810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21" creationId="{71190554-7EF3-48C1-99EC-64924E0412D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22" creationId="{D46AB1E1-ECDA-4171-B031-3355380885F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23" creationId="{684A54CF-4203-4BE3-BCC0-DAD12E855F0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24" creationId="{8C5508DE-B564-42E2-B7B4-D3202AD307D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25" creationId="{6148A6E0-5564-44F0-9B8B-D2EED783411C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27" creationId="{FAD7978C-F75A-4B28-BF0E-FD8321DE0F67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28" creationId="{C64A49A3-5DF8-4C01-A3EC-55EAB1D237E7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29" creationId="{B5E10D89-7BD4-4184-98F5-DF01679F5FA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30" creationId="{4C1797E1-3796-41A3-892B-5B2E945838E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31" creationId="{838B4CD4-FE7C-408F-94FE-0B7DFCF211E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32" creationId="{F6D57BEB-37C7-4880-AD23-B34B09ED959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33" creationId="{F67E59CE-FFF6-4E71-AD35-B5DC60A85D33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34" creationId="{6D5F9D0C-008C-4EC4-B401-B8A3F0DE43D1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35" creationId="{B49C7FB6-D9A6-431C-AF8D-21FBF487736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36" creationId="{4EFB46F5-732C-42D4-B383-90882ABEF50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37" creationId="{42514C06-7D90-4B9B-8DBC-00AAF71DDAC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38" creationId="{F08F51FF-DDEC-4BF9-A65A-9B28CA23AFB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40" creationId="{78BD1368-D870-4380-A934-30C5F1E7DE72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41" creationId="{BA4F4ADA-EDAB-46FA-ADF9-0CF35ED6A359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42" creationId="{1D81E532-AED0-4062-94D4-3F347929D24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43" creationId="{5079223A-7C8D-4C86-B608-07A05BFDAA0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44" creationId="{AE16EE47-3411-4C1D-91CE-2BB209CADF11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45" creationId="{C2035507-A955-4D03-A777-025FF2CAA3B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46" creationId="{B96EF956-AD94-4C75-861E-8191F0D4A2AB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47" creationId="{54DFF89B-CE7C-4F06-97A5-8779CDD5F2B6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48" creationId="{BB667094-B1B4-4C2C-81E8-818D6C5323C3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49" creationId="{D9C44A1D-5B70-40A5-8BF8-0C9160C8A7F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50" creationId="{420E2E35-0D6A-4A1F-B2CE-FFBD7A65752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51" creationId="{0B963A4E-1D14-446B-BEF2-E2EDB98498C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52" creationId="{1F282DD0-0868-495C-B541-8621D0EFB3F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54" creationId="{339314A9-F08A-4EDA-8812-8447D6B59433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55" creationId="{3D8B2B20-F369-4791-8048-94CE71054161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56" creationId="{A3263D69-E245-418F-81D3-34964E1280B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57" creationId="{B22BFDC3-21F8-410D-A754-0BD27E55F371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58" creationId="{F0BEE50F-8C43-489B-9936-7E51435D0289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59" creationId="{698CEBD5-0E32-4ADF-AC49-16258B87D54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60" creationId="{70B020AE-7669-4E34-9FAB-D61B7291A3B6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61" creationId="{357FB156-2017-4221-9EE1-06981A32E2C7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62" creationId="{BAA0DDE0-4E9E-4F63-88ED-6D09BFE6186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63" creationId="{E80E79CD-4A02-4707-B3EA-F345008F7632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65" creationId="{02218B48-BBDC-4F2A-A0B7-00B7808CC01B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66" creationId="{FA44E817-B7E3-4046-B950-CC7B7E56E816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67" creationId="{E50ECF69-C075-4230-A46B-AD72276ACB4B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68" creationId="{E6CF5316-5612-4641-86D6-CC0DCF0D1229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69" creationId="{C7CBEDFB-69EB-4831-BC6C-96BEE37BA46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70" creationId="{174AE5A8-970D-4435-BBB2-ED210C34D06C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71" creationId="{0048D38C-7B8B-4D47-9647-94B5C006E5B7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72" creationId="{A9957BC3-7B70-4CCC-B5DE-63C878D660C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73" creationId="{2CA098A8-AEDA-42C9-9A19-3B55667B3422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75" creationId="{52A7FA81-212B-4CE1-93F6-45973036464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76" creationId="{DE280DDD-CCE4-4B9F-BC07-7842557CC7DB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77" creationId="{AAEDC43A-8F3B-4B55-BF04-9AF4DFEFE9C7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78" creationId="{4FE2EAAE-8341-4499-8CE9-3865EA68F766}"/>
          </ac:spMkLst>
        </pc:spChg>
        <pc:spChg chg="add del mod">
          <ac:chgData name="Domonkos Márk" userId="5b754e74-2ec2-4aaf-b9f5-cf8f0656bdfa" providerId="ADAL" clId="{F4C2286D-0DBE-4644-A538-34A6C903FB9C}" dt="2022-01-17T08:33:29.390" v="3766" actId="478"/>
          <ac:spMkLst>
            <pc:docMk/>
            <pc:sldMk cId="2864329719" sldId="287"/>
            <ac:spMk id="179" creationId="{6702D46B-1B8F-4856-96E9-7D5B084F43A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88" creationId="{0420B545-4DF6-45D7-A2B5-3DEDE07D375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89" creationId="{EF81E506-F0B8-443B-9176-29875217B48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90" creationId="{2F6E33E7-820D-47A1-A0F0-BB5A37E493F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91" creationId="{30B921E7-64E4-4BDD-BCFA-8DB8168019F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92" creationId="{29D97EEC-D333-4A78-9722-AF6F9711D006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94" creationId="{C5FFFDA5-DD79-4B7B-86DF-046053F927C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95" creationId="{7117D542-1E06-4393-86E2-8AF17FCB269B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96" creationId="{0D645C29-0669-4CDF-8671-CAEB816DE4B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97" creationId="{D92496F2-E34F-4B08-96F6-D415BFBF140B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98" creationId="{56DA27CE-9E85-4249-8E08-9C01B1328397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199" creationId="{663F96F3-F697-46E7-AA66-90D87E4D1DA1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00" creationId="{9F4865F4-34B5-47CA-83C5-0E75C46B014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01" creationId="{E15EDF4D-4385-4554-8F3F-5BBA691E5861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02" creationId="{93295F5D-F756-4B80-A6FD-9700EAEFCED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03" creationId="{1CB6D297-374D-41FD-86F7-77A50E3B7A7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04" creationId="{51D4FCF1-A078-4AEF-B4EE-51118C05EEF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06" creationId="{2A77C3B8-F6D4-4DAA-9AB8-7349EE25372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07" creationId="{07ED733C-D38D-408D-9ED0-BDC9FD1239C7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08" creationId="{D8E8FB3C-9412-41DC-B8C7-F34D3BE1F5D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09" creationId="{210B4FC2-3081-4CC7-BC7C-4C34898D0023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10" creationId="{2E7ED91B-C721-4AB4-848A-448B7C9183E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11" creationId="{77196015-AE8B-4576-B0CA-C1CA585F0A2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12" creationId="{C0A82134-7CA6-4270-8F42-C85B3618AA3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13" creationId="{EA0C165D-2EF8-4A61-9E9D-D1D5838BFB2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14" creationId="{2A41FAD6-AA78-4414-8F04-F0ACE791E62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15" creationId="{A387FA52-A329-40C6-B3BA-5A9EE7F9D58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16" creationId="{A5BB736F-9CAD-4EFC-BB24-FA08DD793F2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18" creationId="{DF51C117-9BF1-4F13-B265-432FD4487CA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19" creationId="{52F6D928-D5E6-427B-A637-47568BFCC47C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20" creationId="{37E1FBF4-135D-4AE0-AD10-C1C3BC400B9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21" creationId="{8D066501-7429-4757-885C-F58BEFC4A02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22" creationId="{DB461431-8C7F-4DEE-9D62-4BD72725A83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23" creationId="{9E0F181E-B9A2-4C35-8EDC-5CC78B1DB40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24" creationId="{C260747F-0E43-4C52-B386-8138A26AF24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25" creationId="{A716345F-D6E3-4407-B746-DC4CEBC68A3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26" creationId="{EBDFE09A-15DB-495F-98AA-CC5C88201F5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27" creationId="{D2DB9693-71B0-47AD-801F-D2AE62CAB04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28" creationId="{9491D2A4-2339-44D6-925C-248AEC7E368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30" creationId="{AD97B7C1-8A66-4C38-979C-2347D543298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31" creationId="{1555A53D-6B0B-4075-99F3-A6A8A1AB22C1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32" creationId="{9536695E-A4E8-4DDF-84F8-DFBD1201BE5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33" creationId="{7832DC2A-23C1-404C-ABCA-C2B1C43AB519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34" creationId="{7315C286-2CD1-4355-9184-8212142F8E2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35" creationId="{90299519-9AA3-4E58-84C4-C03E88577E4B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36" creationId="{57FAC5CD-2109-4822-8480-F85CD9A96417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37" creationId="{15EFE689-84CA-4004-88B4-18E85DA6121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38" creationId="{2DA7267F-058E-4656-8489-F4BBD5F1F4F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39" creationId="{B14B085A-9D42-4853-BEF2-F733285DF0F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40" creationId="{72F569E4-06FF-48B0-8382-2C7188B8CFE7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41" creationId="{24455233-394B-4843-BDC1-D8001B1B4CD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43" creationId="{489A101F-8328-4CC2-8E4E-EB66A7EF838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44" creationId="{4E6EA839-E99E-43A1-A66D-BF75EBE9438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45" creationId="{166F52D3-3E09-4F16-AC02-43165D0E2AE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46" creationId="{DC7D9D01-4067-4E66-90F7-D60C4236DFAF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47" creationId="{A9C401B1-103A-430A-8218-381DFDE1A34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48" creationId="{5818D3A7-6A3A-4EEC-8F38-7F4819706361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49" creationId="{153EADED-EA08-49AB-8270-8182D835DD9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50" creationId="{F8E3AF0C-0DFE-406F-9588-7D7227ACD0F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51" creationId="{59A6248F-A6FA-4127-AC6A-12603E479EF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52" creationId="{9915F1D3-E472-4F81-886B-2883A98B64CB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53" creationId="{AE4E172D-1BEA-4E8B-BCED-75F918CBA13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54" creationId="{7B94F901-9D9F-4DA5-9370-D74CF4C1E48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55" creationId="{472FB22A-933D-4495-9D3D-F7CC1AA45E89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57" creationId="{027F06C7-AFB2-4CFF-82F4-FB00CA82737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58" creationId="{06C985B3-D366-4F82-9078-B346311DD2F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59" creationId="{EE3805FB-9A04-4168-B819-ED31FE312BFE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60" creationId="{9A7279E1-2FE5-40E6-BCB4-81FDA86B8A62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61" creationId="{561F283C-3A83-4292-B0F7-139452DC0E06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62" creationId="{9988C77F-FEC8-490D-8257-A439E7BCBF6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63" creationId="{C82EC672-D34C-4FF7-A3EE-C33970F566BD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64" creationId="{2C86FC1D-F34D-4B57-9810-1929E85629F0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65" creationId="{9B3D30DB-D380-44C1-A607-3E928CB3CFD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66" creationId="{E6F58FBA-A72C-4F8B-8437-7E273EEA6235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68" creationId="{E25A5444-E2E7-48A1-BFF8-D6D6F43B0FD4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69" creationId="{8E07AC2D-4C77-4C08-AB00-01323CFEC2FA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70" creationId="{53F1B119-1EC8-4382-A136-E8F306F04B28}"/>
          </ac:spMkLst>
        </pc:spChg>
        <pc:spChg chg="mod">
          <ac:chgData name="Domonkos Márk" userId="5b754e74-2ec2-4aaf-b9f5-cf8f0656bdfa" providerId="ADAL" clId="{F4C2286D-0DBE-4644-A538-34A6C903FB9C}" dt="2022-01-17T08:32:21.389" v="3753"/>
          <ac:spMkLst>
            <pc:docMk/>
            <pc:sldMk cId="2864329719" sldId="287"/>
            <ac:spMk id="271" creationId="{4EE22175-E5C5-4263-8B19-9405310AAD2B}"/>
          </ac:spMkLst>
        </pc:spChg>
        <pc:spChg chg="add del mod">
          <ac:chgData name="Domonkos Márk" userId="5b754e74-2ec2-4aaf-b9f5-cf8f0656bdfa" providerId="ADAL" clId="{F4C2286D-0DBE-4644-A538-34A6C903FB9C}" dt="2022-01-17T08:33:37.919" v="3769" actId="478"/>
          <ac:spMkLst>
            <pc:docMk/>
            <pc:sldMk cId="2864329719" sldId="287"/>
            <ac:spMk id="272" creationId="{DD3DAF93-E845-4E7E-A525-D1D457BD8657}"/>
          </ac:spMkLst>
        </pc:spChg>
        <pc:grpChg chg="add del mod">
          <ac:chgData name="Domonkos Márk" userId="5b754e74-2ec2-4aaf-b9f5-cf8f0656bdfa" providerId="ADAL" clId="{F4C2286D-0DBE-4644-A538-34A6C903FB9C}" dt="2022-01-17T08:33:31.184" v="3768" actId="478"/>
          <ac:grpSpMkLst>
            <pc:docMk/>
            <pc:sldMk cId="2864329719" sldId="287"/>
            <ac:grpSpMk id="7" creationId="{4765C9D8-2C9E-4843-AD90-BB9B1CE364FA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8" creationId="{D4755BE9-C991-438F-91EE-7910E8E95BE2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9" creationId="{EA283D57-3704-4533-9587-F3AA31AE021D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0" creationId="{197661A8-C983-45A7-A19C-9A8F4ED8E2B0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1" creationId="{3BEE8D34-1B6D-4DDD-9183-37A1A8EB1593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2" creationId="{134AEA9E-F35F-4044-8D3D-EC7CFDFA0AF7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3" creationId="{06932024-0C6A-47C6-A061-9B87A21E6B06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4" creationId="{5DE197D0-D15F-4703-8746-8F8EF987BFC6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23" creationId="{B1E30735-8977-40A6-842E-A5DEC8476CE5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37" creationId="{6943954E-252A-49D9-9AAB-896348BC0F41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48" creationId="{36EBB36C-B793-421E-9D79-26D1798648C0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58" creationId="{76562256-BE43-46C6-A3E6-6F07C97B2AFE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68" creationId="{7874B4AD-EF9D-492F-8791-ADB86B373F10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78" creationId="{54F7F7BB-AAB1-47A6-A12B-1910ECAE1DC3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88" creationId="{1EB3006B-0FC5-48EA-BA4F-E99F48168577}"/>
          </ac:grpSpMkLst>
        </pc:grpChg>
        <pc:grpChg chg="add del mod">
          <ac:chgData name="Domonkos Márk" userId="5b754e74-2ec2-4aaf-b9f5-cf8f0656bdfa" providerId="ADAL" clId="{F4C2286D-0DBE-4644-A538-34A6C903FB9C}" dt="2022-01-17T08:33:30.578" v="3767" actId="478"/>
          <ac:grpSpMkLst>
            <pc:docMk/>
            <pc:sldMk cId="2864329719" sldId="287"/>
            <ac:grpSpMk id="93" creationId="{83ABED0A-494B-4B4A-9ECE-899AC80BE8D9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94" creationId="{10CF4DF4-CA4B-42CE-B83D-23BD2CAB55C4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95" creationId="{711F6200-26C5-4D3D-BC70-039540B41A44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96" creationId="{BD2CD80E-236D-4484-8207-7A38200EDF99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97" creationId="{6C8F12CF-0DB9-4DAD-8A11-123B2167A2DC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98" creationId="{83CA230B-1D37-4C9F-A604-5273D83DE7A9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99" creationId="{33A89E0D-AFD7-4B1D-ABB0-36AF583C4D2F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00" creationId="{3752F342-8283-4B1D-B1BA-F0224FD6AB81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06" creationId="{5BB08C06-9D98-4CF7-ABBB-09ACD3FF1F92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16" creationId="{F8851447-437A-431B-A949-2A3FDE53E670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26" creationId="{24F01837-540B-47C2-8F87-24EFEFFCA4C2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39" creationId="{0A4559D2-250A-4703-B664-F53ADB659DB1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53" creationId="{31D5E9F6-D35C-44CF-922B-0F686576B838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64" creationId="{916390CF-FE2A-4ECD-B95D-FEB13D0D4C9C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74" creationId="{F6BEF34A-B323-4E4E-83B1-34116DA9F2D4}"/>
          </ac:grpSpMkLst>
        </pc:grpChg>
        <pc:grpChg chg="add del mod">
          <ac:chgData name="Domonkos Márk" userId="5b754e74-2ec2-4aaf-b9f5-cf8f0656bdfa" providerId="ADAL" clId="{F4C2286D-0DBE-4644-A538-34A6C903FB9C}" dt="2022-01-17T08:33:26.562" v="3764" actId="478"/>
          <ac:grpSpMkLst>
            <pc:docMk/>
            <pc:sldMk cId="2864329719" sldId="287"/>
            <ac:grpSpMk id="180" creationId="{178FDB38-9A2B-4BFE-BF2E-DBB6E73418B5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81" creationId="{22344E2A-BD99-4622-BB75-5A0FE72AE48E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82" creationId="{CFA83606-E37E-4A8D-B965-7E8ECE76C52E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83" creationId="{3EFAAFC5-F7CB-4FB0-80A6-C4B9874D159B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84" creationId="{CEEA7902-7E36-4EE9-AEFE-42537C69DB60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85" creationId="{8DCE2A54-B410-4A9F-BE13-784BCEF59B69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86" creationId="{308E03B0-3161-4129-B727-964A5EEF52C5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87" creationId="{CFEB454C-519A-4740-B10C-30A5EE6C77F6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193" creationId="{91931F20-A3DA-4292-A613-A1002D5B37F6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205" creationId="{43BB70CF-146A-407C-8867-DE1C2504646E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217" creationId="{D808F6B2-B1AF-49DF-8E83-0B1E8E5739C1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229" creationId="{91B315FA-D12C-4DC2-9853-7684C35668A2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242" creationId="{A3D7B0C8-5D58-4175-A2F7-98D833BB8006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256" creationId="{628A97EF-099C-4864-95A4-FB3926B48F9E}"/>
          </ac:grpSpMkLst>
        </pc:grpChg>
        <pc:grpChg chg="mod">
          <ac:chgData name="Domonkos Márk" userId="5b754e74-2ec2-4aaf-b9f5-cf8f0656bdfa" providerId="ADAL" clId="{F4C2286D-0DBE-4644-A538-34A6C903FB9C}" dt="2022-01-17T08:32:21.389" v="3753"/>
          <ac:grpSpMkLst>
            <pc:docMk/>
            <pc:sldMk cId="2864329719" sldId="287"/>
            <ac:grpSpMk id="267" creationId="{E9B2CF55-6B81-48C9-B87E-B703BB0C7151}"/>
          </ac:grpSpMkLst>
        </pc:grpChg>
        <pc:picChg chg="add mod">
          <ac:chgData name="Domonkos Márk" userId="5b754e74-2ec2-4aaf-b9f5-cf8f0656bdfa" providerId="ADAL" clId="{F4C2286D-0DBE-4644-A538-34A6C903FB9C}" dt="2022-01-17T08:33:48.675" v="3773" actId="1076"/>
          <ac:picMkLst>
            <pc:docMk/>
            <pc:sldMk cId="2864329719" sldId="287"/>
            <ac:picMk id="274" creationId="{C50F6533-40EB-48A6-9886-35964EE3DF93}"/>
          </ac:picMkLst>
        </pc:picChg>
      </pc:sldChg>
      <pc:sldChg chg="addSp delSp modSp add mod">
        <pc:chgData name="Domonkos Márk" userId="5b754e74-2ec2-4aaf-b9f5-cf8f0656bdfa" providerId="ADAL" clId="{F4C2286D-0DBE-4644-A538-34A6C903FB9C}" dt="2022-01-17T08:42:28.410" v="3844" actId="14100"/>
        <pc:sldMkLst>
          <pc:docMk/>
          <pc:sldMk cId="3775633717" sldId="288"/>
        </pc:sldMkLst>
        <pc:spChg chg="mod">
          <ac:chgData name="Domonkos Márk" userId="5b754e74-2ec2-4aaf-b9f5-cf8f0656bdfa" providerId="ADAL" clId="{F4C2286D-0DBE-4644-A538-34A6C903FB9C}" dt="2022-01-17T08:42:22.421" v="3843" actId="27636"/>
          <ac:spMkLst>
            <pc:docMk/>
            <pc:sldMk cId="3775633717" sldId="288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8:35:45.218" v="3810" actId="20577"/>
          <ac:spMkLst>
            <pc:docMk/>
            <pc:sldMk cId="3775633717" sldId="288"/>
            <ac:spMk id="6" creationId="{1420C018-A11F-4494-9043-CE902106807B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8" creationId="{3BB68F6E-EC87-44A2-8B69-2F9C7A96BAB2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9" creationId="{7A8B9CCA-8A25-4DB0-902A-1FE5AB9946E2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10" creationId="{18825D8B-A0B2-483A-AF05-92EDD1768524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11" creationId="{C88ED1AD-C347-414B-9D42-212C665F4A1B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12" creationId="{0F21A975-F89F-4A16-B626-1AC31B7EF2DC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13" creationId="{7C053122-6BED-4945-A84B-F718ACB81F86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14" creationId="{4B8211AE-E832-4A9A-B266-684B2C3A8999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15" creationId="{AD88A1B6-5C87-4198-8BB7-CDCA3CE309E1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16" creationId="{7BE224FA-6CE1-4F3F-AA32-F50F6997FBB7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17" creationId="{793C0A70-6C72-4E6F-A215-1A6E8A634156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18" creationId="{EE88BD10-CAB2-4405-9CBB-F79E38B0E07F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19" creationId="{86630116-1763-47F5-9B87-72977F7874BA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20" creationId="{120BF5FD-71B4-4E69-A3D4-B7B8D5361B8F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21" creationId="{CD73FB3D-EC47-493F-9279-662C2FCAEA37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22" creationId="{B841327D-3AE0-467A-B1D7-A7D4BAA0E9D6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23" creationId="{22D7DA85-3D79-4D40-A9F9-E83A27536DD9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24" creationId="{CA24C003-3FC1-47BD-AF72-12A7E3F0CDE8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25" creationId="{E0781AD9-9B40-43CA-99A9-9D841659CD0C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26" creationId="{92427FE2-2AD6-4679-B3BD-309C6F55A951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27" creationId="{989504F9-F33A-4349-A2EC-7DDB335B9840}"/>
          </ac:spMkLst>
        </pc:spChg>
        <pc:spChg chg="mod">
          <ac:chgData name="Domonkos Márk" userId="5b754e74-2ec2-4aaf-b9f5-cf8f0656bdfa" providerId="ADAL" clId="{F4C2286D-0DBE-4644-A538-34A6C903FB9C}" dt="2022-01-17T08:36:01.974" v="3816"/>
          <ac:spMkLst>
            <pc:docMk/>
            <pc:sldMk cId="3775633717" sldId="288"/>
            <ac:spMk id="28" creationId="{5EE72889-7C1E-4683-A583-AA2FB3AEDDCE}"/>
          </ac:spMkLst>
        </pc:spChg>
        <pc:grpChg chg="add del mod">
          <ac:chgData name="Domonkos Márk" userId="5b754e74-2ec2-4aaf-b9f5-cf8f0656bdfa" providerId="ADAL" clId="{F4C2286D-0DBE-4644-A538-34A6C903FB9C}" dt="2022-01-17T08:36:19.463" v="3819" actId="478"/>
          <ac:grpSpMkLst>
            <pc:docMk/>
            <pc:sldMk cId="3775633717" sldId="288"/>
            <ac:grpSpMk id="7" creationId="{FEC27EEB-E632-4013-86FC-D9F424D3CFB6}"/>
          </ac:grpSpMkLst>
        </pc:grpChg>
        <pc:picChg chg="add del mod ord">
          <ac:chgData name="Domonkos Márk" userId="5b754e74-2ec2-4aaf-b9f5-cf8f0656bdfa" providerId="ADAL" clId="{F4C2286D-0DBE-4644-A538-34A6C903FB9C}" dt="2022-01-17T08:41:32.648" v="3837" actId="478"/>
          <ac:picMkLst>
            <pc:docMk/>
            <pc:sldMk cId="3775633717" sldId="288"/>
            <ac:picMk id="30" creationId="{112E6A1D-7F4F-40C8-B88A-A0E904F4DB59}"/>
          </ac:picMkLst>
        </pc:picChg>
        <pc:picChg chg="add mod">
          <ac:chgData name="Domonkos Márk" userId="5b754e74-2ec2-4aaf-b9f5-cf8f0656bdfa" providerId="ADAL" clId="{F4C2286D-0DBE-4644-A538-34A6C903FB9C}" dt="2022-01-17T08:42:28.410" v="3844" actId="14100"/>
          <ac:picMkLst>
            <pc:docMk/>
            <pc:sldMk cId="3775633717" sldId="288"/>
            <ac:picMk id="32" creationId="{A17D21A8-44D6-44AD-8292-CE0D46491DB1}"/>
          </ac:picMkLst>
        </pc:picChg>
      </pc:sldChg>
      <pc:sldChg chg="addSp modSp add mod">
        <pc:chgData name="Domonkos Márk" userId="5b754e74-2ec2-4aaf-b9f5-cf8f0656bdfa" providerId="ADAL" clId="{F4C2286D-0DBE-4644-A538-34A6C903FB9C}" dt="2022-01-17T08:45:22.609" v="3917" actId="1076"/>
        <pc:sldMkLst>
          <pc:docMk/>
          <pc:sldMk cId="3263627510" sldId="289"/>
        </pc:sldMkLst>
        <pc:spChg chg="mod">
          <ac:chgData name="Domonkos Márk" userId="5b754e74-2ec2-4aaf-b9f5-cf8f0656bdfa" providerId="ADAL" clId="{F4C2286D-0DBE-4644-A538-34A6C903FB9C}" dt="2022-01-17T08:45:13.881" v="3914" actId="14100"/>
          <ac:spMkLst>
            <pc:docMk/>
            <pc:sldMk cId="3263627510" sldId="289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8:44:06.722" v="3866" actId="20577"/>
          <ac:spMkLst>
            <pc:docMk/>
            <pc:sldMk cId="3263627510" sldId="289"/>
            <ac:spMk id="6" creationId="{1420C018-A11F-4494-9043-CE902106807B}"/>
          </ac:spMkLst>
        </pc:spChg>
        <pc:picChg chg="add mod">
          <ac:chgData name="Domonkos Márk" userId="5b754e74-2ec2-4aaf-b9f5-cf8f0656bdfa" providerId="ADAL" clId="{F4C2286D-0DBE-4644-A538-34A6C903FB9C}" dt="2022-01-17T08:45:22.609" v="3917" actId="1076"/>
          <ac:picMkLst>
            <pc:docMk/>
            <pc:sldMk cId="3263627510" sldId="289"/>
            <ac:picMk id="7" creationId="{20F51322-21B3-48F0-99B6-DE6A3DF50EE8}"/>
          </ac:picMkLst>
        </pc:picChg>
      </pc:sldChg>
      <pc:sldChg chg="addSp delSp modSp add mod">
        <pc:chgData name="Domonkos Márk" userId="5b754e74-2ec2-4aaf-b9f5-cf8f0656bdfa" providerId="ADAL" clId="{F4C2286D-0DBE-4644-A538-34A6C903FB9C}" dt="2022-01-17T09:02:38.174" v="4336" actId="20577"/>
        <pc:sldMkLst>
          <pc:docMk/>
          <pc:sldMk cId="2673075832" sldId="290"/>
        </pc:sldMkLst>
        <pc:spChg chg="mod">
          <ac:chgData name="Domonkos Márk" userId="5b754e74-2ec2-4aaf-b9f5-cf8f0656bdfa" providerId="ADAL" clId="{F4C2286D-0DBE-4644-A538-34A6C903FB9C}" dt="2022-01-17T08:53:06.023" v="4148" actId="20577"/>
          <ac:spMkLst>
            <pc:docMk/>
            <pc:sldMk cId="2673075832" sldId="290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9:02:38.174" v="4336" actId="20577"/>
          <ac:spMkLst>
            <pc:docMk/>
            <pc:sldMk cId="2673075832" sldId="290"/>
            <ac:spMk id="6" creationId="{1420C018-A11F-4494-9043-CE902106807B}"/>
          </ac:spMkLst>
        </pc:spChg>
        <pc:spChg chg="mod">
          <ac:chgData name="Domonkos Márk" userId="5b754e74-2ec2-4aaf-b9f5-cf8f0656bdfa" providerId="ADAL" clId="{F4C2286D-0DBE-4644-A538-34A6C903FB9C}" dt="2022-01-17T08:51:01.228" v="4105"/>
          <ac:spMkLst>
            <pc:docMk/>
            <pc:sldMk cId="2673075832" sldId="290"/>
            <ac:spMk id="8" creationId="{996665DB-15BF-41D9-BD20-E4148DAAA743}"/>
          </ac:spMkLst>
        </pc:spChg>
        <pc:spChg chg="mod">
          <ac:chgData name="Domonkos Márk" userId="5b754e74-2ec2-4aaf-b9f5-cf8f0656bdfa" providerId="ADAL" clId="{F4C2286D-0DBE-4644-A538-34A6C903FB9C}" dt="2022-01-17T08:51:01.228" v="4105"/>
          <ac:spMkLst>
            <pc:docMk/>
            <pc:sldMk cId="2673075832" sldId="290"/>
            <ac:spMk id="9" creationId="{DC83D7FD-056B-4D03-9F2E-E46206EFF69D}"/>
          </ac:spMkLst>
        </pc:spChg>
        <pc:spChg chg="mod">
          <ac:chgData name="Domonkos Márk" userId="5b754e74-2ec2-4aaf-b9f5-cf8f0656bdfa" providerId="ADAL" clId="{F4C2286D-0DBE-4644-A538-34A6C903FB9C}" dt="2022-01-17T08:51:01.228" v="4105"/>
          <ac:spMkLst>
            <pc:docMk/>
            <pc:sldMk cId="2673075832" sldId="290"/>
            <ac:spMk id="10" creationId="{9CA5D2DA-7D57-48CE-B37E-00658D585AA0}"/>
          </ac:spMkLst>
        </pc:spChg>
        <pc:spChg chg="mod">
          <ac:chgData name="Domonkos Márk" userId="5b754e74-2ec2-4aaf-b9f5-cf8f0656bdfa" providerId="ADAL" clId="{F4C2286D-0DBE-4644-A538-34A6C903FB9C}" dt="2022-01-17T08:51:01.228" v="4105"/>
          <ac:spMkLst>
            <pc:docMk/>
            <pc:sldMk cId="2673075832" sldId="290"/>
            <ac:spMk id="11" creationId="{BB6E9181-84ED-4B27-81B6-6FC2CFEA954B}"/>
          </ac:spMkLst>
        </pc:spChg>
        <pc:spChg chg="mod">
          <ac:chgData name="Domonkos Márk" userId="5b754e74-2ec2-4aaf-b9f5-cf8f0656bdfa" providerId="ADAL" clId="{F4C2286D-0DBE-4644-A538-34A6C903FB9C}" dt="2022-01-17T08:51:01.228" v="4105"/>
          <ac:spMkLst>
            <pc:docMk/>
            <pc:sldMk cId="2673075832" sldId="290"/>
            <ac:spMk id="12" creationId="{F4AC033E-5481-4B10-97F4-A6374501F460}"/>
          </ac:spMkLst>
        </pc:spChg>
        <pc:spChg chg="mod">
          <ac:chgData name="Domonkos Márk" userId="5b754e74-2ec2-4aaf-b9f5-cf8f0656bdfa" providerId="ADAL" clId="{F4C2286D-0DBE-4644-A538-34A6C903FB9C}" dt="2022-01-17T08:51:01.228" v="4105"/>
          <ac:spMkLst>
            <pc:docMk/>
            <pc:sldMk cId="2673075832" sldId="290"/>
            <ac:spMk id="13" creationId="{93702443-2D96-4754-BBAE-C93B8D346A19}"/>
          </ac:spMkLst>
        </pc:spChg>
        <pc:spChg chg="mod">
          <ac:chgData name="Domonkos Márk" userId="5b754e74-2ec2-4aaf-b9f5-cf8f0656bdfa" providerId="ADAL" clId="{F4C2286D-0DBE-4644-A538-34A6C903FB9C}" dt="2022-01-17T08:51:01.228" v="4105"/>
          <ac:spMkLst>
            <pc:docMk/>
            <pc:sldMk cId="2673075832" sldId="290"/>
            <ac:spMk id="14" creationId="{406B8EBE-E02D-4FEB-B061-3F7132FB0BD2}"/>
          </ac:spMkLst>
        </pc:spChg>
        <pc:spChg chg="mod">
          <ac:chgData name="Domonkos Márk" userId="5b754e74-2ec2-4aaf-b9f5-cf8f0656bdfa" providerId="ADAL" clId="{F4C2286D-0DBE-4644-A538-34A6C903FB9C}" dt="2022-01-17T08:51:01.228" v="4105"/>
          <ac:spMkLst>
            <pc:docMk/>
            <pc:sldMk cId="2673075832" sldId="290"/>
            <ac:spMk id="15" creationId="{B385539D-C075-417B-9737-32C11D98412A}"/>
          </ac:spMkLst>
        </pc:spChg>
        <pc:spChg chg="mod">
          <ac:chgData name="Domonkos Márk" userId="5b754e74-2ec2-4aaf-b9f5-cf8f0656bdfa" providerId="ADAL" clId="{F4C2286D-0DBE-4644-A538-34A6C903FB9C}" dt="2022-01-17T08:51:01.228" v="4105"/>
          <ac:spMkLst>
            <pc:docMk/>
            <pc:sldMk cId="2673075832" sldId="290"/>
            <ac:spMk id="16" creationId="{11720814-4504-49DC-8F86-9953B4037207}"/>
          </ac:spMkLst>
        </pc:spChg>
        <pc:spChg chg="mod">
          <ac:chgData name="Domonkos Márk" userId="5b754e74-2ec2-4aaf-b9f5-cf8f0656bdfa" providerId="ADAL" clId="{F4C2286D-0DBE-4644-A538-34A6C903FB9C}" dt="2022-01-17T08:51:01.228" v="4105"/>
          <ac:spMkLst>
            <pc:docMk/>
            <pc:sldMk cId="2673075832" sldId="290"/>
            <ac:spMk id="17" creationId="{543B7CC6-7B94-4110-9842-855ED3E149A0}"/>
          </ac:spMkLst>
        </pc:spChg>
        <pc:spChg chg="mod">
          <ac:chgData name="Domonkos Márk" userId="5b754e74-2ec2-4aaf-b9f5-cf8f0656bdfa" providerId="ADAL" clId="{F4C2286D-0DBE-4644-A538-34A6C903FB9C}" dt="2022-01-17T08:51:01.228" v="4105"/>
          <ac:spMkLst>
            <pc:docMk/>
            <pc:sldMk cId="2673075832" sldId="290"/>
            <ac:spMk id="18" creationId="{07C93FFC-2E43-4503-9E38-BACCAAF6FD71}"/>
          </ac:spMkLst>
        </pc:spChg>
        <pc:spChg chg="mod">
          <ac:chgData name="Domonkos Márk" userId="5b754e74-2ec2-4aaf-b9f5-cf8f0656bdfa" providerId="ADAL" clId="{F4C2286D-0DBE-4644-A538-34A6C903FB9C}" dt="2022-01-17T08:51:01.228" v="4105"/>
          <ac:spMkLst>
            <pc:docMk/>
            <pc:sldMk cId="2673075832" sldId="290"/>
            <ac:spMk id="19" creationId="{7DD3223E-DE39-48B4-A7BA-837C18C00481}"/>
          </ac:spMkLst>
        </pc:spChg>
        <pc:grpChg chg="add del mod">
          <ac:chgData name="Domonkos Márk" userId="5b754e74-2ec2-4aaf-b9f5-cf8f0656bdfa" providerId="ADAL" clId="{F4C2286D-0DBE-4644-A538-34A6C903FB9C}" dt="2022-01-17T08:51:59.588" v="4108" actId="478"/>
          <ac:grpSpMkLst>
            <pc:docMk/>
            <pc:sldMk cId="2673075832" sldId="290"/>
            <ac:grpSpMk id="7" creationId="{B060F911-436A-4045-B690-28FC46A746D7}"/>
          </ac:grpSpMkLst>
        </pc:grpChg>
        <pc:picChg chg="add mod ord">
          <ac:chgData name="Domonkos Márk" userId="5b754e74-2ec2-4aaf-b9f5-cf8f0656bdfa" providerId="ADAL" clId="{F4C2286D-0DBE-4644-A538-34A6C903FB9C}" dt="2022-01-17T08:52:26.705" v="4114" actId="14100"/>
          <ac:picMkLst>
            <pc:docMk/>
            <pc:sldMk cId="2673075832" sldId="290"/>
            <ac:picMk id="21" creationId="{E95F3A99-8D8A-4BE4-90B7-2CC1628A7B24}"/>
          </ac:picMkLst>
        </pc:picChg>
        <pc:picChg chg="add mod ord">
          <ac:chgData name="Domonkos Márk" userId="5b754e74-2ec2-4aaf-b9f5-cf8f0656bdfa" providerId="ADAL" clId="{F4C2286D-0DBE-4644-A538-34A6C903FB9C}" dt="2022-01-17T08:53:57.799" v="4154" actId="167"/>
          <ac:picMkLst>
            <pc:docMk/>
            <pc:sldMk cId="2673075832" sldId="290"/>
            <ac:picMk id="23" creationId="{2BE5352E-E943-4BD6-AE67-63B3864088F8}"/>
          </ac:picMkLst>
        </pc:picChg>
      </pc:sldChg>
      <pc:sldChg chg="modSp add mod">
        <pc:chgData name="Domonkos Márk" userId="5b754e74-2ec2-4aaf-b9f5-cf8f0656bdfa" providerId="ADAL" clId="{F4C2286D-0DBE-4644-A538-34A6C903FB9C}" dt="2022-01-17T09:02:32.478" v="4326" actId="20577"/>
        <pc:sldMkLst>
          <pc:docMk/>
          <pc:sldMk cId="1949635261" sldId="291"/>
        </pc:sldMkLst>
        <pc:spChg chg="mod">
          <ac:chgData name="Domonkos Márk" userId="5b754e74-2ec2-4aaf-b9f5-cf8f0656bdfa" providerId="ADAL" clId="{F4C2286D-0DBE-4644-A538-34A6C903FB9C}" dt="2022-01-17T08:58:19.090" v="4266" actId="20577"/>
          <ac:spMkLst>
            <pc:docMk/>
            <pc:sldMk cId="1949635261" sldId="291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9:02:32.478" v="4326" actId="20577"/>
          <ac:spMkLst>
            <pc:docMk/>
            <pc:sldMk cId="1949635261" sldId="291"/>
            <ac:spMk id="6" creationId="{1420C018-A11F-4494-9043-CE902106807B}"/>
          </ac:spMkLst>
        </pc:spChg>
      </pc:sldChg>
      <pc:sldChg chg="modSp add mod">
        <pc:chgData name="Domonkos Márk" userId="5b754e74-2ec2-4aaf-b9f5-cf8f0656bdfa" providerId="ADAL" clId="{F4C2286D-0DBE-4644-A538-34A6C903FB9C}" dt="2022-01-17T09:02:29.569" v="4325" actId="20577"/>
        <pc:sldMkLst>
          <pc:docMk/>
          <pc:sldMk cId="359306792" sldId="292"/>
        </pc:sldMkLst>
        <pc:spChg chg="mod">
          <ac:chgData name="Domonkos Márk" userId="5b754e74-2ec2-4aaf-b9f5-cf8f0656bdfa" providerId="ADAL" clId="{F4C2286D-0DBE-4644-A538-34A6C903FB9C}" dt="2022-01-17T09:01:47.985" v="4301" actId="20577"/>
          <ac:spMkLst>
            <pc:docMk/>
            <pc:sldMk cId="359306792" sldId="292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9:02:29.569" v="4325" actId="20577"/>
          <ac:spMkLst>
            <pc:docMk/>
            <pc:sldMk cId="359306792" sldId="292"/>
            <ac:spMk id="6" creationId="{1420C018-A11F-4494-9043-CE902106807B}"/>
          </ac:spMkLst>
        </pc:spChg>
      </pc:sldChg>
      <pc:sldChg chg="modSp add mod">
        <pc:chgData name="Domonkos Márk" userId="5b754e74-2ec2-4aaf-b9f5-cf8f0656bdfa" providerId="ADAL" clId="{F4C2286D-0DBE-4644-A538-34A6C903FB9C}" dt="2022-01-17T09:11:58.751" v="4578" actId="20577"/>
        <pc:sldMkLst>
          <pc:docMk/>
          <pc:sldMk cId="3197771267" sldId="293"/>
        </pc:sldMkLst>
        <pc:spChg chg="mod">
          <ac:chgData name="Domonkos Márk" userId="5b754e74-2ec2-4aaf-b9f5-cf8f0656bdfa" providerId="ADAL" clId="{F4C2286D-0DBE-4644-A538-34A6C903FB9C}" dt="2022-01-17T09:11:58.751" v="4578" actId="20577"/>
          <ac:spMkLst>
            <pc:docMk/>
            <pc:sldMk cId="3197771267" sldId="293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9:02:25.468" v="4324" actId="20577"/>
          <ac:spMkLst>
            <pc:docMk/>
            <pc:sldMk cId="3197771267" sldId="293"/>
            <ac:spMk id="6" creationId="{1420C018-A11F-4494-9043-CE902106807B}"/>
          </ac:spMkLst>
        </pc:spChg>
      </pc:sldChg>
      <pc:sldChg chg="modSp add mod">
        <pc:chgData name="Domonkos Márk" userId="5b754e74-2ec2-4aaf-b9f5-cf8f0656bdfa" providerId="ADAL" clId="{F4C2286D-0DBE-4644-A538-34A6C903FB9C}" dt="2022-01-17T09:18:45.429" v="4935" actId="20577"/>
        <pc:sldMkLst>
          <pc:docMk/>
          <pc:sldMk cId="1695860279" sldId="294"/>
        </pc:sldMkLst>
        <pc:spChg chg="mod">
          <ac:chgData name="Domonkos Márk" userId="5b754e74-2ec2-4aaf-b9f5-cf8f0656bdfa" providerId="ADAL" clId="{F4C2286D-0DBE-4644-A538-34A6C903FB9C}" dt="2022-01-17T09:18:45.429" v="4935" actId="20577"/>
          <ac:spMkLst>
            <pc:docMk/>
            <pc:sldMk cId="1695860279" sldId="294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9:12:24.847" v="4593" actId="20577"/>
          <ac:spMkLst>
            <pc:docMk/>
            <pc:sldMk cId="1695860279" sldId="294"/>
            <ac:spMk id="6" creationId="{1420C018-A11F-4494-9043-CE902106807B}"/>
          </ac:spMkLst>
        </pc:spChg>
      </pc:sldChg>
      <pc:sldChg chg="modSp new mod">
        <pc:chgData name="Domonkos Márk" userId="5b754e74-2ec2-4aaf-b9f5-cf8f0656bdfa" providerId="ADAL" clId="{F4C2286D-0DBE-4644-A538-34A6C903FB9C}" dt="2022-01-17T08:30:35.476" v="3723" actId="15"/>
        <pc:sldMkLst>
          <pc:docMk/>
          <pc:sldMk cId="3820615986" sldId="295"/>
        </pc:sldMkLst>
        <pc:spChg chg="mod">
          <ac:chgData name="Domonkos Márk" userId="5b754e74-2ec2-4aaf-b9f5-cf8f0656bdfa" providerId="ADAL" clId="{F4C2286D-0DBE-4644-A538-34A6C903FB9C}" dt="2022-01-17T08:30:35.476" v="3723" actId="15"/>
          <ac:spMkLst>
            <pc:docMk/>
            <pc:sldMk cId="3820615986" sldId="295"/>
            <ac:spMk id="2" creationId="{3FE644C0-A383-45F8-97E0-510CE87CE345}"/>
          </ac:spMkLst>
        </pc:spChg>
        <pc:spChg chg="mod">
          <ac:chgData name="Domonkos Márk" userId="5b754e74-2ec2-4aaf-b9f5-cf8f0656bdfa" providerId="ADAL" clId="{F4C2286D-0DBE-4644-A538-34A6C903FB9C}" dt="2022-01-17T08:30:16.426" v="3716"/>
          <ac:spMkLst>
            <pc:docMk/>
            <pc:sldMk cId="3820615986" sldId="295"/>
            <ac:spMk id="6" creationId="{AAE7CF45-7FB3-4905-9A22-F78B09C08965}"/>
          </ac:spMkLst>
        </pc:spChg>
      </pc:sldChg>
      <pc:sldChg chg="modSp new mod">
        <pc:chgData name="Domonkos Márk" userId="5b754e74-2ec2-4aaf-b9f5-cf8f0656bdfa" providerId="ADAL" clId="{F4C2286D-0DBE-4644-A538-34A6C903FB9C}" dt="2022-01-17T08:30:01.818" v="3711" actId="20577"/>
        <pc:sldMkLst>
          <pc:docMk/>
          <pc:sldMk cId="3235479446" sldId="296"/>
        </pc:sldMkLst>
        <pc:spChg chg="mod">
          <ac:chgData name="Domonkos Márk" userId="5b754e74-2ec2-4aaf-b9f5-cf8f0656bdfa" providerId="ADAL" clId="{F4C2286D-0DBE-4644-A538-34A6C903FB9C}" dt="2022-01-17T08:30:01.818" v="3711" actId="20577"/>
          <ac:spMkLst>
            <pc:docMk/>
            <pc:sldMk cId="3235479446" sldId="296"/>
            <ac:spMk id="2" creationId="{382D9615-2444-41FF-A6BF-BF81B17D79BC}"/>
          </ac:spMkLst>
        </pc:spChg>
      </pc:sldChg>
      <pc:sldChg chg="addSp modSp add mod">
        <pc:chgData name="Domonkos Márk" userId="5b754e74-2ec2-4aaf-b9f5-cf8f0656bdfa" providerId="ADAL" clId="{F4C2286D-0DBE-4644-A538-34A6C903FB9C}" dt="2022-01-17T09:23:43.748" v="5046" actId="1076"/>
        <pc:sldMkLst>
          <pc:docMk/>
          <pc:sldMk cId="1926207777" sldId="297"/>
        </pc:sldMkLst>
        <pc:spChg chg="mod">
          <ac:chgData name="Domonkos Márk" userId="5b754e74-2ec2-4aaf-b9f5-cf8f0656bdfa" providerId="ADAL" clId="{F4C2286D-0DBE-4644-A538-34A6C903FB9C}" dt="2022-01-17T09:23:31.590" v="5043" actId="20577"/>
          <ac:spMkLst>
            <pc:docMk/>
            <pc:sldMk cId="1926207777" sldId="297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9:20:03.549" v="4945" actId="20577"/>
          <ac:spMkLst>
            <pc:docMk/>
            <pc:sldMk cId="1926207777" sldId="297"/>
            <ac:spMk id="6" creationId="{1420C018-A11F-4494-9043-CE902106807B}"/>
          </ac:spMkLst>
        </pc:spChg>
        <pc:picChg chg="add mod">
          <ac:chgData name="Domonkos Márk" userId="5b754e74-2ec2-4aaf-b9f5-cf8f0656bdfa" providerId="ADAL" clId="{F4C2286D-0DBE-4644-A538-34A6C903FB9C}" dt="2022-01-17T09:23:43.748" v="5046" actId="1076"/>
          <ac:picMkLst>
            <pc:docMk/>
            <pc:sldMk cId="1926207777" sldId="297"/>
            <ac:picMk id="7" creationId="{2D9FE2D2-9473-472A-BE79-F7FE7BEFEECD}"/>
          </ac:picMkLst>
        </pc:picChg>
      </pc:sldChg>
      <pc:sldChg chg="addSp modSp add mod">
        <pc:chgData name="Domonkos Márk" userId="5b754e74-2ec2-4aaf-b9f5-cf8f0656bdfa" providerId="ADAL" clId="{F4C2286D-0DBE-4644-A538-34A6C903FB9C}" dt="2022-01-17T09:30:12.163" v="5270" actId="1076"/>
        <pc:sldMkLst>
          <pc:docMk/>
          <pc:sldMk cId="2140260624" sldId="298"/>
        </pc:sldMkLst>
        <pc:spChg chg="mod">
          <ac:chgData name="Domonkos Márk" userId="5b754e74-2ec2-4aaf-b9f5-cf8f0656bdfa" providerId="ADAL" clId="{F4C2286D-0DBE-4644-A538-34A6C903FB9C}" dt="2022-01-17T09:27:22.847" v="5241" actId="20577"/>
          <ac:spMkLst>
            <pc:docMk/>
            <pc:sldMk cId="2140260624" sldId="298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9:25:08.906" v="5084" actId="20577"/>
          <ac:spMkLst>
            <pc:docMk/>
            <pc:sldMk cId="2140260624" sldId="298"/>
            <ac:spMk id="6" creationId="{1420C018-A11F-4494-9043-CE902106807B}"/>
          </ac:spMkLst>
        </pc:spChg>
        <pc:picChg chg="add mod">
          <ac:chgData name="Domonkos Márk" userId="5b754e74-2ec2-4aaf-b9f5-cf8f0656bdfa" providerId="ADAL" clId="{F4C2286D-0DBE-4644-A538-34A6C903FB9C}" dt="2022-01-17T09:30:05.695" v="5269" actId="1076"/>
          <ac:picMkLst>
            <pc:docMk/>
            <pc:sldMk cId="2140260624" sldId="298"/>
            <ac:picMk id="7" creationId="{6C866EF6-9EAC-43FE-92DC-563A92C01C4E}"/>
          </ac:picMkLst>
        </pc:picChg>
        <pc:picChg chg="add mod">
          <ac:chgData name="Domonkos Márk" userId="5b754e74-2ec2-4aaf-b9f5-cf8f0656bdfa" providerId="ADAL" clId="{F4C2286D-0DBE-4644-A538-34A6C903FB9C}" dt="2022-01-17T09:30:12.163" v="5270" actId="1076"/>
          <ac:picMkLst>
            <pc:docMk/>
            <pc:sldMk cId="2140260624" sldId="298"/>
            <ac:picMk id="8" creationId="{1E442C46-414C-426C-8730-702A520E3066}"/>
          </ac:picMkLst>
        </pc:picChg>
        <pc:picChg chg="add mod">
          <ac:chgData name="Domonkos Márk" userId="5b754e74-2ec2-4aaf-b9f5-cf8f0656bdfa" providerId="ADAL" clId="{F4C2286D-0DBE-4644-A538-34A6C903FB9C}" dt="2022-01-17T09:30:12.163" v="5270" actId="1076"/>
          <ac:picMkLst>
            <pc:docMk/>
            <pc:sldMk cId="2140260624" sldId="298"/>
            <ac:picMk id="9" creationId="{B8CC57FF-EE99-4007-8C51-BD3B1CF80768}"/>
          </ac:picMkLst>
        </pc:picChg>
        <pc:picChg chg="add mod">
          <ac:chgData name="Domonkos Márk" userId="5b754e74-2ec2-4aaf-b9f5-cf8f0656bdfa" providerId="ADAL" clId="{F4C2286D-0DBE-4644-A538-34A6C903FB9C}" dt="2022-01-17T09:30:12.163" v="5270" actId="1076"/>
          <ac:picMkLst>
            <pc:docMk/>
            <pc:sldMk cId="2140260624" sldId="298"/>
            <ac:picMk id="10" creationId="{F2909342-83A2-486A-8A07-E9558537EFB6}"/>
          </ac:picMkLst>
        </pc:picChg>
      </pc:sldChg>
      <pc:sldChg chg="addSp delSp modSp add mod">
        <pc:chgData name="Domonkos Márk" userId="5b754e74-2ec2-4aaf-b9f5-cf8f0656bdfa" providerId="ADAL" clId="{F4C2286D-0DBE-4644-A538-34A6C903FB9C}" dt="2022-01-17T09:34:20.707" v="5338" actId="1076"/>
        <pc:sldMkLst>
          <pc:docMk/>
          <pc:sldMk cId="392980829" sldId="299"/>
        </pc:sldMkLst>
        <pc:spChg chg="del">
          <ac:chgData name="Domonkos Márk" userId="5b754e74-2ec2-4aaf-b9f5-cf8f0656bdfa" providerId="ADAL" clId="{F4C2286D-0DBE-4644-A538-34A6C903FB9C}" dt="2022-01-17T09:30:58.843" v="5296" actId="478"/>
          <ac:spMkLst>
            <pc:docMk/>
            <pc:sldMk cId="392980829" sldId="299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9:30:42.055" v="5294" actId="20577"/>
          <ac:spMkLst>
            <pc:docMk/>
            <pc:sldMk cId="392980829" sldId="299"/>
            <ac:spMk id="6" creationId="{1420C018-A11F-4494-9043-CE902106807B}"/>
          </ac:spMkLst>
        </pc:spChg>
        <pc:graphicFrameChg chg="add mod modGraphic">
          <ac:chgData name="Domonkos Márk" userId="5b754e74-2ec2-4aaf-b9f5-cf8f0656bdfa" providerId="ADAL" clId="{F4C2286D-0DBE-4644-A538-34A6C903FB9C}" dt="2022-01-17T09:34:20.707" v="5338" actId="1076"/>
          <ac:graphicFrameMkLst>
            <pc:docMk/>
            <pc:sldMk cId="392980829" sldId="299"/>
            <ac:graphicFrameMk id="8" creationId="{17E14A42-D0B2-435C-B1D3-BA94BDC4FC3E}"/>
          </ac:graphicFrameMkLst>
        </pc:graphicFrameChg>
        <pc:picChg chg="add mod">
          <ac:chgData name="Domonkos Márk" userId="5b754e74-2ec2-4aaf-b9f5-cf8f0656bdfa" providerId="ADAL" clId="{F4C2286D-0DBE-4644-A538-34A6C903FB9C}" dt="2022-01-17T09:31:54.812" v="5308" actId="14100"/>
          <ac:picMkLst>
            <pc:docMk/>
            <pc:sldMk cId="392980829" sldId="299"/>
            <ac:picMk id="7" creationId="{668DCAC5-4333-4CC4-8D5F-39D9F1CB3C88}"/>
          </ac:picMkLst>
        </pc:picChg>
      </pc:sldChg>
      <pc:sldChg chg="addSp modSp add mod">
        <pc:chgData name="Domonkos Márk" userId="5b754e74-2ec2-4aaf-b9f5-cf8f0656bdfa" providerId="ADAL" clId="{F4C2286D-0DBE-4644-A538-34A6C903FB9C}" dt="2022-01-17T09:39:19.762" v="5559" actId="14100"/>
        <pc:sldMkLst>
          <pc:docMk/>
          <pc:sldMk cId="3434370780" sldId="300"/>
        </pc:sldMkLst>
        <pc:spChg chg="mod">
          <ac:chgData name="Domonkos Márk" userId="5b754e74-2ec2-4aaf-b9f5-cf8f0656bdfa" providerId="ADAL" clId="{F4C2286D-0DBE-4644-A538-34A6C903FB9C}" dt="2022-01-17T09:39:19.762" v="5559" actId="14100"/>
          <ac:spMkLst>
            <pc:docMk/>
            <pc:sldMk cId="3434370780" sldId="300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9:34:52.228" v="5364" actId="6549"/>
          <ac:spMkLst>
            <pc:docMk/>
            <pc:sldMk cId="3434370780" sldId="300"/>
            <ac:spMk id="6" creationId="{1420C018-A11F-4494-9043-CE902106807B}"/>
          </ac:spMkLst>
        </pc:spChg>
        <pc:picChg chg="add mod">
          <ac:chgData name="Domonkos Márk" userId="5b754e74-2ec2-4aaf-b9f5-cf8f0656bdfa" providerId="ADAL" clId="{F4C2286D-0DBE-4644-A538-34A6C903FB9C}" dt="2022-01-17T09:39:11.411" v="5556" actId="14100"/>
          <ac:picMkLst>
            <pc:docMk/>
            <pc:sldMk cId="3434370780" sldId="300"/>
            <ac:picMk id="7" creationId="{C758BD09-CA01-4D8C-A604-04D41A5B7C94}"/>
          </ac:picMkLst>
        </pc:picChg>
      </pc:sldChg>
      <pc:sldChg chg="addSp modSp add mod">
        <pc:chgData name="Domonkos Márk" userId="5b754e74-2ec2-4aaf-b9f5-cf8f0656bdfa" providerId="ADAL" clId="{F4C2286D-0DBE-4644-A538-34A6C903FB9C}" dt="2022-01-17T09:44:42.764" v="5813" actId="1076"/>
        <pc:sldMkLst>
          <pc:docMk/>
          <pc:sldMk cId="1662863113" sldId="301"/>
        </pc:sldMkLst>
        <pc:spChg chg="mod">
          <ac:chgData name="Domonkos Márk" userId="5b754e74-2ec2-4aaf-b9f5-cf8f0656bdfa" providerId="ADAL" clId="{F4C2286D-0DBE-4644-A538-34A6C903FB9C}" dt="2022-01-17T09:44:41.155" v="5812" actId="1076"/>
          <ac:spMkLst>
            <pc:docMk/>
            <pc:sldMk cId="1662863113" sldId="301"/>
            <ac:spMk id="2" creationId="{8C8AF875-10A3-47CB-A296-670B18DFF398}"/>
          </ac:spMkLst>
        </pc:spChg>
        <pc:spChg chg="mod">
          <ac:chgData name="Domonkos Márk" userId="5b754e74-2ec2-4aaf-b9f5-cf8f0656bdfa" providerId="ADAL" clId="{F4C2286D-0DBE-4644-A538-34A6C903FB9C}" dt="2022-01-17T09:40:01.724" v="5569" actId="20577"/>
          <ac:spMkLst>
            <pc:docMk/>
            <pc:sldMk cId="1662863113" sldId="301"/>
            <ac:spMk id="6" creationId="{1420C018-A11F-4494-9043-CE902106807B}"/>
          </ac:spMkLst>
        </pc:spChg>
        <pc:picChg chg="add mod ord">
          <ac:chgData name="Domonkos Márk" userId="5b754e74-2ec2-4aaf-b9f5-cf8f0656bdfa" providerId="ADAL" clId="{F4C2286D-0DBE-4644-A538-34A6C903FB9C}" dt="2022-01-17T09:44:42.764" v="5813" actId="1076"/>
          <ac:picMkLst>
            <pc:docMk/>
            <pc:sldMk cId="1662863113" sldId="301"/>
            <ac:picMk id="7" creationId="{A17C322A-7F6B-43F8-B227-9E1F09EB5B6E}"/>
          </ac:picMkLst>
        </pc:picChg>
      </pc:sldChg>
      <pc:sldChg chg="modSp new mod">
        <pc:chgData name="Domonkos Márk" userId="5b754e74-2ec2-4aaf-b9f5-cf8f0656bdfa" providerId="ADAL" clId="{F4C2286D-0DBE-4644-A538-34A6C903FB9C}" dt="2022-01-17T09:45:12.498" v="5843" actId="20577"/>
        <pc:sldMkLst>
          <pc:docMk/>
          <pc:sldMk cId="1313588258" sldId="302"/>
        </pc:sldMkLst>
        <pc:spChg chg="mod">
          <ac:chgData name="Domonkos Márk" userId="5b754e74-2ec2-4aaf-b9f5-cf8f0656bdfa" providerId="ADAL" clId="{F4C2286D-0DBE-4644-A538-34A6C903FB9C}" dt="2022-01-17T09:45:12.498" v="5843" actId="20577"/>
          <ac:spMkLst>
            <pc:docMk/>
            <pc:sldMk cId="1313588258" sldId="302"/>
            <ac:spMk id="2" creationId="{6C586889-F99F-42A1-B016-BEB164970915}"/>
          </ac:spMkLst>
        </pc:spChg>
      </pc:sldChg>
      <pc:sldChg chg="addSp modSp new mod ord">
        <pc:chgData name="Domonkos Márk" userId="5b754e74-2ec2-4aaf-b9f5-cf8f0656bdfa" providerId="ADAL" clId="{F4C2286D-0DBE-4644-A538-34A6C903FB9C}" dt="2022-01-17T09:49:22.866" v="6020" actId="1076"/>
        <pc:sldMkLst>
          <pc:docMk/>
          <pc:sldMk cId="2090874501" sldId="303"/>
        </pc:sldMkLst>
        <pc:spChg chg="mod">
          <ac:chgData name="Domonkos Márk" userId="5b754e74-2ec2-4aaf-b9f5-cf8f0656bdfa" providerId="ADAL" clId="{F4C2286D-0DBE-4644-A538-34A6C903FB9C}" dt="2022-01-17T09:49:06.339" v="6016" actId="14100"/>
          <ac:spMkLst>
            <pc:docMk/>
            <pc:sldMk cId="2090874501" sldId="303"/>
            <ac:spMk id="2" creationId="{A800C3F7-9AB6-4115-A1D1-2C05D41DA8D0}"/>
          </ac:spMkLst>
        </pc:spChg>
        <pc:spChg chg="mod">
          <ac:chgData name="Domonkos Márk" userId="5b754e74-2ec2-4aaf-b9f5-cf8f0656bdfa" providerId="ADAL" clId="{F4C2286D-0DBE-4644-A538-34A6C903FB9C}" dt="2022-01-17T09:45:52.679" v="5872" actId="20577"/>
          <ac:spMkLst>
            <pc:docMk/>
            <pc:sldMk cId="2090874501" sldId="303"/>
            <ac:spMk id="6" creationId="{B7784DE6-7168-4231-9B59-CBEF0676D7AF}"/>
          </ac:spMkLst>
        </pc:spChg>
        <pc:picChg chg="add mod">
          <ac:chgData name="Domonkos Márk" userId="5b754e74-2ec2-4aaf-b9f5-cf8f0656bdfa" providerId="ADAL" clId="{F4C2286D-0DBE-4644-A538-34A6C903FB9C}" dt="2022-01-17T09:49:22.866" v="6020" actId="1076"/>
          <ac:picMkLst>
            <pc:docMk/>
            <pc:sldMk cId="2090874501" sldId="303"/>
            <ac:picMk id="7" creationId="{A5AA7234-4146-4105-8710-9C07E03DF7E3}"/>
          </ac:picMkLst>
        </pc:picChg>
      </pc:sldChg>
      <pc:sldChg chg="new del">
        <pc:chgData name="Domonkos Márk" userId="5b754e74-2ec2-4aaf-b9f5-cf8f0656bdfa" providerId="ADAL" clId="{F4C2286D-0DBE-4644-A538-34A6C903FB9C}" dt="2022-01-17T09:45:21.263" v="5845" actId="47"/>
        <pc:sldMkLst>
          <pc:docMk/>
          <pc:sldMk cId="2183442585" sldId="303"/>
        </pc:sldMkLst>
      </pc:sldChg>
      <pc:sldChg chg="addSp modSp new mod">
        <pc:chgData name="Domonkos Márk" userId="5b754e74-2ec2-4aaf-b9f5-cf8f0656bdfa" providerId="ADAL" clId="{F4C2286D-0DBE-4644-A538-34A6C903FB9C}" dt="2022-01-17T09:50:07.874" v="6062" actId="1076"/>
        <pc:sldMkLst>
          <pc:docMk/>
          <pc:sldMk cId="3032658706" sldId="304"/>
        </pc:sldMkLst>
        <pc:spChg chg="mod">
          <ac:chgData name="Domonkos Márk" userId="5b754e74-2ec2-4aaf-b9f5-cf8f0656bdfa" providerId="ADAL" clId="{F4C2286D-0DBE-4644-A538-34A6C903FB9C}" dt="2022-01-17T09:49:57.788" v="6060" actId="20577"/>
          <ac:spMkLst>
            <pc:docMk/>
            <pc:sldMk cId="3032658706" sldId="304"/>
            <ac:spMk id="2" creationId="{9D5B8780-C310-47E9-9BC3-AFF56D0CCB8E}"/>
          </ac:spMkLst>
        </pc:spChg>
        <pc:spChg chg="mod">
          <ac:chgData name="Domonkos Márk" userId="5b754e74-2ec2-4aaf-b9f5-cf8f0656bdfa" providerId="ADAL" clId="{F4C2286D-0DBE-4644-A538-34A6C903FB9C}" dt="2022-01-17T09:49:40.547" v="6045" actId="20577"/>
          <ac:spMkLst>
            <pc:docMk/>
            <pc:sldMk cId="3032658706" sldId="304"/>
            <ac:spMk id="6" creationId="{0C40CAE7-C716-4B54-8C69-4B4FE2A2054A}"/>
          </ac:spMkLst>
        </pc:spChg>
        <pc:graphicFrameChg chg="add mod">
          <ac:chgData name="Domonkos Márk" userId="5b754e74-2ec2-4aaf-b9f5-cf8f0656bdfa" providerId="ADAL" clId="{F4C2286D-0DBE-4644-A538-34A6C903FB9C}" dt="2022-01-17T09:50:07.874" v="6062" actId="1076"/>
          <ac:graphicFrameMkLst>
            <pc:docMk/>
            <pc:sldMk cId="3032658706" sldId="304"/>
            <ac:graphicFrameMk id="7" creationId="{93A70BAE-51FE-4A94-92B9-B0CF1D3202A4}"/>
          </ac:graphicFrameMkLst>
        </pc:graphicFrameChg>
      </pc:sldChg>
      <pc:sldChg chg="modSp new mod">
        <pc:chgData name="Domonkos Márk" userId="5b754e74-2ec2-4aaf-b9f5-cf8f0656bdfa" providerId="ADAL" clId="{F4C2286D-0DBE-4644-A538-34A6C903FB9C}" dt="2022-01-17T09:58:20.995" v="6409" actId="20577"/>
        <pc:sldMkLst>
          <pc:docMk/>
          <pc:sldMk cId="317385047" sldId="305"/>
        </pc:sldMkLst>
        <pc:spChg chg="mod">
          <ac:chgData name="Domonkos Márk" userId="5b754e74-2ec2-4aaf-b9f5-cf8f0656bdfa" providerId="ADAL" clId="{F4C2286D-0DBE-4644-A538-34A6C903FB9C}" dt="2022-01-17T09:58:20.995" v="6409" actId="20577"/>
          <ac:spMkLst>
            <pc:docMk/>
            <pc:sldMk cId="317385047" sldId="305"/>
            <ac:spMk id="2" creationId="{1E7AE86B-7B6F-4F96-812F-59C8511BEF4B}"/>
          </ac:spMkLst>
        </pc:spChg>
        <pc:spChg chg="mod">
          <ac:chgData name="Domonkos Márk" userId="5b754e74-2ec2-4aaf-b9f5-cf8f0656bdfa" providerId="ADAL" clId="{F4C2286D-0DBE-4644-A538-34A6C903FB9C}" dt="2022-01-17T09:50:32.684" v="6066"/>
          <ac:spMkLst>
            <pc:docMk/>
            <pc:sldMk cId="317385047" sldId="305"/>
            <ac:spMk id="6" creationId="{BC5A981E-C435-4216-BDD0-04AC147654C8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7T10:42:37.834" v="7943" actId="20577"/>
        <pc:sldMkLst>
          <pc:docMk/>
          <pc:sldMk cId="1755131740" sldId="306"/>
        </pc:sldMkLst>
        <pc:spChg chg="del">
          <ac:chgData name="Domonkos Márk" userId="5b754e74-2ec2-4aaf-b9f5-cf8f0656bdfa" providerId="ADAL" clId="{F4C2286D-0DBE-4644-A538-34A6C903FB9C}" dt="2022-01-17T09:58:54.681" v="6411"/>
          <ac:spMkLst>
            <pc:docMk/>
            <pc:sldMk cId="1755131740" sldId="306"/>
            <ac:spMk id="2" creationId="{3AFCEC4A-7CCD-43A8-8093-6F7D34E0BC01}"/>
          </ac:spMkLst>
        </pc:spChg>
        <pc:spChg chg="mod">
          <ac:chgData name="Domonkos Márk" userId="5b754e74-2ec2-4aaf-b9f5-cf8f0656bdfa" providerId="ADAL" clId="{F4C2286D-0DBE-4644-A538-34A6C903FB9C}" dt="2022-01-17T10:42:37.834" v="7943" actId="20577"/>
          <ac:spMkLst>
            <pc:docMk/>
            <pc:sldMk cId="1755131740" sldId="306"/>
            <ac:spMk id="6" creationId="{F687B640-7FAF-4C35-89CB-1D3DDA78C54F}"/>
          </ac:spMkLst>
        </pc:spChg>
        <pc:spChg chg="add mod">
          <ac:chgData name="Domonkos Márk" userId="5b754e74-2ec2-4aaf-b9f5-cf8f0656bdfa" providerId="ADAL" clId="{F4C2286D-0DBE-4644-A538-34A6C903FB9C}" dt="2022-01-17T10:00:25.345" v="6437" actId="1076"/>
          <ac:spMkLst>
            <pc:docMk/>
            <pc:sldMk cId="1755131740" sldId="306"/>
            <ac:spMk id="9" creationId="{FC4721E9-D384-4772-BD69-1D82F8EF51BE}"/>
          </ac:spMkLst>
        </pc:spChg>
        <pc:picChg chg="add mod">
          <ac:chgData name="Domonkos Márk" userId="5b754e74-2ec2-4aaf-b9f5-cf8f0656bdfa" providerId="ADAL" clId="{F4C2286D-0DBE-4644-A538-34A6C903FB9C}" dt="2022-01-17T09:59:41.954" v="6417" actId="1076"/>
          <ac:picMkLst>
            <pc:docMk/>
            <pc:sldMk cId="1755131740" sldId="306"/>
            <ac:picMk id="7" creationId="{524610DB-BBC0-4748-A227-590CF42890EA}"/>
          </ac:picMkLst>
        </pc:picChg>
        <pc:cxnChg chg="add mod">
          <ac:chgData name="Domonkos Márk" userId="5b754e74-2ec2-4aaf-b9f5-cf8f0656bdfa" providerId="ADAL" clId="{F4C2286D-0DBE-4644-A538-34A6C903FB9C}" dt="2022-01-17T10:02:17.752" v="6450" actId="14100"/>
          <ac:cxnSpMkLst>
            <pc:docMk/>
            <pc:sldMk cId="1755131740" sldId="306"/>
            <ac:cxnSpMk id="11" creationId="{5DD69EF1-B4DF-4A7B-9936-9636ED840921}"/>
          </ac:cxnSpMkLst>
        </pc:cxnChg>
      </pc:sldChg>
      <pc:sldChg chg="modSp new mod">
        <pc:chgData name="Domonkos Márk" userId="5b754e74-2ec2-4aaf-b9f5-cf8f0656bdfa" providerId="ADAL" clId="{F4C2286D-0DBE-4644-A538-34A6C903FB9C}" dt="2022-01-17T10:02:36.692" v="6471" actId="20577"/>
        <pc:sldMkLst>
          <pc:docMk/>
          <pc:sldMk cId="1253195422" sldId="307"/>
        </pc:sldMkLst>
        <pc:spChg chg="mod">
          <ac:chgData name="Domonkos Márk" userId="5b754e74-2ec2-4aaf-b9f5-cf8f0656bdfa" providerId="ADAL" clId="{F4C2286D-0DBE-4644-A538-34A6C903FB9C}" dt="2022-01-17T10:02:36.692" v="6471" actId="20577"/>
          <ac:spMkLst>
            <pc:docMk/>
            <pc:sldMk cId="1253195422" sldId="307"/>
            <ac:spMk id="2" creationId="{8D9C1123-59EC-4D80-8489-7843EC1D561A}"/>
          </ac:spMkLst>
        </pc:spChg>
      </pc:sldChg>
      <pc:sldChg chg="new del">
        <pc:chgData name="Domonkos Márk" userId="5b754e74-2ec2-4aaf-b9f5-cf8f0656bdfa" providerId="ADAL" clId="{F4C2286D-0DBE-4644-A538-34A6C903FB9C}" dt="2022-01-17T10:02:43.169" v="6473" actId="680"/>
        <pc:sldMkLst>
          <pc:docMk/>
          <pc:sldMk cId="367132203" sldId="308"/>
        </pc:sldMkLst>
      </pc:sldChg>
      <pc:sldChg chg="addSp modSp new mod">
        <pc:chgData name="Domonkos Márk" userId="5b754e74-2ec2-4aaf-b9f5-cf8f0656bdfa" providerId="ADAL" clId="{F4C2286D-0DBE-4644-A538-34A6C903FB9C}" dt="2022-01-17T12:03:28.460" v="9081" actId="1076"/>
        <pc:sldMkLst>
          <pc:docMk/>
          <pc:sldMk cId="1487322642" sldId="308"/>
        </pc:sldMkLst>
        <pc:spChg chg="mod">
          <ac:chgData name="Domonkos Márk" userId="5b754e74-2ec2-4aaf-b9f5-cf8f0656bdfa" providerId="ADAL" clId="{F4C2286D-0DBE-4644-A538-34A6C903FB9C}" dt="2022-01-17T12:03:22.226" v="9079" actId="27636"/>
          <ac:spMkLst>
            <pc:docMk/>
            <pc:sldMk cId="1487322642" sldId="308"/>
            <ac:spMk id="2" creationId="{A3D02EA9-ABD5-4628-B4DC-89424CC78E02}"/>
          </ac:spMkLst>
        </pc:spChg>
        <pc:spChg chg="mod">
          <ac:chgData name="Domonkos Márk" userId="5b754e74-2ec2-4aaf-b9f5-cf8f0656bdfa" providerId="ADAL" clId="{F4C2286D-0DBE-4644-A538-34A6C903FB9C}" dt="2022-01-17T10:03:02.665" v="6489" actId="20577"/>
          <ac:spMkLst>
            <pc:docMk/>
            <pc:sldMk cId="1487322642" sldId="308"/>
            <ac:spMk id="6" creationId="{1DF5A596-90DD-4EB2-B18B-E690BFE067B3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9" creationId="{5E07FF45-3709-4119-B52F-4785C82F2707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10" creationId="{D3872F09-D082-449E-84AE-FB898BE29CD0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11" creationId="{3175645B-59D0-4B6D-B2C7-C615709E4D5F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12" creationId="{C117408D-E745-43A7-8724-C823992A973A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13" creationId="{57ED63D9-2FF6-4D62-95C0-1D5A444A3876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14" creationId="{0FAE46B8-B703-4F6D-B10D-047771B26FA7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15" creationId="{452CF373-CA42-43B5-B306-51EAB9CD38C6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16" creationId="{D90FE360-314F-483A-8100-859B75B659B7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17" creationId="{6A835BAE-6620-4BE1-9002-DAD116370AEC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18" creationId="{1D22E475-310C-4792-BA13-B15F3CA641BE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19" creationId="{759E66DD-3D80-46E0-87AC-D2034DE75F83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20" creationId="{9E29B491-7E07-449F-B4BE-111CF4E7C248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21" creationId="{43149B2F-1691-4257-AA22-D8188BF257A9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22" creationId="{93F272D2-2E45-4695-914C-CE4F103E1042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23" creationId="{8AA78A68-B45D-4DD9-BD13-52278FF9F8D6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24" creationId="{51789904-5170-4A49-80B2-7DDBC8629F51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25" creationId="{684E60C1-0CB0-4EBC-812D-73202D466DEA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26" creationId="{E1509302-7548-4CB9-9449-860E8D1D9E83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27" creationId="{9756FEE3-E61D-4C07-9FB5-7404B5687052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28" creationId="{15962D65-6536-4E0D-B40E-3AB23897BB76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31" creationId="{0BC2CD74-CF7D-4C9F-9381-D0B39CF7B72C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32" creationId="{915C4F6C-97BB-4618-8A0D-ADDB6D531512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33" creationId="{5DA80E5E-0890-4DD7-85B1-4F73DBDBD995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34" creationId="{7585A915-4D4E-4824-9560-E696F5BEDBD6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35" creationId="{C08A4D08-962F-46CF-B4EC-53E3BA5A9050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36" creationId="{4B3E756C-462C-4196-B2BC-0D7ED4DDBDFE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37" creationId="{EBB8F320-8830-4B7D-9A1F-463936A88186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38" creationId="{E979345C-2EA7-4FDC-A6A8-064DFEA9FBF6}"/>
          </ac:spMkLst>
        </pc:spChg>
        <pc:spChg chg="mod">
          <ac:chgData name="Domonkos Márk" userId="5b754e74-2ec2-4aaf-b9f5-cf8f0656bdfa" providerId="ADAL" clId="{F4C2286D-0DBE-4644-A538-34A6C903FB9C}" dt="2022-01-17T12:03:23.550" v="9080"/>
          <ac:spMkLst>
            <pc:docMk/>
            <pc:sldMk cId="1487322642" sldId="308"/>
            <ac:spMk id="39" creationId="{E40EE7A5-0FED-4BC8-96C7-65E76874DFDA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40" creationId="{1139E514-6C7A-4D68-B6A5-A17897D8CA69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41" creationId="{E06028DF-072A-4C94-BEA8-A31245323BB9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42" creationId="{88A4CC87-D60A-4244-AD3D-C4A6EFED42F9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43" creationId="{0A48093A-D418-40E5-9C51-AB7FBFD8F54E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44" creationId="{F86471F5-F63A-4E50-906C-0F8D452502C1}"/>
          </ac:spMkLst>
        </pc:spChg>
        <pc:spChg chg="add mod">
          <ac:chgData name="Domonkos Márk" userId="5b754e74-2ec2-4aaf-b9f5-cf8f0656bdfa" providerId="ADAL" clId="{F4C2286D-0DBE-4644-A538-34A6C903FB9C}" dt="2022-01-17T12:03:28.460" v="9081" actId="1076"/>
          <ac:spMkLst>
            <pc:docMk/>
            <pc:sldMk cId="1487322642" sldId="308"/>
            <ac:spMk id="45" creationId="{BFB2A6D9-BB5A-4A90-A450-19EB435F19F6}"/>
          </ac:spMkLst>
        </pc:spChg>
        <pc:grpChg chg="add mod">
          <ac:chgData name="Domonkos Márk" userId="5b754e74-2ec2-4aaf-b9f5-cf8f0656bdfa" providerId="ADAL" clId="{F4C2286D-0DBE-4644-A538-34A6C903FB9C}" dt="2022-01-17T12:03:28.460" v="9081" actId="1076"/>
          <ac:grpSpMkLst>
            <pc:docMk/>
            <pc:sldMk cId="1487322642" sldId="308"/>
            <ac:grpSpMk id="7" creationId="{4479FF9F-BDD9-47F5-9640-F988659AC686}"/>
          </ac:grpSpMkLst>
        </pc:grpChg>
        <pc:grpChg chg="mod">
          <ac:chgData name="Domonkos Márk" userId="5b754e74-2ec2-4aaf-b9f5-cf8f0656bdfa" providerId="ADAL" clId="{F4C2286D-0DBE-4644-A538-34A6C903FB9C}" dt="2022-01-17T12:03:23.550" v="9080"/>
          <ac:grpSpMkLst>
            <pc:docMk/>
            <pc:sldMk cId="1487322642" sldId="308"/>
            <ac:grpSpMk id="8" creationId="{C747BC24-DFF1-4926-AC92-214B3C908BAC}"/>
          </ac:grpSpMkLst>
        </pc:grpChg>
        <pc:grpChg chg="add mod">
          <ac:chgData name="Domonkos Márk" userId="5b754e74-2ec2-4aaf-b9f5-cf8f0656bdfa" providerId="ADAL" clId="{F4C2286D-0DBE-4644-A538-34A6C903FB9C}" dt="2022-01-17T12:03:28.460" v="9081" actId="1076"/>
          <ac:grpSpMkLst>
            <pc:docMk/>
            <pc:sldMk cId="1487322642" sldId="308"/>
            <ac:grpSpMk id="29" creationId="{88AC9C9B-AAFB-4E48-9FFC-59D446FDF4CC}"/>
          </ac:grpSpMkLst>
        </pc:grpChg>
        <pc:grpChg chg="mod">
          <ac:chgData name="Domonkos Márk" userId="5b754e74-2ec2-4aaf-b9f5-cf8f0656bdfa" providerId="ADAL" clId="{F4C2286D-0DBE-4644-A538-34A6C903FB9C}" dt="2022-01-17T12:03:23.550" v="9080"/>
          <ac:grpSpMkLst>
            <pc:docMk/>
            <pc:sldMk cId="1487322642" sldId="308"/>
            <ac:grpSpMk id="30" creationId="{87430AFD-388C-4B23-BC8A-EB55F9C4B54D}"/>
          </ac:grpSpMkLst>
        </pc:grpChg>
      </pc:sldChg>
      <pc:sldChg chg="addSp modSp new mod">
        <pc:chgData name="Domonkos Márk" userId="5b754e74-2ec2-4aaf-b9f5-cf8f0656bdfa" providerId="ADAL" clId="{F4C2286D-0DBE-4644-A538-34A6C903FB9C}" dt="2022-01-17T10:33:09.132" v="7256" actId="20577"/>
        <pc:sldMkLst>
          <pc:docMk/>
          <pc:sldMk cId="552867895" sldId="309"/>
        </pc:sldMkLst>
        <pc:spChg chg="mod">
          <ac:chgData name="Domonkos Márk" userId="5b754e74-2ec2-4aaf-b9f5-cf8f0656bdfa" providerId="ADAL" clId="{F4C2286D-0DBE-4644-A538-34A6C903FB9C}" dt="2022-01-17T10:09:55.407" v="6561" actId="1076"/>
          <ac:spMkLst>
            <pc:docMk/>
            <pc:sldMk cId="552867895" sldId="309"/>
            <ac:spMk id="2" creationId="{871C0D11-C69E-4514-A2B0-D4A5AEA6791F}"/>
          </ac:spMkLst>
        </pc:spChg>
        <pc:spChg chg="mod">
          <ac:chgData name="Domonkos Márk" userId="5b754e74-2ec2-4aaf-b9f5-cf8f0656bdfa" providerId="ADAL" clId="{F4C2286D-0DBE-4644-A538-34A6C903FB9C}" dt="2022-01-17T10:33:09.132" v="7256" actId="20577"/>
          <ac:spMkLst>
            <pc:docMk/>
            <pc:sldMk cId="552867895" sldId="309"/>
            <ac:spMk id="6" creationId="{408370B7-A559-433B-8936-A75D8FF1DD9B}"/>
          </ac:spMkLst>
        </pc:spChg>
        <pc:spChg chg="mod">
          <ac:chgData name="Domonkos Márk" userId="5b754e74-2ec2-4aaf-b9f5-cf8f0656bdfa" providerId="ADAL" clId="{F4C2286D-0DBE-4644-A538-34A6C903FB9C}" dt="2022-01-17T10:09:59.439" v="6562" actId="1076"/>
          <ac:spMkLst>
            <pc:docMk/>
            <pc:sldMk cId="552867895" sldId="309"/>
            <ac:spMk id="11" creationId="{76EFE240-982E-49D9-958E-1845B658BD02}"/>
          </ac:spMkLst>
        </pc:spChg>
        <pc:spChg chg="mod">
          <ac:chgData name="Domonkos Márk" userId="5b754e74-2ec2-4aaf-b9f5-cf8f0656bdfa" providerId="ADAL" clId="{F4C2286D-0DBE-4644-A538-34A6C903FB9C}" dt="2022-01-17T10:09:59.439" v="6562" actId="1076"/>
          <ac:spMkLst>
            <pc:docMk/>
            <pc:sldMk cId="552867895" sldId="309"/>
            <ac:spMk id="13" creationId="{B1794A39-FFA6-463C-8BCE-659EDE0534FD}"/>
          </ac:spMkLst>
        </pc:spChg>
        <pc:spChg chg="mod">
          <ac:chgData name="Domonkos Márk" userId="5b754e74-2ec2-4aaf-b9f5-cf8f0656bdfa" providerId="ADAL" clId="{F4C2286D-0DBE-4644-A538-34A6C903FB9C}" dt="2022-01-17T10:09:59.439" v="6562" actId="1076"/>
          <ac:spMkLst>
            <pc:docMk/>
            <pc:sldMk cId="552867895" sldId="309"/>
            <ac:spMk id="15" creationId="{A9B1B785-F6B4-465B-B09B-C51D45D91C27}"/>
          </ac:spMkLst>
        </pc:spChg>
        <pc:grpChg chg="add mod">
          <ac:chgData name="Domonkos Márk" userId="5b754e74-2ec2-4aaf-b9f5-cf8f0656bdfa" providerId="ADAL" clId="{F4C2286D-0DBE-4644-A538-34A6C903FB9C}" dt="2022-01-17T10:09:59.439" v="6562" actId="1076"/>
          <ac:grpSpMkLst>
            <pc:docMk/>
            <pc:sldMk cId="552867895" sldId="309"/>
            <ac:grpSpMk id="7" creationId="{4BF5012C-E768-4A30-8850-53CF927D0E42}"/>
          </ac:grpSpMkLst>
        </pc:grpChg>
        <pc:grpChg chg="mod">
          <ac:chgData name="Domonkos Márk" userId="5b754e74-2ec2-4aaf-b9f5-cf8f0656bdfa" providerId="ADAL" clId="{F4C2286D-0DBE-4644-A538-34A6C903FB9C}" dt="2022-01-17T10:09:59.439" v="6562" actId="1076"/>
          <ac:grpSpMkLst>
            <pc:docMk/>
            <pc:sldMk cId="552867895" sldId="309"/>
            <ac:grpSpMk id="8" creationId="{4458BF3A-C6B8-48D2-8A82-1021ADCC0A87}"/>
          </ac:grpSpMkLst>
        </pc:grpChg>
        <pc:grpChg chg="mod">
          <ac:chgData name="Domonkos Márk" userId="5b754e74-2ec2-4aaf-b9f5-cf8f0656bdfa" providerId="ADAL" clId="{F4C2286D-0DBE-4644-A538-34A6C903FB9C}" dt="2022-01-17T10:09:59.439" v="6562" actId="1076"/>
          <ac:grpSpMkLst>
            <pc:docMk/>
            <pc:sldMk cId="552867895" sldId="309"/>
            <ac:grpSpMk id="9" creationId="{3EE63971-3190-46E4-9643-F7D8F10132F5}"/>
          </ac:grpSpMkLst>
        </pc:grpChg>
        <pc:grpChg chg="mod">
          <ac:chgData name="Domonkos Márk" userId="5b754e74-2ec2-4aaf-b9f5-cf8f0656bdfa" providerId="ADAL" clId="{F4C2286D-0DBE-4644-A538-34A6C903FB9C}" dt="2022-01-17T10:09:59.439" v="6562" actId="1076"/>
          <ac:grpSpMkLst>
            <pc:docMk/>
            <pc:sldMk cId="552867895" sldId="309"/>
            <ac:grpSpMk id="10" creationId="{5C671A5E-E077-4974-A0A2-691CE6465127}"/>
          </ac:grpSpMkLst>
        </pc:grpChg>
        <pc:graphicFrameChg chg="mod">
          <ac:chgData name="Domonkos Márk" userId="5b754e74-2ec2-4aaf-b9f5-cf8f0656bdfa" providerId="ADAL" clId="{F4C2286D-0DBE-4644-A538-34A6C903FB9C}" dt="2022-01-17T10:09:59.439" v="6562" actId="1076"/>
          <ac:graphicFrameMkLst>
            <pc:docMk/>
            <pc:sldMk cId="552867895" sldId="309"/>
            <ac:graphicFrameMk id="12" creationId="{94D85C2C-4A51-463D-A95D-379D6CDE1A9B}"/>
          </ac:graphicFrameMkLst>
        </pc:graphicFrameChg>
        <pc:graphicFrameChg chg="mod">
          <ac:chgData name="Domonkos Márk" userId="5b754e74-2ec2-4aaf-b9f5-cf8f0656bdfa" providerId="ADAL" clId="{F4C2286D-0DBE-4644-A538-34A6C903FB9C}" dt="2022-01-17T10:09:59.439" v="6562" actId="1076"/>
          <ac:graphicFrameMkLst>
            <pc:docMk/>
            <pc:sldMk cId="552867895" sldId="309"/>
            <ac:graphicFrameMk id="14" creationId="{53159C54-0F7F-4AE0-9AD0-07D26A971302}"/>
          </ac:graphicFrameMkLst>
        </pc:graphicFrameChg>
        <pc:graphicFrameChg chg="mod">
          <ac:chgData name="Domonkos Márk" userId="5b754e74-2ec2-4aaf-b9f5-cf8f0656bdfa" providerId="ADAL" clId="{F4C2286D-0DBE-4644-A538-34A6C903FB9C}" dt="2022-01-17T10:09:59.439" v="6562" actId="1076"/>
          <ac:graphicFrameMkLst>
            <pc:docMk/>
            <pc:sldMk cId="552867895" sldId="309"/>
            <ac:graphicFrameMk id="16" creationId="{23F76867-C8B1-442A-A685-44928E831341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7T10:23:27.192" v="6929" actId="5793"/>
        <pc:sldMkLst>
          <pc:docMk/>
          <pc:sldMk cId="352917058" sldId="310"/>
        </pc:sldMkLst>
        <pc:spChg chg="mod">
          <ac:chgData name="Domonkos Márk" userId="5b754e74-2ec2-4aaf-b9f5-cf8f0656bdfa" providerId="ADAL" clId="{F4C2286D-0DBE-4644-A538-34A6C903FB9C}" dt="2022-01-17T10:23:27.192" v="6929" actId="5793"/>
          <ac:spMkLst>
            <pc:docMk/>
            <pc:sldMk cId="352917058" sldId="310"/>
            <ac:spMk id="2" creationId="{0C578C70-CB1B-4CB9-A48F-D526D6FF033B}"/>
          </ac:spMkLst>
        </pc:spChg>
        <pc:spChg chg="mod">
          <ac:chgData name="Domonkos Márk" userId="5b754e74-2ec2-4aaf-b9f5-cf8f0656bdfa" providerId="ADAL" clId="{F4C2286D-0DBE-4644-A538-34A6C903FB9C}" dt="2022-01-17T10:10:25.794" v="6599" actId="20577"/>
          <ac:spMkLst>
            <pc:docMk/>
            <pc:sldMk cId="352917058" sldId="310"/>
            <ac:spMk id="6" creationId="{572E4EE9-AEC3-45CF-AC2C-4DD3380433D7}"/>
          </ac:spMkLst>
        </pc:spChg>
        <pc:spChg chg="mod">
          <ac:chgData name="Domonkos Márk" userId="5b754e74-2ec2-4aaf-b9f5-cf8f0656bdfa" providerId="ADAL" clId="{F4C2286D-0DBE-4644-A538-34A6C903FB9C}" dt="2022-01-17T10:18:19.127" v="6741" actId="14100"/>
          <ac:spMkLst>
            <pc:docMk/>
            <pc:sldMk cId="352917058" sldId="310"/>
            <ac:spMk id="8" creationId="{1B31C47B-D33B-4BAB-8462-E5E397792EC6}"/>
          </ac:spMkLst>
        </pc:spChg>
        <pc:spChg chg="mod">
          <ac:chgData name="Domonkos Márk" userId="5b754e74-2ec2-4aaf-b9f5-cf8f0656bdfa" providerId="ADAL" clId="{F4C2286D-0DBE-4644-A538-34A6C903FB9C}" dt="2022-01-17T10:18:19.127" v="6741" actId="14100"/>
          <ac:spMkLst>
            <pc:docMk/>
            <pc:sldMk cId="352917058" sldId="310"/>
            <ac:spMk id="9" creationId="{C581E169-CC2A-4152-A653-18C4DBB6939D}"/>
          </ac:spMkLst>
        </pc:spChg>
        <pc:spChg chg="mod">
          <ac:chgData name="Domonkos Márk" userId="5b754e74-2ec2-4aaf-b9f5-cf8f0656bdfa" providerId="ADAL" clId="{F4C2286D-0DBE-4644-A538-34A6C903FB9C}" dt="2022-01-17T10:18:19.127" v="6741" actId="14100"/>
          <ac:spMkLst>
            <pc:docMk/>
            <pc:sldMk cId="352917058" sldId="310"/>
            <ac:spMk id="10" creationId="{E61B8EA3-2C10-4362-8F63-F40276ED34AC}"/>
          </ac:spMkLst>
        </pc:spChg>
        <pc:spChg chg="mod">
          <ac:chgData name="Domonkos Márk" userId="5b754e74-2ec2-4aaf-b9f5-cf8f0656bdfa" providerId="ADAL" clId="{F4C2286D-0DBE-4644-A538-34A6C903FB9C}" dt="2022-01-17T10:18:19.127" v="6741" actId="14100"/>
          <ac:spMkLst>
            <pc:docMk/>
            <pc:sldMk cId="352917058" sldId="310"/>
            <ac:spMk id="11" creationId="{85E9C250-0D98-4BD4-A9A7-42B2D8EF29E8}"/>
          </ac:spMkLst>
        </pc:spChg>
        <pc:spChg chg="mod">
          <ac:chgData name="Domonkos Márk" userId="5b754e74-2ec2-4aaf-b9f5-cf8f0656bdfa" providerId="ADAL" clId="{F4C2286D-0DBE-4644-A538-34A6C903FB9C}" dt="2022-01-17T10:18:19.127" v="6741" actId="14100"/>
          <ac:spMkLst>
            <pc:docMk/>
            <pc:sldMk cId="352917058" sldId="310"/>
            <ac:spMk id="15" creationId="{7C0B87B9-4066-49BA-8ABA-F011491053CA}"/>
          </ac:spMkLst>
        </pc:spChg>
        <pc:spChg chg="mod">
          <ac:chgData name="Domonkos Márk" userId="5b754e74-2ec2-4aaf-b9f5-cf8f0656bdfa" providerId="ADAL" clId="{F4C2286D-0DBE-4644-A538-34A6C903FB9C}" dt="2022-01-17T10:18:19.127" v="6741" actId="14100"/>
          <ac:spMkLst>
            <pc:docMk/>
            <pc:sldMk cId="352917058" sldId="310"/>
            <ac:spMk id="16" creationId="{0CB32427-2CD7-4297-B58E-B3F15C2711C1}"/>
          </ac:spMkLst>
        </pc:spChg>
        <pc:spChg chg="mod">
          <ac:chgData name="Domonkos Márk" userId="5b754e74-2ec2-4aaf-b9f5-cf8f0656bdfa" providerId="ADAL" clId="{F4C2286D-0DBE-4644-A538-34A6C903FB9C}" dt="2022-01-17T10:18:19.127" v="6741" actId="14100"/>
          <ac:spMkLst>
            <pc:docMk/>
            <pc:sldMk cId="352917058" sldId="310"/>
            <ac:spMk id="17" creationId="{F6FCF14E-0FF7-4B0E-95F5-BA36888B9014}"/>
          </ac:spMkLst>
        </pc:spChg>
        <pc:spChg chg="mod">
          <ac:chgData name="Domonkos Márk" userId="5b754e74-2ec2-4aaf-b9f5-cf8f0656bdfa" providerId="ADAL" clId="{F4C2286D-0DBE-4644-A538-34A6C903FB9C}" dt="2022-01-17T10:18:19.127" v="6741" actId="14100"/>
          <ac:spMkLst>
            <pc:docMk/>
            <pc:sldMk cId="352917058" sldId="310"/>
            <ac:spMk id="18" creationId="{01491846-7080-4D7F-96DD-0DF9FA33B9C9}"/>
          </ac:spMkLst>
        </pc:spChg>
        <pc:spChg chg="mod">
          <ac:chgData name="Domonkos Márk" userId="5b754e74-2ec2-4aaf-b9f5-cf8f0656bdfa" providerId="ADAL" clId="{F4C2286D-0DBE-4644-A538-34A6C903FB9C}" dt="2022-01-17T10:18:19.127" v="6741" actId="14100"/>
          <ac:spMkLst>
            <pc:docMk/>
            <pc:sldMk cId="352917058" sldId="310"/>
            <ac:spMk id="19" creationId="{0FBA8BD3-D4D4-440B-BCBE-38D90EA8EBF8}"/>
          </ac:spMkLst>
        </pc:spChg>
        <pc:spChg chg="mod">
          <ac:chgData name="Domonkos Márk" userId="5b754e74-2ec2-4aaf-b9f5-cf8f0656bdfa" providerId="ADAL" clId="{F4C2286D-0DBE-4644-A538-34A6C903FB9C}" dt="2022-01-17T10:18:19.127" v="6741" actId="14100"/>
          <ac:spMkLst>
            <pc:docMk/>
            <pc:sldMk cId="352917058" sldId="310"/>
            <ac:spMk id="20" creationId="{D857C2B7-CCFE-4444-8DA5-E085B97B583A}"/>
          </ac:spMkLst>
        </pc:spChg>
        <pc:spChg chg="mod">
          <ac:chgData name="Domonkos Márk" userId="5b754e74-2ec2-4aaf-b9f5-cf8f0656bdfa" providerId="ADAL" clId="{F4C2286D-0DBE-4644-A538-34A6C903FB9C}" dt="2022-01-17T10:18:19.127" v="6741" actId="14100"/>
          <ac:spMkLst>
            <pc:docMk/>
            <pc:sldMk cId="352917058" sldId="310"/>
            <ac:spMk id="22" creationId="{E061C91A-2874-4F23-B71C-36F699818259}"/>
          </ac:spMkLst>
        </pc:spChg>
        <pc:grpChg chg="add mod">
          <ac:chgData name="Domonkos Márk" userId="5b754e74-2ec2-4aaf-b9f5-cf8f0656bdfa" providerId="ADAL" clId="{F4C2286D-0DBE-4644-A538-34A6C903FB9C}" dt="2022-01-17T10:18:19.127" v="6741" actId="14100"/>
          <ac:grpSpMkLst>
            <pc:docMk/>
            <pc:sldMk cId="352917058" sldId="310"/>
            <ac:grpSpMk id="7" creationId="{3A16677C-887A-49B7-9F4E-EB3C83C57511}"/>
          </ac:grpSpMkLst>
        </pc:grpChg>
        <pc:grpChg chg="mod">
          <ac:chgData name="Domonkos Márk" userId="5b754e74-2ec2-4aaf-b9f5-cf8f0656bdfa" providerId="ADAL" clId="{F4C2286D-0DBE-4644-A538-34A6C903FB9C}" dt="2022-01-17T10:18:19.127" v="6741" actId="14100"/>
          <ac:grpSpMkLst>
            <pc:docMk/>
            <pc:sldMk cId="352917058" sldId="310"/>
            <ac:grpSpMk id="12" creationId="{D53C2262-5086-47AF-8220-8BCAF7F988E6}"/>
          </ac:grpSpMkLst>
        </pc:grpChg>
        <pc:grpChg chg="mod">
          <ac:chgData name="Domonkos Márk" userId="5b754e74-2ec2-4aaf-b9f5-cf8f0656bdfa" providerId="ADAL" clId="{F4C2286D-0DBE-4644-A538-34A6C903FB9C}" dt="2022-01-17T10:18:19.127" v="6741" actId="14100"/>
          <ac:grpSpMkLst>
            <pc:docMk/>
            <pc:sldMk cId="352917058" sldId="310"/>
            <ac:grpSpMk id="13" creationId="{CAEE89E3-21F0-46EB-94BC-735265B3D1D5}"/>
          </ac:grpSpMkLst>
        </pc:grpChg>
        <pc:grpChg chg="mod">
          <ac:chgData name="Domonkos Márk" userId="5b754e74-2ec2-4aaf-b9f5-cf8f0656bdfa" providerId="ADAL" clId="{F4C2286D-0DBE-4644-A538-34A6C903FB9C}" dt="2022-01-17T10:18:19.127" v="6741" actId="14100"/>
          <ac:grpSpMkLst>
            <pc:docMk/>
            <pc:sldMk cId="352917058" sldId="310"/>
            <ac:grpSpMk id="14" creationId="{A0AE178E-CD0E-48B3-A7D9-DE9CD499FCF6}"/>
          </ac:grpSpMkLst>
        </pc:grpChg>
        <pc:graphicFrameChg chg="mod">
          <ac:chgData name="Domonkos Márk" userId="5b754e74-2ec2-4aaf-b9f5-cf8f0656bdfa" providerId="ADAL" clId="{F4C2286D-0DBE-4644-A538-34A6C903FB9C}" dt="2022-01-17T10:18:27.222" v="6742" actId="1076"/>
          <ac:graphicFrameMkLst>
            <pc:docMk/>
            <pc:sldMk cId="352917058" sldId="310"/>
            <ac:graphicFrameMk id="21" creationId="{6E1B4FB7-FC58-4064-B0A6-3BF5ABA2CC6E}"/>
          </ac:graphicFrameMkLst>
        </pc:graphicFrameChg>
        <pc:graphicFrameChg chg="mod">
          <ac:chgData name="Domonkos Márk" userId="5b754e74-2ec2-4aaf-b9f5-cf8f0656bdfa" providerId="ADAL" clId="{F4C2286D-0DBE-4644-A538-34A6C903FB9C}" dt="2022-01-17T10:18:19.127" v="6741" actId="14100"/>
          <ac:graphicFrameMkLst>
            <pc:docMk/>
            <pc:sldMk cId="352917058" sldId="310"/>
            <ac:graphicFrameMk id="23" creationId="{AEF3AF46-CE4F-4268-9FCD-9D1AAF97C997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7T10:23:24.727" v="6928" actId="5793"/>
        <pc:sldMkLst>
          <pc:docMk/>
          <pc:sldMk cId="2305526395" sldId="311"/>
        </pc:sldMkLst>
        <pc:spChg chg="mod">
          <ac:chgData name="Domonkos Márk" userId="5b754e74-2ec2-4aaf-b9f5-cf8f0656bdfa" providerId="ADAL" clId="{F4C2286D-0DBE-4644-A538-34A6C903FB9C}" dt="2022-01-17T10:23:24.727" v="6928" actId="5793"/>
          <ac:spMkLst>
            <pc:docMk/>
            <pc:sldMk cId="2305526395" sldId="311"/>
            <ac:spMk id="2" creationId="{71190261-4641-4725-A010-81F8FDCA637E}"/>
          </ac:spMkLst>
        </pc:spChg>
        <pc:spChg chg="mod">
          <ac:chgData name="Domonkos Márk" userId="5b754e74-2ec2-4aaf-b9f5-cf8f0656bdfa" providerId="ADAL" clId="{F4C2286D-0DBE-4644-A538-34A6C903FB9C}" dt="2022-01-17T10:18:51.895" v="6743"/>
          <ac:spMkLst>
            <pc:docMk/>
            <pc:sldMk cId="2305526395" sldId="311"/>
            <ac:spMk id="6" creationId="{18B818B5-7F38-408D-A6E7-C4B12E34672C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8" creationId="{AAE78876-3CA5-4484-B5A9-634012FEDF92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12" creationId="{9DFC7EAC-CF8B-4A38-94DD-5B5679B4AF36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14" creationId="{17184EF4-DEB8-4588-8BBC-D229578C3A8A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16" creationId="{AA4D7720-3B52-421F-938B-6104B61B919B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18" creationId="{E499BD8D-9B92-4634-8B06-6AE89056D168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19" creationId="{4613A3E3-1323-4775-B783-DF4AE5BCAE95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20" creationId="{6986E2EA-7477-44B4-99F6-9C867EED8B1A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21" creationId="{75572266-B798-4BC3-816C-382E2A8DDC3A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22" creationId="{7CE96038-A70F-463D-9BCC-0A6C673857F3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23" creationId="{6C46ADE2-4A18-4268-BDC8-ED14CF62B8EA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24" creationId="{6D353A98-E654-4167-8247-EBC6022981D0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25" creationId="{4708DB2A-89EB-4C80-9B0B-9F2270BE9643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26" creationId="{9249B811-4DC4-4F72-8128-A2A2E508DD8B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27" creationId="{1EE0BE6A-8D53-4E05-96D1-3C103BF81F0D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28" creationId="{7C1907D1-1EA8-4073-A3D8-7F96ED75BD64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29" creationId="{01B2EDDA-8BFE-4DB2-81C6-E0CE21619A93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30" creationId="{5836AF27-7F98-4521-B90C-6FAE455625DF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31" creationId="{8A01D4D3-170C-41FA-A994-F3893C72667E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32" creationId="{2FC0538A-73B1-4046-867D-246DBCD97992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33" creationId="{85674CC7-2A37-4362-8BE8-774EA58EEF8E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34" creationId="{656FE43A-4490-4845-B25F-EA91203EC7DC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35" creationId="{49665A1F-8EF5-476E-AE04-5E0414578892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36" creationId="{895A076E-E070-4DE4-B7A8-6CD51B293295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37" creationId="{34E09EFB-CD2A-4279-BF87-0433A8DA971F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38" creationId="{FA98C06C-3F13-4E28-B835-59DB3CC4B9CC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39" creationId="{D140ACA9-FA83-48C4-A01E-1C48AF4B3691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40" creationId="{AC77A63E-2883-4EB2-A432-1293E85015D5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41" creationId="{212B79F6-FB5B-469B-864A-9CAF56C883DE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42" creationId="{52E0E93A-DE3F-49C1-A351-492E4F003EB8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43" creationId="{08E8BE18-E047-4253-8A44-5956E970179A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44" creationId="{46D4019C-E516-45B0-BF6F-E2271C96E1CE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45" creationId="{17B8CAC2-3E84-4D94-9AD0-1783FCB066C1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46" creationId="{5C8FC0B3-6554-4D11-90A3-9ED64650EF9C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47" creationId="{09852C56-3C35-46AC-B8AC-D4FFEDE771C3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48" creationId="{69ABD891-221C-42D3-B9CE-7BC0A674C357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49" creationId="{511165CE-F46E-4C76-8036-5670CCEA452D}"/>
          </ac:spMkLst>
        </pc:spChg>
        <pc:spChg chg="mod">
          <ac:chgData name="Domonkos Márk" userId="5b754e74-2ec2-4aaf-b9f5-cf8f0656bdfa" providerId="ADAL" clId="{F4C2286D-0DBE-4644-A538-34A6C903FB9C}" dt="2022-01-17T10:20:31.519" v="6816" actId="1076"/>
          <ac:spMkLst>
            <pc:docMk/>
            <pc:sldMk cId="2305526395" sldId="311"/>
            <ac:spMk id="50" creationId="{0CD544B4-CD16-4994-ACC9-E0186DD2AFF9}"/>
          </ac:spMkLst>
        </pc:spChg>
        <pc:grpChg chg="add mod">
          <ac:chgData name="Domonkos Márk" userId="5b754e74-2ec2-4aaf-b9f5-cf8f0656bdfa" providerId="ADAL" clId="{F4C2286D-0DBE-4644-A538-34A6C903FB9C}" dt="2022-01-17T10:20:31.519" v="6816" actId="1076"/>
          <ac:grpSpMkLst>
            <pc:docMk/>
            <pc:sldMk cId="2305526395" sldId="311"/>
            <ac:grpSpMk id="7" creationId="{C2BCC509-F315-470D-9BC1-12B529DF0BA3}"/>
          </ac:grpSpMkLst>
        </pc:grpChg>
        <pc:grpChg chg="mod">
          <ac:chgData name="Domonkos Márk" userId="5b754e74-2ec2-4aaf-b9f5-cf8f0656bdfa" providerId="ADAL" clId="{F4C2286D-0DBE-4644-A538-34A6C903FB9C}" dt="2022-01-17T10:20:31.519" v="6816" actId="1076"/>
          <ac:grpSpMkLst>
            <pc:docMk/>
            <pc:sldMk cId="2305526395" sldId="311"/>
            <ac:grpSpMk id="9" creationId="{4ADD568E-19A0-4388-9880-52D09D484F2B}"/>
          </ac:grpSpMkLst>
        </pc:grpChg>
        <pc:grpChg chg="mod">
          <ac:chgData name="Domonkos Márk" userId="5b754e74-2ec2-4aaf-b9f5-cf8f0656bdfa" providerId="ADAL" clId="{F4C2286D-0DBE-4644-A538-34A6C903FB9C}" dt="2022-01-17T10:20:31.519" v="6816" actId="1076"/>
          <ac:grpSpMkLst>
            <pc:docMk/>
            <pc:sldMk cId="2305526395" sldId="311"/>
            <ac:grpSpMk id="10" creationId="{C8C97ED7-0F25-426E-A516-D8ED1192C238}"/>
          </ac:grpSpMkLst>
        </pc:grpChg>
        <pc:grpChg chg="mod">
          <ac:chgData name="Domonkos Márk" userId="5b754e74-2ec2-4aaf-b9f5-cf8f0656bdfa" providerId="ADAL" clId="{F4C2286D-0DBE-4644-A538-34A6C903FB9C}" dt="2022-01-17T10:20:31.519" v="6816" actId="1076"/>
          <ac:grpSpMkLst>
            <pc:docMk/>
            <pc:sldMk cId="2305526395" sldId="311"/>
            <ac:grpSpMk id="11" creationId="{740D52BC-B910-4846-993E-81DF0058C15A}"/>
          </ac:grpSpMkLst>
        </pc:grpChg>
        <pc:grpChg chg="mod">
          <ac:chgData name="Domonkos Márk" userId="5b754e74-2ec2-4aaf-b9f5-cf8f0656bdfa" providerId="ADAL" clId="{F4C2286D-0DBE-4644-A538-34A6C903FB9C}" dt="2022-01-17T10:20:31.519" v="6816" actId="1076"/>
          <ac:grpSpMkLst>
            <pc:docMk/>
            <pc:sldMk cId="2305526395" sldId="311"/>
            <ac:grpSpMk id="17" creationId="{8712DFB9-0F56-4D8F-9CA0-F687E8D5DA5F}"/>
          </ac:grpSpMkLst>
        </pc:grpChg>
        <pc:graphicFrameChg chg="mod">
          <ac:chgData name="Domonkos Márk" userId="5b754e74-2ec2-4aaf-b9f5-cf8f0656bdfa" providerId="ADAL" clId="{F4C2286D-0DBE-4644-A538-34A6C903FB9C}" dt="2022-01-17T10:20:40.293" v="6817" actId="1076"/>
          <ac:graphicFrameMkLst>
            <pc:docMk/>
            <pc:sldMk cId="2305526395" sldId="311"/>
            <ac:graphicFrameMk id="13" creationId="{A7841C6F-5676-49E8-A68F-7D487DC282FA}"/>
          </ac:graphicFrameMkLst>
        </pc:graphicFrameChg>
        <pc:graphicFrameChg chg="mod">
          <ac:chgData name="Domonkos Márk" userId="5b754e74-2ec2-4aaf-b9f5-cf8f0656bdfa" providerId="ADAL" clId="{F4C2286D-0DBE-4644-A538-34A6C903FB9C}" dt="2022-01-17T10:20:31.519" v="6816" actId="1076"/>
          <ac:graphicFrameMkLst>
            <pc:docMk/>
            <pc:sldMk cId="2305526395" sldId="311"/>
            <ac:graphicFrameMk id="15" creationId="{E52BCB4D-684B-4D2C-8F00-E03C8C9CD969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17T10:28:08.068" v="7030" actId="1076"/>
        <pc:sldMkLst>
          <pc:docMk/>
          <pc:sldMk cId="2344520701" sldId="312"/>
        </pc:sldMkLst>
        <pc:spChg chg="mod">
          <ac:chgData name="Domonkos Márk" userId="5b754e74-2ec2-4aaf-b9f5-cf8f0656bdfa" providerId="ADAL" clId="{F4C2286D-0DBE-4644-A538-34A6C903FB9C}" dt="2022-01-17T10:24:56.085" v="7002" actId="14100"/>
          <ac:spMkLst>
            <pc:docMk/>
            <pc:sldMk cId="2344520701" sldId="312"/>
            <ac:spMk id="2" creationId="{95CB1F44-2B14-4C57-8FDE-9868C6E8467C}"/>
          </ac:spMkLst>
        </pc:spChg>
        <pc:spChg chg="mod">
          <ac:chgData name="Domonkos Márk" userId="5b754e74-2ec2-4aaf-b9f5-cf8f0656bdfa" providerId="ADAL" clId="{F4C2286D-0DBE-4644-A538-34A6C903FB9C}" dt="2022-01-17T10:18:53.884" v="6744"/>
          <ac:spMkLst>
            <pc:docMk/>
            <pc:sldMk cId="2344520701" sldId="312"/>
            <ac:spMk id="6" creationId="{BF50BAA8-A41E-4925-BCE4-FCFDABD71F63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8" creationId="{6D1A9453-C72C-4DA3-A7AF-9F957FC1016D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9" creationId="{BC8293B3-25DF-45D6-8E51-D3BDAB40BDBF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10" creationId="{040E2A2C-1D92-408F-B7C6-286E6483B8ED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11" creationId="{5084C8D9-74A2-43AD-86B6-E92307E11B43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12" creationId="{53985822-D35F-4C4A-92BF-CEB84AF000FF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13" creationId="{F4A57702-EC67-4C64-BCD7-842CCAD7D321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14" creationId="{BAE7A2E0-2E33-46DE-84BF-6FA8B602C1C9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15" creationId="{0FA7019A-1A94-49B9-8E5E-EBB43D12644D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16" creationId="{42D02C80-D07A-49ED-8F0F-CABCCA6E1CBB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17" creationId="{7766941A-CE98-470F-82A4-1D9C2BF91221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18" creationId="{D265B8C4-FB90-4C9F-85F9-45DCD1906A4A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19" creationId="{1927CD66-EF2B-430F-AEC3-780A392E5144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20" creationId="{04B91781-A85D-448D-9657-462EE2868ED6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21" creationId="{AD8C5F8F-4F1E-42A4-9A05-214DD745844B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22" creationId="{7ACCA7A5-9E7A-46EC-BDD2-3B5E0EF469AF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23" creationId="{2ED2A6B6-D4F8-491C-8734-76CD01A7AAB0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24" creationId="{5423A717-EDDA-41B2-9732-3D80CD6BCE8F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25" creationId="{C29C0C27-279F-432E-B65F-836C328CB3CF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26" creationId="{9ACA7C4D-D6EA-4AC5-96BA-B5E8F867E8E6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27" creationId="{CDA27D57-8FD7-4D14-9B48-69063009FD8A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28" creationId="{8509B115-53EE-4191-B2E9-9A70353CFFA4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29" creationId="{0DFABE2C-13CB-4DB8-AB81-1E5B3D1A5AD9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31" creationId="{EE86EF47-2A71-4750-9A28-D879D9F3E889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32" creationId="{A0D442BE-B9B9-4941-8171-856188A65251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33" creationId="{1FEC81C0-00D8-45F7-8BC9-B6B41EEE7B6F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34" creationId="{169D8AC4-07B3-4FA8-BEA6-851EB6B0F03E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35" creationId="{669E8B50-9013-4B3F-94BA-1CA618F6C871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36" creationId="{B6ED6C6D-471F-45B2-A8DC-B2A28A17EE5E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37" creationId="{C09F8F1F-CAEF-477D-ABB8-D4AFE795E759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38" creationId="{28254268-0756-418F-A3C7-61B02CE5D9FE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39" creationId="{91CB566C-2E10-48E0-99EC-647E82D6F315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40" creationId="{5B4AE3E1-EBFE-4EBC-B94A-505074E98C56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41" creationId="{8879AB15-B655-4180-A340-09E0875DF691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42" creationId="{CEAE500E-549D-4DF8-BA82-463A4FA4DEC7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43" creationId="{C62EED72-BC39-4D8B-8F4B-17579E21D5C1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44" creationId="{49166040-C9DC-4E3E-A284-D61E0345E51D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45" creationId="{0390FA58-3FAD-49C3-8790-A130B4E19BD7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46" creationId="{AF26A7E2-0571-4362-B3FB-F4F5836548FD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47" creationId="{1CFB4EAB-4C77-4A00-85F5-987CE1E478EB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48" creationId="{B79B6D57-3FDF-43D5-A59E-0DAA9273A43D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49" creationId="{22AA0C76-C915-4BF1-953D-07F46D278736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50" creationId="{DA0E5CA6-4A39-4606-8587-07AC79DF2E92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51" creationId="{67DFAB7B-30A6-413F-8554-ADFD80FA18DA}"/>
          </ac:spMkLst>
        </pc:spChg>
        <pc:spChg chg="mod">
          <ac:chgData name="Domonkos Márk" userId="5b754e74-2ec2-4aaf-b9f5-cf8f0656bdfa" providerId="ADAL" clId="{F4C2286D-0DBE-4644-A538-34A6C903FB9C}" dt="2022-01-17T10:25:05.017" v="7003"/>
          <ac:spMkLst>
            <pc:docMk/>
            <pc:sldMk cId="2344520701" sldId="312"/>
            <ac:spMk id="52" creationId="{66A165FE-DCF9-4287-89D5-9CD1B8C15056}"/>
          </ac:spMkLst>
        </pc:spChg>
        <pc:spChg chg="add del mod">
          <ac:chgData name="Domonkos Márk" userId="5b754e74-2ec2-4aaf-b9f5-cf8f0656bdfa" providerId="ADAL" clId="{F4C2286D-0DBE-4644-A538-34A6C903FB9C}" dt="2022-01-17T10:25:08.551" v="7004"/>
          <ac:spMkLst>
            <pc:docMk/>
            <pc:sldMk cId="2344520701" sldId="312"/>
            <ac:spMk id="53" creationId="{35BC5C74-00A5-4D79-A226-85FBE38E6DAF}"/>
          </ac:spMkLst>
        </pc:spChg>
        <pc:spChg chg="add del mod">
          <ac:chgData name="Domonkos Márk" userId="5b754e74-2ec2-4aaf-b9f5-cf8f0656bdfa" providerId="ADAL" clId="{F4C2286D-0DBE-4644-A538-34A6C903FB9C}" dt="2022-01-17T10:25:08.551" v="7004"/>
          <ac:spMkLst>
            <pc:docMk/>
            <pc:sldMk cId="2344520701" sldId="312"/>
            <ac:spMk id="54" creationId="{5A304ECC-5E4C-4B33-B711-F1F071A03356}"/>
          </ac:spMkLst>
        </pc:spChg>
        <pc:spChg chg="add del mod">
          <ac:chgData name="Domonkos Márk" userId="5b754e74-2ec2-4aaf-b9f5-cf8f0656bdfa" providerId="ADAL" clId="{F4C2286D-0DBE-4644-A538-34A6C903FB9C}" dt="2022-01-17T10:25:08.551" v="7004"/>
          <ac:spMkLst>
            <pc:docMk/>
            <pc:sldMk cId="2344520701" sldId="312"/>
            <ac:spMk id="55" creationId="{DB3CEBC5-7916-4FC9-8093-CC22186C6E52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57" creationId="{3EC14E4B-D80C-4024-8E4E-42702542F69C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58" creationId="{75B50D65-2533-481E-96EB-A7CA0D68B6DA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59" creationId="{2DD3285C-2EC9-4D50-9217-5691784CCB23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60" creationId="{1E4CAE4A-9BB7-485A-A64C-9AC425EC25C1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61" creationId="{5F11C34F-C365-4A28-9CA4-BA67856E064C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62" creationId="{827DAD76-7CAB-4370-99A2-AFF17AF4BCF6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63" creationId="{C407DAB7-74BD-4C2C-8621-38F98049EE45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64" creationId="{C21E8566-62FB-4C11-8379-1C978044DD6D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65" creationId="{9EF86EEB-F59D-4390-AAFC-E10E54079A31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66" creationId="{1E82644B-73AE-4CFE-92DE-A416E499E4D3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67" creationId="{0E008B47-764F-43D1-957F-38279FA920DF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68" creationId="{05361DC9-34AF-4B4D-8243-2EF2F9D1B6CA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69" creationId="{2AB1CE5D-9F34-42C7-9658-6EFB1670AFD3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70" creationId="{D14215D1-4EAC-4D47-B6F4-EF9B8E230F3E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71" creationId="{018AD9D1-96B7-4001-AB2D-CADC09D45C35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72" creationId="{616D4D83-7C93-4460-9AB3-0C24A231158C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73" creationId="{2CD94621-4BE4-481F-8586-10A1B8EFE106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74" creationId="{A72908A2-BD50-4651-BD1B-44ED30BC4501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75" creationId="{A2E0872A-5A83-449E-803A-FBE1C6BFE851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76" creationId="{68808D77-BA26-4870-9851-368FD0958B1A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77" creationId="{591CB520-C4BA-4C74-8683-B43EC8839CFF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78" creationId="{CD27C1EA-AE3B-4C18-B498-126C95290A51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79" creationId="{4D334D96-46F4-48E2-B68E-5F1EC59F18FB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81" creationId="{C38747DD-9A14-46E5-B782-CA9713FC9ADF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82" creationId="{C2842FAA-B9D7-4235-9B7B-E585B2D4645B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83" creationId="{DCD34298-836A-4F96-80E7-66EC86008270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84" creationId="{0CCC1CD0-7337-405C-8E7E-F19D99585956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85" creationId="{162303B4-A766-4FEF-AD54-7415A79DF452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86" creationId="{784A0FF3-94BD-4C79-809E-3DAD57E7D426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87" creationId="{33726915-F8BA-4E3F-9EF7-054AEBE19FCB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88" creationId="{F16F6767-B30D-4405-93C0-917D5E6DDC9F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89" creationId="{7976C720-8BB7-4582-99D9-EC29949F4404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90" creationId="{6AEC0646-D55A-480C-977D-A4FF1FF2B314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91" creationId="{8277BE25-D714-4330-B8EF-DA9DC0851FD8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92" creationId="{6E33C382-1A56-4189-9071-074513AF3BE8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93" creationId="{A8866805-FDE1-4872-86D8-CCA2827D90D7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94" creationId="{79968F27-3D1A-41DE-9977-600AC64F650E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95" creationId="{E612CB6F-8C4C-4A9C-8112-042F9A9807A6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96" creationId="{C71D99ED-ADFE-4B0E-BD95-50F02DCB8725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97" creationId="{D772DB61-3E18-4ACA-AAAF-42936FFCAB6B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98" creationId="{77411C30-0F37-45F3-8AA4-AEFCE87E05D4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99" creationId="{21A0C377-E35D-49ED-9AF8-3E565F503C40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100" creationId="{DCD88833-69DE-4CD9-A99D-6B9DF2B98D61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101" creationId="{B55F491E-C65E-4F77-AA68-63A677868E1F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102" creationId="{C8171300-933E-46E1-9AA6-E74B0097F5A4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03" creationId="{99F7CF90-4202-49D4-A137-02B6F9E3DB0F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04" creationId="{CD329FA3-5252-45A9-BF06-9FC0B3A695B0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05" creationId="{3A7E363E-762B-472A-B014-26CC2BBB9331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06" creationId="{726FE3E9-4F96-4DBD-A361-02175BD598B0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07" creationId="{2EB18B29-F1F2-4DC5-A840-CCB739692CFB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08" creationId="{76688F06-F489-49F8-B01B-90195D2E1DAC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09" creationId="{37DA77B7-4341-4B9C-A25C-29CEAEE9013A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10" creationId="{E2CDEDF7-3CA5-49EF-AD77-633D35A76C79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11" creationId="{33831D06-D057-4D88-9017-7AD54D4A1CD0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12" creationId="{EC96436C-252F-4066-B46B-83613924B78A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13" creationId="{A3CA076A-E15D-41B0-A8F3-32B0DBECC20F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115" creationId="{19351045-266A-4D58-BD2A-E27930F7E3E5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116" creationId="{AED295DD-96BD-4588-AC9C-49DBC8A23778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117" creationId="{94F63AB1-6B94-492C-9C00-743E3FC62792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118" creationId="{E2755D0D-865F-4F75-9785-6C1B189A8B94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120" creationId="{A0EEE98A-448F-4300-82F7-1229ACCC25F1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121" creationId="{D6482B73-66A4-4802-834A-988C1F4EBDFF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122" creationId="{0BEC98B3-9E7E-4373-A9A9-C3956968A4D3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123" creationId="{58E48CB2-2120-4414-86AB-30DDB319FBCB}"/>
          </ac:spMkLst>
        </pc:spChg>
        <pc:spChg chg="mod">
          <ac:chgData name="Domonkos Márk" userId="5b754e74-2ec2-4aaf-b9f5-cf8f0656bdfa" providerId="ADAL" clId="{F4C2286D-0DBE-4644-A538-34A6C903FB9C}" dt="2022-01-17T10:25:42.493" v="7011" actId="1076"/>
          <ac:spMkLst>
            <pc:docMk/>
            <pc:sldMk cId="2344520701" sldId="312"/>
            <ac:spMk id="124" creationId="{1E6312A7-0ADC-4D55-AB2A-1FB099D6063B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25" creationId="{135A527B-0FB0-413E-9DB4-7260416745BB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26" creationId="{23B0FE55-40E6-4DFC-BECB-D7AB4FE1555C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27" creationId="{A4C427FF-4A52-403A-B83D-8802D5C29527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28" creationId="{AD7FD87E-E9C0-496B-B71F-0CDF886E85B6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29" creationId="{A745C86C-9103-4264-A2BF-3DC8E19E3C1E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30" creationId="{60C5C2BA-E337-4123-B48C-E9FA6F371ECA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31" creationId="{AABD2587-B7AC-4856-B23E-85972C906ACC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32" creationId="{FE7F19B0-D0A0-4D29-A2B9-F584DC0BE861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33" creationId="{9C7B3EB4-E9C3-45FE-BB49-41E60B8F63D7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34" creationId="{17089B88-F7C2-49EF-BD28-33BA5C41453C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35" creationId="{F9959F94-037F-472B-9635-738E3F1188E2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36" creationId="{3F12841E-E505-4668-B2DF-5DEA38C1A757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46" creationId="{233E7A64-E424-434A-962F-B3151E45619F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47" creationId="{457BAE1F-487C-467B-8B05-3A053FCB3C3E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48" creationId="{136B1F01-E9F9-4740-ABEC-6977B2952873}"/>
          </ac:spMkLst>
        </pc:spChg>
        <pc:spChg chg="add del mod">
          <ac:chgData name="Domonkos Márk" userId="5b754e74-2ec2-4aaf-b9f5-cf8f0656bdfa" providerId="ADAL" clId="{F4C2286D-0DBE-4644-A538-34A6C903FB9C}" dt="2022-01-17T10:25:43.038" v="7012"/>
          <ac:spMkLst>
            <pc:docMk/>
            <pc:sldMk cId="2344520701" sldId="312"/>
            <ac:spMk id="149" creationId="{D0E90B6F-A06C-4D8F-944C-8B9C260294A9}"/>
          </ac:spMkLst>
        </pc:spChg>
        <pc:grpChg chg="add del mod">
          <ac:chgData name="Domonkos Márk" userId="5b754e74-2ec2-4aaf-b9f5-cf8f0656bdfa" providerId="ADAL" clId="{F4C2286D-0DBE-4644-A538-34A6C903FB9C}" dt="2022-01-17T10:25:08.551" v="7004"/>
          <ac:grpSpMkLst>
            <pc:docMk/>
            <pc:sldMk cId="2344520701" sldId="312"/>
            <ac:grpSpMk id="7" creationId="{7922064B-8F76-4F94-93C8-7A7456D26D9B}"/>
          </ac:grpSpMkLst>
        </pc:grpChg>
        <pc:grpChg chg="add del mod">
          <ac:chgData name="Domonkos Márk" userId="5b754e74-2ec2-4aaf-b9f5-cf8f0656bdfa" providerId="ADAL" clId="{F4C2286D-0DBE-4644-A538-34A6C903FB9C}" dt="2022-01-17T10:25:08.551" v="7004"/>
          <ac:grpSpMkLst>
            <pc:docMk/>
            <pc:sldMk cId="2344520701" sldId="312"/>
            <ac:grpSpMk id="30" creationId="{B73F49EA-30CD-41D5-9F23-349D4C366CB3}"/>
          </ac:grpSpMkLst>
        </pc:grpChg>
        <pc:grpChg chg="add del mod">
          <ac:chgData name="Domonkos Márk" userId="5b754e74-2ec2-4aaf-b9f5-cf8f0656bdfa" providerId="ADAL" clId="{F4C2286D-0DBE-4644-A538-34A6C903FB9C}" dt="2022-01-17T10:25:43.038" v="7012"/>
          <ac:grpSpMkLst>
            <pc:docMk/>
            <pc:sldMk cId="2344520701" sldId="312"/>
            <ac:grpSpMk id="56" creationId="{2F4B3633-516A-4A5A-89AA-8F85A29A83D9}"/>
          </ac:grpSpMkLst>
        </pc:grpChg>
        <pc:grpChg chg="add del mod">
          <ac:chgData name="Domonkos Márk" userId="5b754e74-2ec2-4aaf-b9f5-cf8f0656bdfa" providerId="ADAL" clId="{F4C2286D-0DBE-4644-A538-34A6C903FB9C}" dt="2022-01-17T10:25:43.038" v="7012"/>
          <ac:grpSpMkLst>
            <pc:docMk/>
            <pc:sldMk cId="2344520701" sldId="312"/>
            <ac:grpSpMk id="80" creationId="{1D78DF98-8548-454E-9127-380CE2C112B4}"/>
          </ac:grpSpMkLst>
        </pc:grpChg>
        <pc:grpChg chg="add del mod">
          <ac:chgData name="Domonkos Márk" userId="5b754e74-2ec2-4aaf-b9f5-cf8f0656bdfa" providerId="ADAL" clId="{F4C2286D-0DBE-4644-A538-34A6C903FB9C}" dt="2022-01-17T10:25:43.038" v="7012"/>
          <ac:grpSpMkLst>
            <pc:docMk/>
            <pc:sldMk cId="2344520701" sldId="312"/>
            <ac:grpSpMk id="114" creationId="{1ACB9687-B3EE-494A-98F7-7A1152715B7E}"/>
          </ac:grpSpMkLst>
        </pc:grpChg>
        <pc:grpChg chg="add del mod">
          <ac:chgData name="Domonkos Márk" userId="5b754e74-2ec2-4aaf-b9f5-cf8f0656bdfa" providerId="ADAL" clId="{F4C2286D-0DBE-4644-A538-34A6C903FB9C}" dt="2022-01-17T10:25:43.038" v="7012"/>
          <ac:grpSpMkLst>
            <pc:docMk/>
            <pc:sldMk cId="2344520701" sldId="312"/>
            <ac:grpSpMk id="119" creationId="{3C868FF6-B82D-4803-8177-F6F91128014E}"/>
          </ac:grpSpMkLst>
        </pc:grpChg>
        <pc:graphicFrameChg chg="add del mod">
          <ac:chgData name="Domonkos Márk" userId="5b754e74-2ec2-4aaf-b9f5-cf8f0656bdfa" providerId="ADAL" clId="{F4C2286D-0DBE-4644-A538-34A6C903FB9C}" dt="2022-01-17T10:25:43.038" v="7012"/>
          <ac:graphicFrameMkLst>
            <pc:docMk/>
            <pc:sldMk cId="2344520701" sldId="312"/>
            <ac:graphicFrameMk id="137" creationId="{8DA6B000-3E08-4FFF-B7CD-7BF75342DA5B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0:25:43.038" v="7012"/>
          <ac:graphicFrameMkLst>
            <pc:docMk/>
            <pc:sldMk cId="2344520701" sldId="312"/>
            <ac:graphicFrameMk id="138" creationId="{60947DD8-3A76-449B-B008-863E81F70559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0:25:43.038" v="7012"/>
          <ac:graphicFrameMkLst>
            <pc:docMk/>
            <pc:sldMk cId="2344520701" sldId="312"/>
            <ac:graphicFrameMk id="139" creationId="{53ED5F1F-3FBF-4D5C-A6F1-B1FD45E83D51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0:25:43.038" v="7012"/>
          <ac:graphicFrameMkLst>
            <pc:docMk/>
            <pc:sldMk cId="2344520701" sldId="312"/>
            <ac:graphicFrameMk id="140" creationId="{0A8DD925-7F09-40ED-AF08-9B2711E26281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0:25:43.038" v="7012"/>
          <ac:graphicFrameMkLst>
            <pc:docMk/>
            <pc:sldMk cId="2344520701" sldId="312"/>
            <ac:graphicFrameMk id="141" creationId="{99B92C8D-8FC3-484C-A7E2-D030B5605AF1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0:25:43.038" v="7012"/>
          <ac:graphicFrameMkLst>
            <pc:docMk/>
            <pc:sldMk cId="2344520701" sldId="312"/>
            <ac:graphicFrameMk id="142" creationId="{5345A21A-3DE1-416B-9ADD-F67B699F898B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0:25:43.038" v="7012"/>
          <ac:graphicFrameMkLst>
            <pc:docMk/>
            <pc:sldMk cId="2344520701" sldId="312"/>
            <ac:graphicFrameMk id="143" creationId="{CB5E3F19-2772-493C-921C-831BFC24009E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0:25:43.038" v="7012"/>
          <ac:graphicFrameMkLst>
            <pc:docMk/>
            <pc:sldMk cId="2344520701" sldId="312"/>
            <ac:graphicFrameMk id="144" creationId="{040DACAA-AD01-4323-BD57-830C8A72ED09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0:25:43.038" v="7012"/>
          <ac:graphicFrameMkLst>
            <pc:docMk/>
            <pc:sldMk cId="2344520701" sldId="312"/>
            <ac:graphicFrameMk id="145" creationId="{AF9CD84D-65DF-4FFC-AD84-0C952A2F5FCF}"/>
          </ac:graphicFrameMkLst>
        </pc:graphicFrameChg>
        <pc:picChg chg="add del mod ord modCrop">
          <ac:chgData name="Domonkos Márk" userId="5b754e74-2ec2-4aaf-b9f5-cf8f0656bdfa" providerId="ADAL" clId="{F4C2286D-0DBE-4644-A538-34A6C903FB9C}" dt="2022-01-17T10:27:41.387" v="7022" actId="478"/>
          <ac:picMkLst>
            <pc:docMk/>
            <pc:sldMk cId="2344520701" sldId="312"/>
            <ac:picMk id="151" creationId="{28FABA7A-219F-487D-8A67-CF9579D2F88D}"/>
          </ac:picMkLst>
        </pc:picChg>
        <pc:picChg chg="add mod">
          <ac:chgData name="Domonkos Márk" userId="5b754e74-2ec2-4aaf-b9f5-cf8f0656bdfa" providerId="ADAL" clId="{F4C2286D-0DBE-4644-A538-34A6C903FB9C}" dt="2022-01-17T10:28:08.068" v="7030" actId="1076"/>
          <ac:picMkLst>
            <pc:docMk/>
            <pc:sldMk cId="2344520701" sldId="312"/>
            <ac:picMk id="153" creationId="{AEE6C210-99CB-4C46-BE9C-098192AD31A5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0:29:00.453" v="7060"/>
        <pc:sldMkLst>
          <pc:docMk/>
          <pc:sldMk cId="2259362850" sldId="313"/>
        </pc:sldMkLst>
        <pc:spChg chg="del">
          <ac:chgData name="Domonkos Márk" userId="5b754e74-2ec2-4aaf-b9f5-cf8f0656bdfa" providerId="ADAL" clId="{F4C2286D-0DBE-4644-A538-34A6C903FB9C}" dt="2022-01-17T10:29:00.453" v="7060"/>
          <ac:spMkLst>
            <pc:docMk/>
            <pc:sldMk cId="2259362850" sldId="313"/>
            <ac:spMk id="2" creationId="{FDE67511-AD11-414E-880D-E6CA3B093315}"/>
          </ac:spMkLst>
        </pc:spChg>
        <pc:spChg chg="mod">
          <ac:chgData name="Domonkos Márk" userId="5b754e74-2ec2-4aaf-b9f5-cf8f0656bdfa" providerId="ADAL" clId="{F4C2286D-0DBE-4644-A538-34A6C903FB9C}" dt="2022-01-17T10:28:55.377" v="7059" actId="20577"/>
          <ac:spMkLst>
            <pc:docMk/>
            <pc:sldMk cId="2259362850" sldId="313"/>
            <ac:spMk id="6" creationId="{E3DE062D-4AA2-4709-8142-DE5C511F47E1}"/>
          </ac:spMkLst>
        </pc:spChg>
        <pc:picChg chg="add mod">
          <ac:chgData name="Domonkos Márk" userId="5b754e74-2ec2-4aaf-b9f5-cf8f0656bdfa" providerId="ADAL" clId="{F4C2286D-0DBE-4644-A538-34A6C903FB9C}" dt="2022-01-17T10:29:00.453" v="7060"/>
          <ac:picMkLst>
            <pc:docMk/>
            <pc:sldMk cId="2259362850" sldId="313"/>
            <ac:picMk id="7" creationId="{FDC457F5-CAA6-4390-8E5F-1C60602921C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0:30:31.246" v="7166" actId="20577"/>
        <pc:sldMkLst>
          <pc:docMk/>
          <pc:sldMk cId="1413527160" sldId="314"/>
        </pc:sldMkLst>
        <pc:spChg chg="del">
          <ac:chgData name="Domonkos Márk" userId="5b754e74-2ec2-4aaf-b9f5-cf8f0656bdfa" providerId="ADAL" clId="{F4C2286D-0DBE-4644-A538-34A6C903FB9C}" dt="2022-01-17T10:29:22.664" v="7095"/>
          <ac:spMkLst>
            <pc:docMk/>
            <pc:sldMk cId="1413527160" sldId="314"/>
            <ac:spMk id="2" creationId="{F36529C9-BCEE-489B-8F66-366D4498C478}"/>
          </ac:spMkLst>
        </pc:spChg>
        <pc:spChg chg="mod">
          <ac:chgData name="Domonkos Márk" userId="5b754e74-2ec2-4aaf-b9f5-cf8f0656bdfa" providerId="ADAL" clId="{F4C2286D-0DBE-4644-A538-34A6C903FB9C}" dt="2022-01-17T10:30:31.246" v="7166" actId="20577"/>
          <ac:spMkLst>
            <pc:docMk/>
            <pc:sldMk cId="1413527160" sldId="314"/>
            <ac:spMk id="6" creationId="{2A491C4A-7F76-47DA-99CF-CAE7DD504FAA}"/>
          </ac:spMkLst>
        </pc:spChg>
        <pc:picChg chg="add mod">
          <ac:chgData name="Domonkos Márk" userId="5b754e74-2ec2-4aaf-b9f5-cf8f0656bdfa" providerId="ADAL" clId="{F4C2286D-0DBE-4644-A538-34A6C903FB9C}" dt="2022-01-17T10:29:22.664" v="7095"/>
          <ac:picMkLst>
            <pc:docMk/>
            <pc:sldMk cId="1413527160" sldId="314"/>
            <ac:picMk id="7" creationId="{CFEFC9A7-6F0F-44C2-BE01-C0B445C5F205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0:29:40.138" v="7124" actId="20577"/>
        <pc:sldMkLst>
          <pc:docMk/>
          <pc:sldMk cId="3832100066" sldId="315"/>
        </pc:sldMkLst>
        <pc:spChg chg="del">
          <ac:chgData name="Domonkos Márk" userId="5b754e74-2ec2-4aaf-b9f5-cf8f0656bdfa" providerId="ADAL" clId="{F4C2286D-0DBE-4644-A538-34A6C903FB9C}" dt="2022-01-17T10:29:31.302" v="7097"/>
          <ac:spMkLst>
            <pc:docMk/>
            <pc:sldMk cId="3832100066" sldId="315"/>
            <ac:spMk id="2" creationId="{8FBC85B6-AEB5-4B2F-AB01-1DC044EBEE44}"/>
          </ac:spMkLst>
        </pc:spChg>
        <pc:spChg chg="mod">
          <ac:chgData name="Domonkos Márk" userId="5b754e74-2ec2-4aaf-b9f5-cf8f0656bdfa" providerId="ADAL" clId="{F4C2286D-0DBE-4644-A538-34A6C903FB9C}" dt="2022-01-17T10:29:40.138" v="7124" actId="20577"/>
          <ac:spMkLst>
            <pc:docMk/>
            <pc:sldMk cId="3832100066" sldId="315"/>
            <ac:spMk id="6" creationId="{425DA015-7B1C-4A5A-9A90-D395D2061B09}"/>
          </ac:spMkLst>
        </pc:spChg>
        <pc:picChg chg="add mod">
          <ac:chgData name="Domonkos Márk" userId="5b754e74-2ec2-4aaf-b9f5-cf8f0656bdfa" providerId="ADAL" clId="{F4C2286D-0DBE-4644-A538-34A6C903FB9C}" dt="2022-01-17T10:29:31.302" v="7097"/>
          <ac:picMkLst>
            <pc:docMk/>
            <pc:sldMk cId="3832100066" sldId="315"/>
            <ac:picMk id="7" creationId="{1F23CB1D-88F0-4554-8082-C7DE1D3A93F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0:30:27.046" v="7164" actId="20577"/>
        <pc:sldMkLst>
          <pc:docMk/>
          <pc:sldMk cId="3217342887" sldId="316"/>
        </pc:sldMkLst>
        <pc:spChg chg="del">
          <ac:chgData name="Domonkos Márk" userId="5b754e74-2ec2-4aaf-b9f5-cf8f0656bdfa" providerId="ADAL" clId="{F4C2286D-0DBE-4644-A538-34A6C903FB9C}" dt="2022-01-17T10:30:07.537" v="7162"/>
          <ac:spMkLst>
            <pc:docMk/>
            <pc:sldMk cId="3217342887" sldId="316"/>
            <ac:spMk id="2" creationId="{4B597BA4-7F8D-4E66-BC23-93A95D8B2BEB}"/>
          </ac:spMkLst>
        </pc:spChg>
        <pc:spChg chg="mod">
          <ac:chgData name="Domonkos Márk" userId="5b754e74-2ec2-4aaf-b9f5-cf8f0656bdfa" providerId="ADAL" clId="{F4C2286D-0DBE-4644-A538-34A6C903FB9C}" dt="2022-01-17T10:30:27.046" v="7164" actId="20577"/>
          <ac:spMkLst>
            <pc:docMk/>
            <pc:sldMk cId="3217342887" sldId="316"/>
            <ac:spMk id="6" creationId="{0AE8B49C-8F92-4DA1-BB9C-01ACFCC8DF62}"/>
          </ac:spMkLst>
        </pc:spChg>
        <pc:picChg chg="add mod">
          <ac:chgData name="Domonkos Márk" userId="5b754e74-2ec2-4aaf-b9f5-cf8f0656bdfa" providerId="ADAL" clId="{F4C2286D-0DBE-4644-A538-34A6C903FB9C}" dt="2022-01-17T10:30:07.537" v="7162"/>
          <ac:picMkLst>
            <pc:docMk/>
            <pc:sldMk cId="3217342887" sldId="316"/>
            <ac:picMk id="7" creationId="{B8C9C469-250D-40D8-8D46-F61BA29DAD26}"/>
          </ac:picMkLst>
        </pc:picChg>
      </pc:sldChg>
      <pc:sldChg chg="modSp new mod">
        <pc:chgData name="Domonkos Márk" userId="5b754e74-2ec2-4aaf-b9f5-cf8f0656bdfa" providerId="ADAL" clId="{F4C2286D-0DBE-4644-A538-34A6C903FB9C}" dt="2022-01-17T10:37:12.807" v="7571" actId="20577"/>
        <pc:sldMkLst>
          <pc:docMk/>
          <pc:sldMk cId="2631726609" sldId="317"/>
        </pc:sldMkLst>
        <pc:spChg chg="mod">
          <ac:chgData name="Domonkos Márk" userId="5b754e74-2ec2-4aaf-b9f5-cf8f0656bdfa" providerId="ADAL" clId="{F4C2286D-0DBE-4644-A538-34A6C903FB9C}" dt="2022-01-17T10:37:12.807" v="7571" actId="20577"/>
          <ac:spMkLst>
            <pc:docMk/>
            <pc:sldMk cId="2631726609" sldId="317"/>
            <ac:spMk id="2" creationId="{7D6CA887-C8E4-4D3E-BDE5-772332657CCD}"/>
          </ac:spMkLst>
        </pc:spChg>
        <pc:spChg chg="mod">
          <ac:chgData name="Domonkos Márk" userId="5b754e74-2ec2-4aaf-b9f5-cf8f0656bdfa" providerId="ADAL" clId="{F4C2286D-0DBE-4644-A538-34A6C903FB9C}" dt="2022-01-17T10:31:23.891" v="7201" actId="20577"/>
          <ac:spMkLst>
            <pc:docMk/>
            <pc:sldMk cId="2631726609" sldId="317"/>
            <ac:spMk id="6" creationId="{5037D1AA-474E-4FA4-912C-14747A109C1C}"/>
          </ac:spMkLst>
        </pc:spChg>
      </pc:sldChg>
      <pc:sldChg chg="modSp new mod">
        <pc:chgData name="Domonkos Márk" userId="5b754e74-2ec2-4aaf-b9f5-cf8f0656bdfa" providerId="ADAL" clId="{F4C2286D-0DBE-4644-A538-34A6C903FB9C}" dt="2022-01-17T10:41:48.418" v="7910" actId="6549"/>
        <pc:sldMkLst>
          <pc:docMk/>
          <pc:sldMk cId="1032618676" sldId="318"/>
        </pc:sldMkLst>
        <pc:spChg chg="mod">
          <ac:chgData name="Domonkos Márk" userId="5b754e74-2ec2-4aaf-b9f5-cf8f0656bdfa" providerId="ADAL" clId="{F4C2286D-0DBE-4644-A538-34A6C903FB9C}" dt="2022-01-17T10:41:48.418" v="7910" actId="6549"/>
          <ac:spMkLst>
            <pc:docMk/>
            <pc:sldMk cId="1032618676" sldId="318"/>
            <ac:spMk id="2" creationId="{BD49CC63-ABF8-4853-BD2A-88FA6DFAA54A}"/>
          </ac:spMkLst>
        </pc:spChg>
        <pc:spChg chg="mod">
          <ac:chgData name="Domonkos Márk" userId="5b754e74-2ec2-4aaf-b9f5-cf8f0656bdfa" providerId="ADAL" clId="{F4C2286D-0DBE-4644-A538-34A6C903FB9C}" dt="2022-01-17T10:38:22.318" v="7617" actId="20577"/>
          <ac:spMkLst>
            <pc:docMk/>
            <pc:sldMk cId="1032618676" sldId="318"/>
            <ac:spMk id="6" creationId="{11F0167D-4CE6-49EF-9A76-6022AB7516BF}"/>
          </ac:spMkLst>
        </pc:spChg>
      </pc:sldChg>
      <pc:sldChg chg="modSp new mod">
        <pc:chgData name="Domonkos Márk" userId="5b754e74-2ec2-4aaf-b9f5-cf8f0656bdfa" providerId="ADAL" clId="{F4C2286D-0DBE-4644-A538-34A6C903FB9C}" dt="2022-01-17T10:57:03.874" v="8376"/>
        <pc:sldMkLst>
          <pc:docMk/>
          <pc:sldMk cId="1620209832" sldId="319"/>
        </pc:sldMkLst>
        <pc:spChg chg="mod">
          <ac:chgData name="Domonkos Márk" userId="5b754e74-2ec2-4aaf-b9f5-cf8f0656bdfa" providerId="ADAL" clId="{F4C2286D-0DBE-4644-A538-34A6C903FB9C}" dt="2022-01-17T10:57:03.874" v="8376"/>
          <ac:spMkLst>
            <pc:docMk/>
            <pc:sldMk cId="1620209832" sldId="319"/>
            <ac:spMk id="2" creationId="{95F66520-9493-4123-A511-0D0C10BC328C}"/>
          </ac:spMkLst>
        </pc:spChg>
        <pc:spChg chg="mod">
          <ac:chgData name="Domonkos Márk" userId="5b754e74-2ec2-4aaf-b9f5-cf8f0656bdfa" providerId="ADAL" clId="{F4C2286D-0DBE-4644-A538-34A6C903FB9C}" dt="2022-01-17T10:47:51.317" v="7967" actId="20577"/>
          <ac:spMkLst>
            <pc:docMk/>
            <pc:sldMk cId="1620209832" sldId="319"/>
            <ac:spMk id="6" creationId="{DD7E2EA0-2FB6-4855-AA3F-4A0E0667E571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7T11:38:13.388" v="8602" actId="6549"/>
        <pc:sldMkLst>
          <pc:docMk/>
          <pc:sldMk cId="1055013761" sldId="320"/>
        </pc:sldMkLst>
        <pc:spChg chg="mod">
          <ac:chgData name="Domonkos Márk" userId="5b754e74-2ec2-4aaf-b9f5-cf8f0656bdfa" providerId="ADAL" clId="{F4C2286D-0DBE-4644-A538-34A6C903FB9C}" dt="2022-01-17T11:38:13.388" v="8602" actId="6549"/>
          <ac:spMkLst>
            <pc:docMk/>
            <pc:sldMk cId="1055013761" sldId="320"/>
            <ac:spMk id="2" creationId="{8374A02C-8950-4569-941D-E6E58196A85C}"/>
          </ac:spMkLst>
        </pc:spChg>
        <pc:spChg chg="mod">
          <ac:chgData name="Domonkos Márk" userId="5b754e74-2ec2-4aaf-b9f5-cf8f0656bdfa" providerId="ADAL" clId="{F4C2286D-0DBE-4644-A538-34A6C903FB9C}" dt="2022-01-17T11:33:32.776" v="8401" actId="20577"/>
          <ac:spMkLst>
            <pc:docMk/>
            <pc:sldMk cId="1055013761" sldId="320"/>
            <ac:spMk id="6" creationId="{86398DE3-C305-429E-BF88-1E05AE3249A0}"/>
          </ac:spMkLst>
        </pc:spChg>
        <pc:picChg chg="add del">
          <ac:chgData name="Domonkos Márk" userId="5b754e74-2ec2-4aaf-b9f5-cf8f0656bdfa" providerId="ADAL" clId="{F4C2286D-0DBE-4644-A538-34A6C903FB9C}" dt="2022-01-17T11:32:37.949" v="8379" actId="478"/>
          <ac:picMkLst>
            <pc:docMk/>
            <pc:sldMk cId="1055013761" sldId="320"/>
            <ac:picMk id="8" creationId="{1E605EC3-D111-4A4D-9182-FF4F28063968}"/>
          </ac:picMkLst>
        </pc:picChg>
        <pc:picChg chg="add mod ord">
          <ac:chgData name="Domonkos Márk" userId="5b754e74-2ec2-4aaf-b9f5-cf8f0656bdfa" providerId="ADAL" clId="{F4C2286D-0DBE-4644-A538-34A6C903FB9C}" dt="2022-01-17T11:36:59.636" v="8528" actId="1076"/>
          <ac:picMkLst>
            <pc:docMk/>
            <pc:sldMk cId="1055013761" sldId="320"/>
            <ac:picMk id="10" creationId="{9C9BB595-0F2D-4047-BB20-961EEB6F12A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1:39:21.205" v="8612" actId="5793"/>
        <pc:sldMkLst>
          <pc:docMk/>
          <pc:sldMk cId="1125479822" sldId="321"/>
        </pc:sldMkLst>
        <pc:spChg chg="mod">
          <ac:chgData name="Domonkos Márk" userId="5b754e74-2ec2-4aaf-b9f5-cf8f0656bdfa" providerId="ADAL" clId="{F4C2286D-0DBE-4644-A538-34A6C903FB9C}" dt="2022-01-17T11:39:21.205" v="8612" actId="5793"/>
          <ac:spMkLst>
            <pc:docMk/>
            <pc:sldMk cId="1125479822" sldId="321"/>
            <ac:spMk id="2" creationId="{2893B38E-DDE5-4899-9EC5-B3CA03AA280F}"/>
          </ac:spMkLst>
        </pc:spChg>
        <pc:spChg chg="mod">
          <ac:chgData name="Domonkos Márk" userId="5b754e74-2ec2-4aaf-b9f5-cf8f0656bdfa" providerId="ADAL" clId="{F4C2286D-0DBE-4644-A538-34A6C903FB9C}" dt="2022-01-17T11:38:00.166" v="8571" actId="20577"/>
          <ac:spMkLst>
            <pc:docMk/>
            <pc:sldMk cId="1125479822" sldId="321"/>
            <ac:spMk id="6" creationId="{1C2CC78C-BC93-40DA-B8BA-B2A0D4AD6D7B}"/>
          </ac:spMkLst>
        </pc:spChg>
        <pc:spChg chg="add del mod">
          <ac:chgData name="Domonkos Márk" userId="5b754e74-2ec2-4aaf-b9f5-cf8f0656bdfa" providerId="ADAL" clId="{F4C2286D-0DBE-4644-A538-34A6C903FB9C}" dt="2022-01-17T11:39:01.065" v="8608"/>
          <ac:spMkLst>
            <pc:docMk/>
            <pc:sldMk cId="1125479822" sldId="321"/>
            <ac:spMk id="7" creationId="{B1BC555C-5BFE-48A9-AD83-89AA6943D7B3}"/>
          </ac:spMkLst>
        </pc:spChg>
        <pc:spChg chg="add del mod">
          <ac:chgData name="Domonkos Márk" userId="5b754e74-2ec2-4aaf-b9f5-cf8f0656bdfa" providerId="ADAL" clId="{F4C2286D-0DBE-4644-A538-34A6C903FB9C}" dt="2022-01-17T11:39:01.065" v="8608"/>
          <ac:spMkLst>
            <pc:docMk/>
            <pc:sldMk cId="1125479822" sldId="321"/>
            <ac:spMk id="8" creationId="{8EE602A3-2266-47C4-AA63-2265C47FE4B8}"/>
          </ac:spMkLst>
        </pc:spChg>
        <pc:spChg chg="add del mod">
          <ac:chgData name="Domonkos Márk" userId="5b754e74-2ec2-4aaf-b9f5-cf8f0656bdfa" providerId="ADAL" clId="{F4C2286D-0DBE-4644-A538-34A6C903FB9C}" dt="2022-01-17T11:39:01.065" v="8608"/>
          <ac:spMkLst>
            <pc:docMk/>
            <pc:sldMk cId="1125479822" sldId="321"/>
            <ac:spMk id="9" creationId="{566FE52C-4BDB-4728-B8F4-F4625DDBC0EB}"/>
          </ac:spMkLst>
        </pc:spChg>
        <pc:spChg chg="add del mod">
          <ac:chgData name="Domonkos Márk" userId="5b754e74-2ec2-4aaf-b9f5-cf8f0656bdfa" providerId="ADAL" clId="{F4C2286D-0DBE-4644-A538-34A6C903FB9C}" dt="2022-01-17T11:39:01.065" v="8608"/>
          <ac:spMkLst>
            <pc:docMk/>
            <pc:sldMk cId="1125479822" sldId="321"/>
            <ac:spMk id="10" creationId="{C1605B7F-D145-41C4-B3A5-912E36A42E93}"/>
          </ac:spMkLst>
        </pc:spChg>
        <pc:spChg chg="add del mod">
          <ac:chgData name="Domonkos Márk" userId="5b754e74-2ec2-4aaf-b9f5-cf8f0656bdfa" providerId="ADAL" clId="{F4C2286D-0DBE-4644-A538-34A6C903FB9C}" dt="2022-01-17T11:39:01.065" v="8608"/>
          <ac:spMkLst>
            <pc:docMk/>
            <pc:sldMk cId="1125479822" sldId="321"/>
            <ac:spMk id="11" creationId="{DD32ED5F-5FF3-423B-8733-557F6245689B}"/>
          </ac:spMkLst>
        </pc:spChg>
        <pc:spChg chg="add del mod">
          <ac:chgData name="Domonkos Márk" userId="5b754e74-2ec2-4aaf-b9f5-cf8f0656bdfa" providerId="ADAL" clId="{F4C2286D-0DBE-4644-A538-34A6C903FB9C}" dt="2022-01-17T11:39:01.065" v="8608"/>
          <ac:spMkLst>
            <pc:docMk/>
            <pc:sldMk cId="1125479822" sldId="321"/>
            <ac:spMk id="12" creationId="{61910283-6707-4352-8CF1-006251461BC6}"/>
          </ac:spMkLst>
        </pc:spChg>
        <pc:spChg chg="add del mod">
          <ac:chgData name="Domonkos Márk" userId="5b754e74-2ec2-4aaf-b9f5-cf8f0656bdfa" providerId="ADAL" clId="{F4C2286D-0DBE-4644-A538-34A6C903FB9C}" dt="2022-01-17T11:39:01.065" v="8608"/>
          <ac:spMkLst>
            <pc:docMk/>
            <pc:sldMk cId="1125479822" sldId="321"/>
            <ac:spMk id="13" creationId="{E7D8A1FF-32EF-4997-B370-616DD0A87261}"/>
          </ac:spMkLst>
        </pc:spChg>
        <pc:spChg chg="add del mod">
          <ac:chgData name="Domonkos Márk" userId="5b754e74-2ec2-4aaf-b9f5-cf8f0656bdfa" providerId="ADAL" clId="{F4C2286D-0DBE-4644-A538-34A6C903FB9C}" dt="2022-01-17T11:39:01.065" v="8608"/>
          <ac:spMkLst>
            <pc:docMk/>
            <pc:sldMk cId="1125479822" sldId="321"/>
            <ac:spMk id="14" creationId="{9263F487-58E7-4D72-AB15-FF4CF8D55296}"/>
          </ac:spMkLst>
        </pc:spChg>
        <pc:spChg chg="add del mod">
          <ac:chgData name="Domonkos Márk" userId="5b754e74-2ec2-4aaf-b9f5-cf8f0656bdfa" providerId="ADAL" clId="{F4C2286D-0DBE-4644-A538-34A6C903FB9C}" dt="2022-01-17T11:39:01.065" v="8608"/>
          <ac:spMkLst>
            <pc:docMk/>
            <pc:sldMk cId="1125479822" sldId="321"/>
            <ac:spMk id="15" creationId="{A2AB9A2E-7AEA-48D9-B803-E2D0870EA26D}"/>
          </ac:spMkLst>
        </pc:spChg>
      </pc:sldChg>
      <pc:sldChg chg="addSp modSp new mod">
        <pc:chgData name="Domonkos Márk" userId="5b754e74-2ec2-4aaf-b9f5-cf8f0656bdfa" providerId="ADAL" clId="{F4C2286D-0DBE-4644-A538-34A6C903FB9C}" dt="2022-01-17T11:48:20.917" v="8919" actId="20577"/>
        <pc:sldMkLst>
          <pc:docMk/>
          <pc:sldMk cId="737068684" sldId="322"/>
        </pc:sldMkLst>
        <pc:spChg chg="mod">
          <ac:chgData name="Domonkos Márk" userId="5b754e74-2ec2-4aaf-b9f5-cf8f0656bdfa" providerId="ADAL" clId="{F4C2286D-0DBE-4644-A538-34A6C903FB9C}" dt="2022-01-17T11:48:20.917" v="8919" actId="20577"/>
          <ac:spMkLst>
            <pc:docMk/>
            <pc:sldMk cId="737068684" sldId="322"/>
            <ac:spMk id="2" creationId="{D7F26E8F-9641-491A-83BE-3F1BE3849F2C}"/>
          </ac:spMkLst>
        </pc:spChg>
        <pc:spChg chg="mod">
          <ac:chgData name="Domonkos Márk" userId="5b754e74-2ec2-4aaf-b9f5-cf8f0656bdfa" providerId="ADAL" clId="{F4C2286D-0DBE-4644-A538-34A6C903FB9C}" dt="2022-01-17T11:39:34.133" v="8632" actId="20577"/>
          <ac:spMkLst>
            <pc:docMk/>
            <pc:sldMk cId="737068684" sldId="322"/>
            <ac:spMk id="6" creationId="{6D57A453-F554-4E60-BBBE-AAEA1C56A601}"/>
          </ac:spMkLst>
        </pc:spChg>
        <pc:graphicFrameChg chg="add mod">
          <ac:chgData name="Domonkos Márk" userId="5b754e74-2ec2-4aaf-b9f5-cf8f0656bdfa" providerId="ADAL" clId="{F4C2286D-0DBE-4644-A538-34A6C903FB9C}" dt="2022-01-17T11:42:04.284" v="8727" actId="1076"/>
          <ac:graphicFrameMkLst>
            <pc:docMk/>
            <pc:sldMk cId="737068684" sldId="322"/>
            <ac:graphicFrameMk id="7" creationId="{9CBEB672-1EBC-44F5-8676-6C4D90F7D683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17T11:53:01.233" v="8963" actId="20577"/>
        <pc:sldMkLst>
          <pc:docMk/>
          <pc:sldMk cId="3190225620" sldId="323"/>
        </pc:sldMkLst>
        <pc:spChg chg="del">
          <ac:chgData name="Domonkos Márk" userId="5b754e74-2ec2-4aaf-b9f5-cf8f0656bdfa" providerId="ADAL" clId="{F4C2286D-0DBE-4644-A538-34A6C903FB9C}" dt="2022-01-17T11:50:48.526" v="8955" actId="22"/>
          <ac:spMkLst>
            <pc:docMk/>
            <pc:sldMk cId="3190225620" sldId="323"/>
            <ac:spMk id="2" creationId="{6B399B88-53C6-4878-9A53-86408CB21519}"/>
          </ac:spMkLst>
        </pc:spChg>
        <pc:spChg chg="mod">
          <ac:chgData name="Domonkos Márk" userId="5b754e74-2ec2-4aaf-b9f5-cf8f0656bdfa" providerId="ADAL" clId="{F4C2286D-0DBE-4644-A538-34A6C903FB9C}" dt="2022-01-17T11:53:01.233" v="8963" actId="20577"/>
          <ac:spMkLst>
            <pc:docMk/>
            <pc:sldMk cId="3190225620" sldId="323"/>
            <ac:spMk id="6" creationId="{BB0EDB55-9C8F-4144-AE9B-BE161FCA7737}"/>
          </ac:spMkLst>
        </pc:spChg>
        <pc:picChg chg="add mod ord">
          <ac:chgData name="Domonkos Márk" userId="5b754e74-2ec2-4aaf-b9f5-cf8f0656bdfa" providerId="ADAL" clId="{F4C2286D-0DBE-4644-A538-34A6C903FB9C}" dt="2022-01-17T11:51:09.694" v="8962" actId="1076"/>
          <ac:picMkLst>
            <pc:docMk/>
            <pc:sldMk cId="3190225620" sldId="323"/>
            <ac:picMk id="8" creationId="{13217734-DB77-4693-9B09-A290FA0A6E72}"/>
          </ac:picMkLst>
        </pc:picChg>
      </pc:sldChg>
      <pc:sldChg chg="modSp new mod">
        <pc:chgData name="Domonkos Márk" userId="5b754e74-2ec2-4aaf-b9f5-cf8f0656bdfa" providerId="ADAL" clId="{F4C2286D-0DBE-4644-A538-34A6C903FB9C}" dt="2022-01-17T11:56:02.359" v="9019" actId="207"/>
        <pc:sldMkLst>
          <pc:docMk/>
          <pc:sldMk cId="2958407112" sldId="324"/>
        </pc:sldMkLst>
        <pc:spChg chg="mod">
          <ac:chgData name="Domonkos Márk" userId="5b754e74-2ec2-4aaf-b9f5-cf8f0656bdfa" providerId="ADAL" clId="{F4C2286D-0DBE-4644-A538-34A6C903FB9C}" dt="2022-01-17T11:56:02.359" v="9019" actId="207"/>
          <ac:spMkLst>
            <pc:docMk/>
            <pc:sldMk cId="2958407112" sldId="324"/>
            <ac:spMk id="2" creationId="{5DEA917B-CA4A-4D76-9712-AADD6EF3CA19}"/>
          </ac:spMkLst>
        </pc:spChg>
        <pc:spChg chg="mod">
          <ac:chgData name="Domonkos Márk" userId="5b754e74-2ec2-4aaf-b9f5-cf8f0656bdfa" providerId="ADAL" clId="{F4C2286D-0DBE-4644-A538-34A6C903FB9C}" dt="2022-01-17T11:54:08.716" v="8983" actId="20577"/>
          <ac:spMkLst>
            <pc:docMk/>
            <pc:sldMk cId="2958407112" sldId="324"/>
            <ac:spMk id="6" creationId="{8D8BE9DF-FEF9-49CE-9C26-4E2A58725625}"/>
          </ac:spMkLst>
        </pc:spChg>
      </pc:sldChg>
      <pc:sldChg chg="addSp modSp new mod">
        <pc:chgData name="Domonkos Márk" userId="5b754e74-2ec2-4aaf-b9f5-cf8f0656bdfa" providerId="ADAL" clId="{F4C2286D-0DBE-4644-A538-34A6C903FB9C}" dt="2022-01-17T12:04:51.908" v="9130" actId="1076"/>
        <pc:sldMkLst>
          <pc:docMk/>
          <pc:sldMk cId="1945317957" sldId="325"/>
        </pc:sldMkLst>
        <pc:spChg chg="mod">
          <ac:chgData name="Domonkos Márk" userId="5b754e74-2ec2-4aaf-b9f5-cf8f0656bdfa" providerId="ADAL" clId="{F4C2286D-0DBE-4644-A538-34A6C903FB9C}" dt="2022-01-17T12:04:35.874" v="9122" actId="14100"/>
          <ac:spMkLst>
            <pc:docMk/>
            <pc:sldMk cId="1945317957" sldId="325"/>
            <ac:spMk id="2" creationId="{2C759B49-8FBD-47A9-848B-5C0B86B8A097}"/>
          </ac:spMkLst>
        </pc:spChg>
        <pc:spChg chg="mod">
          <ac:chgData name="Domonkos Márk" userId="5b754e74-2ec2-4aaf-b9f5-cf8f0656bdfa" providerId="ADAL" clId="{F4C2286D-0DBE-4644-A538-34A6C903FB9C}" dt="2022-01-17T12:03:51.664" v="9105" actId="20577"/>
          <ac:spMkLst>
            <pc:docMk/>
            <pc:sldMk cId="1945317957" sldId="325"/>
            <ac:spMk id="6" creationId="{39C993D5-F2B9-455A-BE7F-9F5E9A8E126F}"/>
          </ac:spMkLst>
        </pc:spChg>
        <pc:picChg chg="add mod">
          <ac:chgData name="Domonkos Márk" userId="5b754e74-2ec2-4aaf-b9f5-cf8f0656bdfa" providerId="ADAL" clId="{F4C2286D-0DBE-4644-A538-34A6C903FB9C}" dt="2022-01-17T12:04:46.530" v="9128" actId="1076"/>
          <ac:picMkLst>
            <pc:docMk/>
            <pc:sldMk cId="1945317957" sldId="325"/>
            <ac:picMk id="7" creationId="{02810529-FDD3-4719-B96A-5D5889F0167D}"/>
          </ac:picMkLst>
        </pc:picChg>
        <pc:picChg chg="add mod">
          <ac:chgData name="Domonkos Márk" userId="5b754e74-2ec2-4aaf-b9f5-cf8f0656bdfa" providerId="ADAL" clId="{F4C2286D-0DBE-4644-A538-34A6C903FB9C}" dt="2022-01-17T12:04:51.908" v="9130" actId="1076"/>
          <ac:picMkLst>
            <pc:docMk/>
            <pc:sldMk cId="1945317957" sldId="325"/>
            <ac:picMk id="8" creationId="{FA792AC7-CB2D-4CA2-B3BD-2EA4A36C148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2:12:43.533" v="9263" actId="1076"/>
        <pc:sldMkLst>
          <pc:docMk/>
          <pc:sldMk cId="12489262" sldId="326"/>
        </pc:sldMkLst>
        <pc:spChg chg="add del mod">
          <ac:chgData name="Domonkos Márk" userId="5b754e74-2ec2-4aaf-b9f5-cf8f0656bdfa" providerId="ADAL" clId="{F4C2286D-0DBE-4644-A538-34A6C903FB9C}" dt="2022-01-17T12:11:27.319" v="9250" actId="20577"/>
          <ac:spMkLst>
            <pc:docMk/>
            <pc:sldMk cId="12489262" sldId="326"/>
            <ac:spMk id="2" creationId="{29A0736D-EDB6-4AF9-85ED-31DFA27BDB5E}"/>
          </ac:spMkLst>
        </pc:spChg>
        <pc:spChg chg="mod">
          <ac:chgData name="Domonkos Márk" userId="5b754e74-2ec2-4aaf-b9f5-cf8f0656bdfa" providerId="ADAL" clId="{F4C2286D-0DBE-4644-A538-34A6C903FB9C}" dt="2022-01-17T12:05:55.470" v="9165" actId="20577"/>
          <ac:spMkLst>
            <pc:docMk/>
            <pc:sldMk cId="12489262" sldId="326"/>
            <ac:spMk id="6" creationId="{BDECEED9-F296-4270-B5C6-16E08136A2A4}"/>
          </ac:spMkLst>
        </pc:spChg>
        <pc:spChg chg="add del mod">
          <ac:chgData name="Domonkos Márk" userId="5b754e74-2ec2-4aaf-b9f5-cf8f0656bdfa" providerId="ADAL" clId="{F4C2286D-0DBE-4644-A538-34A6C903FB9C}" dt="2022-01-17T12:06:30.431" v="9169"/>
          <ac:spMkLst>
            <pc:docMk/>
            <pc:sldMk cId="12489262" sldId="326"/>
            <ac:spMk id="7" creationId="{33716467-1DB7-4E2C-A411-73ECC7D2C88B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9" creationId="{5336CE0D-12C1-4ACD-8E37-66C3ECC15374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10" creationId="{929A3587-F2B8-43CA-AA51-EF451725C06A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11" creationId="{47D5DB53-6434-4C34-AFE4-D889F6A42549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12" creationId="{271B3F17-39DA-423F-A2EA-C7CD7CAD9D97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13" creationId="{C717BC4C-C022-4E08-A968-4868446A0B5F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14" creationId="{F34EFC4D-249F-42CD-B295-B60F117E2129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15" creationId="{5645EA11-B7FC-4FB3-944B-9021D8283D61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16" creationId="{8184B398-C63C-4219-A336-DEF3C2AB3733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17" creationId="{2455490D-2876-4049-BB1D-F0995ED09DC5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29" creationId="{5E8C2813-DD5D-4D40-ADC4-EF09E1B46CE1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30" creationId="{0286079D-CCC4-4B04-9485-575FB6207974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31" creationId="{6A6BE7AD-D898-463E-8835-615A79F4BD1F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32" creationId="{874C284B-3145-45AD-9A92-C481262DD293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33" creationId="{725DC665-0131-4B4D-A3FB-A63AE160C743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34" creationId="{39292E28-97AD-4A51-B845-50994EDC15EE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35" creationId="{ACEB783F-5BD4-4649-8116-19D03CC6B96F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36" creationId="{92A1FD54-2687-40BD-AC42-66CCA75D4576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37" creationId="{6F62714C-DA21-4577-8C6C-C4EF49E01739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38" creationId="{1E200733-06C7-42D0-A340-66AE4094EE6A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39" creationId="{97DF4F71-2C04-4370-A1B3-386E67555A99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40" creationId="{A0EE0414-9F7C-48CB-BC07-521D1A59BC2A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41" creationId="{15E0968E-6AAD-4528-AAE2-6F08AA43D664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42" creationId="{293D9618-8CBF-4EFF-BDA2-F6F049A6F1AD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43" creationId="{975C102B-E676-418D-B29F-4089B6204D8B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44" creationId="{2E7D5135-B004-4A6D-AE37-7661DDFAE2AD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45" creationId="{58188C88-8CA2-406B-9A80-95184EEFE58F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46" creationId="{77A0507B-5ED3-413B-800A-E2225B54C7FF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47" creationId="{69F368CC-BF11-48E2-A804-26F46DDA79AE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48" creationId="{0E4E2260-203E-4080-8776-7E2906AAD2E6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49" creationId="{22EA2D89-958A-4994-80B9-5B3AD6C311BE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50" creationId="{B9CE5860-5A5B-4786-AD2A-84B06967E79D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51" creationId="{A9EA5629-4C6A-4979-9608-7C2D2AA03C5F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52" creationId="{4E4CB7BC-92C5-4CAD-BFAB-D0FD0CD08C5C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53" creationId="{882877C1-AC7D-44AF-BA90-E83271536F51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54" creationId="{E36A11D7-C2A2-4D48-8773-2D21155E314B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55" creationId="{4C278A2B-5D3D-41F3-A3BC-31E40C4ECEB4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56" creationId="{2F577EC8-39F5-4067-ACBD-84FEBFB2932F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57" creationId="{D70C1B3C-3136-4419-BCB8-E4229850EF7E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58" creationId="{96EDD221-30E0-45AC-9752-935866AA487C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59" creationId="{A2A23F34-F228-4D4E-9FC2-85573480E01B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60" creationId="{9E3D01E6-57CE-4056-90F9-4F54CBBA5F5D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61" creationId="{C0528D9E-6841-4370-9C0D-F10A7A2EE117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62" creationId="{F0725772-BE39-4FD6-A193-EE68F8F008FB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63" creationId="{EEC82AD7-4C55-4EDE-9E7F-B92049D8738A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64" creationId="{CF87C31B-BDE6-4466-A634-86E624A0458D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65" creationId="{E8063717-39CB-43B3-A077-B7F71090B3FC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66" creationId="{441CDAD0-895A-4AA0-B0D4-0C3A3CD5C11D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67" creationId="{B2F050A4-4A1F-43FF-94D3-5F73C9CE9CFC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73" creationId="{A0F423D4-60FD-4E02-A8F7-1BFC3A8DB53D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74" creationId="{09E7A7A1-D4C9-48D4-AE75-3E6741F49FA8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75" creationId="{3F7E0F57-3284-4D6E-A1D4-7B6CDBA07D46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76" creationId="{737E46DE-33F3-4A29-B232-6B8F53353BF5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77" creationId="{7A927BA2-0DB1-4901-8F1B-0CD7F728E034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78" creationId="{D8CD57B6-F11E-41D7-BBB4-DBE7F95AA7BC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79" creationId="{C8654E0D-8338-428D-B1DC-15692B1607F9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80" creationId="{EC6E5EB8-C943-4593-93D0-D5EB7EEF1963}"/>
          </ac:spMkLst>
        </pc:spChg>
        <pc:spChg chg="mod">
          <ac:chgData name="Domonkos Márk" userId="5b754e74-2ec2-4aaf-b9f5-cf8f0656bdfa" providerId="ADAL" clId="{F4C2286D-0DBE-4644-A538-34A6C903FB9C}" dt="2022-01-17T12:06:12.146" v="9166"/>
          <ac:spMkLst>
            <pc:docMk/>
            <pc:sldMk cId="12489262" sldId="326"/>
            <ac:spMk id="81" creationId="{0F64EC56-D8AA-42F7-95E9-BDFB5EA2F1B1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85" creationId="{7AD73E74-5B16-4933-B05F-27B7F4B6261A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86" creationId="{7CAA9A36-D571-4AC4-92F2-EF7A5C2FFBA4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87" creationId="{BCD02E6C-65DE-4E27-B373-14D22F852019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88" creationId="{1AE3E1D3-9B6B-41C0-89B8-87584E739B07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89" creationId="{C387F171-FA02-466B-AEEF-92FBBA07AEDE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90" creationId="{E0C193B5-B954-4F38-87C8-18B195953796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91" creationId="{27200F3F-9D17-464E-A57D-A6AD4B0ED7CF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92" creationId="{B3561DFC-12C8-4EC7-8E04-E57E8FEACFAB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93" creationId="{101705E3-58F1-4713-87A4-B3B5E4246D8B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05" creationId="{B34AA677-91AC-468C-8C7C-42F5683E1C28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06" creationId="{6CBAD027-08BF-4730-A074-16205AEF1E60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07" creationId="{AFC32AB2-44E2-466C-AAD7-837F763E974B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08" creationId="{23E81AA1-9564-450C-841D-6936E7116B8B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09" creationId="{C9B35979-09CF-415E-A31F-41B117EB2716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10" creationId="{594CBCC9-3A61-47DE-8CA3-E0D30041AA7C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11" creationId="{6A245D16-29C3-4402-A355-FCDEA7FDFAB0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12" creationId="{72987AD4-E215-4B59-902A-D0961462A006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13" creationId="{DBBF59B4-0DCE-49C8-93AB-20866D4F1824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14" creationId="{B1402999-D539-4855-A737-B311816CD11A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15" creationId="{D38DFA00-76CD-4E2E-9942-1900DC58318D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16" creationId="{E7AA5532-B9F2-473C-8E6D-5606C56A3CFB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17" creationId="{78939F3C-3BDB-4ED2-A6A2-1E9BAF709BE6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18" creationId="{CC37ADC3-F686-4A0B-A1DA-0842731BAB4C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19" creationId="{8126B8CE-2652-4AFC-9406-93A5C586A22E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20" creationId="{2F687AE6-CAD2-4D4D-92DB-FADFAF5C0FCE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21" creationId="{8FE6860C-8066-4A79-8BF8-944FBEA05D54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22" creationId="{CE44B85A-2674-470C-B7CF-F986C73A9369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23" creationId="{1278EA4E-71D4-49D3-A2B1-F12E863232C9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24" creationId="{7C7C58D4-81CA-4A09-A025-4D962A141728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25" creationId="{F6125A6D-072D-468A-99EC-0AF5763EAFD1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26" creationId="{8CE39F4F-D649-464E-AF45-B3422E6821FE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27" creationId="{5BCCCF8E-3A84-4C4C-B816-3A7DB44AAD35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28" creationId="{CA152913-426F-43BF-BFAE-46BD197E9354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29" creationId="{4AA95C96-B080-4F83-8377-0693A86298FB}"/>
          </ac:spMkLst>
        </pc:spChg>
        <pc:spChg chg="del mod">
          <ac:chgData name="Domonkos Márk" userId="5b754e74-2ec2-4aaf-b9f5-cf8f0656bdfa" providerId="ADAL" clId="{F4C2286D-0DBE-4644-A538-34A6C903FB9C}" dt="2022-01-17T12:10:59.513" v="9241" actId="21"/>
          <ac:spMkLst>
            <pc:docMk/>
            <pc:sldMk cId="12489262" sldId="326"/>
            <ac:spMk id="130" creationId="{061FE3F5-4B84-4513-B3C1-83837BEC241D}"/>
          </ac:spMkLst>
        </pc:spChg>
        <pc:spChg chg="del mod">
          <ac:chgData name="Domonkos Márk" userId="5b754e74-2ec2-4aaf-b9f5-cf8f0656bdfa" providerId="ADAL" clId="{F4C2286D-0DBE-4644-A538-34A6C903FB9C}" dt="2022-01-17T12:11:02.222" v="9242" actId="478"/>
          <ac:spMkLst>
            <pc:docMk/>
            <pc:sldMk cId="12489262" sldId="326"/>
            <ac:spMk id="131" creationId="{8E19CBA3-9492-4005-A19E-211996D8EDB3}"/>
          </ac:spMkLst>
        </pc:spChg>
        <pc:spChg chg="del mod">
          <ac:chgData name="Domonkos Márk" userId="5b754e74-2ec2-4aaf-b9f5-cf8f0656bdfa" providerId="ADAL" clId="{F4C2286D-0DBE-4644-A538-34A6C903FB9C}" dt="2022-01-17T12:11:30.882" v="9251" actId="21"/>
          <ac:spMkLst>
            <pc:docMk/>
            <pc:sldMk cId="12489262" sldId="326"/>
            <ac:spMk id="132" creationId="{171E531A-1D04-4D03-B843-5C81729260FE}"/>
          </ac:spMkLst>
        </pc:spChg>
        <pc:spChg chg="del mod">
          <ac:chgData name="Domonkos Márk" userId="5b754e74-2ec2-4aaf-b9f5-cf8f0656bdfa" providerId="ADAL" clId="{F4C2286D-0DBE-4644-A538-34A6C903FB9C}" dt="2022-01-17T12:11:39.868" v="9254" actId="21"/>
          <ac:spMkLst>
            <pc:docMk/>
            <pc:sldMk cId="12489262" sldId="326"/>
            <ac:spMk id="133" creationId="{72AD463C-CE85-4332-AEE6-23772F4D7CE8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34" creationId="{9AAA49D0-D3F8-47C3-83A6-6D1C72C5CDD0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35" creationId="{0D587D78-45C1-4ADE-9F75-FFD470C9CA9D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36" creationId="{EC863A63-2EF7-4DA7-8B33-2454A808B4F6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37" creationId="{14D07450-03FC-439E-9B46-6C53B7580DC3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38" creationId="{0A3BA023-83E6-47DA-94F2-6C4E3D89B7DD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39" creationId="{9C647048-54F3-43DB-AEF2-A2EABCAA0C13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40" creationId="{8A54213F-962A-403A-B658-CC7F33DCBD9D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41" creationId="{B2E2AC20-C7D0-460B-A148-864CDDE1FFB4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42" creationId="{F917F77F-7ED1-451D-A61B-449510610D8D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43" creationId="{7FE9D44D-D527-4441-9399-B0E782A4DEC3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49" creationId="{21D98DE5-2110-41F8-9336-DCD86A200219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50" creationId="{C4A1D0D3-CD9B-419A-B274-3269D39DAEB4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51" creationId="{C2F9F248-7BC0-481A-916C-9EB760DB10A8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52" creationId="{9D2094F8-C4BD-4956-A357-78E29D33CC89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53" creationId="{B19FFB79-0EED-47E4-BF1B-0A69451BCE40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54" creationId="{27CF9600-9543-407A-BF10-2E6A8679CDE3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55" creationId="{190DC90E-037D-446C-9995-B9D4E663F664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56" creationId="{F6EAA494-4A55-471F-91EC-029A6D80FAF9}"/>
          </ac:spMkLst>
        </pc:spChg>
        <pc:spChg chg="mod">
          <ac:chgData name="Domonkos Márk" userId="5b754e74-2ec2-4aaf-b9f5-cf8f0656bdfa" providerId="ADAL" clId="{F4C2286D-0DBE-4644-A538-34A6C903FB9C}" dt="2022-01-17T12:12:43.533" v="9263" actId="1076"/>
          <ac:spMkLst>
            <pc:docMk/>
            <pc:sldMk cId="12489262" sldId="326"/>
            <ac:spMk id="157" creationId="{C98F2791-9893-41F3-B387-84C1C91D7B6C}"/>
          </ac:spMkLst>
        </pc:spChg>
        <pc:spChg chg="add mod">
          <ac:chgData name="Domonkos Márk" userId="5b754e74-2ec2-4aaf-b9f5-cf8f0656bdfa" providerId="ADAL" clId="{F4C2286D-0DBE-4644-A538-34A6C903FB9C}" dt="2022-01-17T12:11:13.216" v="9244" actId="1076"/>
          <ac:spMkLst>
            <pc:docMk/>
            <pc:sldMk cId="12489262" sldId="326"/>
            <ac:spMk id="158" creationId="{601E57F6-2DA0-4F1F-A6B9-625C31CF072B}"/>
          </ac:spMkLst>
        </pc:spChg>
        <pc:spChg chg="add mod">
          <ac:chgData name="Domonkos Márk" userId="5b754e74-2ec2-4aaf-b9f5-cf8f0656bdfa" providerId="ADAL" clId="{F4C2286D-0DBE-4644-A538-34A6C903FB9C}" dt="2022-01-17T12:11:17.963" v="9246" actId="1076"/>
          <ac:spMkLst>
            <pc:docMk/>
            <pc:sldMk cId="12489262" sldId="326"/>
            <ac:spMk id="159" creationId="{D677FDA0-AE41-4704-BC33-7F08DC37BC17}"/>
          </ac:spMkLst>
        </pc:spChg>
        <pc:spChg chg="add mod">
          <ac:chgData name="Domonkos Márk" userId="5b754e74-2ec2-4aaf-b9f5-cf8f0656bdfa" providerId="ADAL" clId="{F4C2286D-0DBE-4644-A538-34A6C903FB9C}" dt="2022-01-17T12:12:16.225" v="9260" actId="1076"/>
          <ac:spMkLst>
            <pc:docMk/>
            <pc:sldMk cId="12489262" sldId="326"/>
            <ac:spMk id="160" creationId="{4D53ECE8-1F8F-4DAD-A14E-33B5F5197AF6}"/>
          </ac:spMkLst>
        </pc:spChg>
        <pc:spChg chg="add mod">
          <ac:chgData name="Domonkos Márk" userId="5b754e74-2ec2-4aaf-b9f5-cf8f0656bdfa" providerId="ADAL" clId="{F4C2286D-0DBE-4644-A538-34A6C903FB9C}" dt="2022-01-17T12:11:46.482" v="9256" actId="1076"/>
          <ac:spMkLst>
            <pc:docMk/>
            <pc:sldMk cId="12489262" sldId="326"/>
            <ac:spMk id="161" creationId="{46DF2CA3-7D02-4A8A-B3D4-876444C96710}"/>
          </ac:spMkLst>
        </pc:spChg>
        <pc:grpChg chg="add del mod">
          <ac:chgData name="Domonkos Márk" userId="5b754e74-2ec2-4aaf-b9f5-cf8f0656bdfa" providerId="ADAL" clId="{F4C2286D-0DBE-4644-A538-34A6C903FB9C}" dt="2022-01-17T12:06:30.431" v="9169"/>
          <ac:grpSpMkLst>
            <pc:docMk/>
            <pc:sldMk cId="12489262" sldId="326"/>
            <ac:grpSpMk id="8" creationId="{53D37E76-2D91-4AE7-AB47-B69C0255628D}"/>
          </ac:grpSpMkLst>
        </pc:grpChg>
        <pc:grpChg chg="add mod">
          <ac:chgData name="Domonkos Márk" userId="5b754e74-2ec2-4aaf-b9f5-cf8f0656bdfa" providerId="ADAL" clId="{F4C2286D-0DBE-4644-A538-34A6C903FB9C}" dt="2022-01-17T12:12:43.533" v="9263" actId="1076"/>
          <ac:grpSpMkLst>
            <pc:docMk/>
            <pc:sldMk cId="12489262" sldId="326"/>
            <ac:grpSpMk id="84" creationId="{1A2C6C32-B5AD-47DD-9E0E-C5CC2C3654D5}"/>
          </ac:grpSpMkLst>
        </pc:grpChg>
        <pc:picChg chg="add del mod">
          <ac:chgData name="Domonkos Márk" userId="5b754e74-2ec2-4aaf-b9f5-cf8f0656bdfa" providerId="ADAL" clId="{F4C2286D-0DBE-4644-A538-34A6C903FB9C}" dt="2022-01-17T12:06:30.431" v="9169"/>
          <ac:picMkLst>
            <pc:docMk/>
            <pc:sldMk cId="12489262" sldId="326"/>
            <ac:picMk id="82" creationId="{41CA806A-6B51-4321-9B58-097E2E0A992D}"/>
          </ac:picMkLst>
        </pc:picChg>
        <pc:picChg chg="add mod">
          <ac:chgData name="Domonkos Márk" userId="5b754e74-2ec2-4aaf-b9f5-cf8f0656bdfa" providerId="ADAL" clId="{F4C2286D-0DBE-4644-A538-34A6C903FB9C}" dt="2022-01-17T12:08:20.776" v="9201" actId="1076"/>
          <ac:picMkLst>
            <pc:docMk/>
            <pc:sldMk cId="12489262" sldId="326"/>
            <ac:picMk id="83" creationId="{531E6219-0270-46D7-AE90-1F4237FE0E2F}"/>
          </ac:picMkLst>
        </pc:pic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18" creationId="{09D0B5E9-EB20-4A2A-8E8C-F8B27F77A476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19" creationId="{E281B2E9-B492-4F79-9408-3733612821CF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20" creationId="{72926A1D-8CEE-43F4-8DB4-A078329FC412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21" creationId="{EA6ADCB1-9E4E-4476-8283-7A351934E8C9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22" creationId="{1902A699-04C0-4ECA-A6FF-C964760CA3EC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23" creationId="{EA955D31-0CA1-4EB2-9BA1-1B81950CDD61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24" creationId="{4F4F4D9A-9E3C-41B1-9640-A6F82F2ABA35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25" creationId="{99448F19-9F97-4536-A9A9-A63D17DAAB01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26" creationId="{3A7D5307-A141-419C-A5DA-DAFD4F5D1834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27" creationId="{5E6DDAC3-5367-48ED-B2A4-63769AD9517E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28" creationId="{0D3E25D3-9C93-42F5-A82C-068113F7D6D8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68" creationId="{E30F88DF-E564-4DBA-83A4-A8B01596F4CD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69" creationId="{343F73DA-12D0-4313-BD20-3E5F5F07FF1E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70" creationId="{B028E151-5C3B-4F24-A5BB-8D307DE9EB64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71" creationId="{0461B024-3C53-456E-B54F-FCEE8CA58B0F}"/>
          </ac:cxnSpMkLst>
        </pc:cxnChg>
        <pc:cxnChg chg="mod">
          <ac:chgData name="Domonkos Márk" userId="5b754e74-2ec2-4aaf-b9f5-cf8f0656bdfa" providerId="ADAL" clId="{F4C2286D-0DBE-4644-A538-34A6C903FB9C}" dt="2022-01-17T12:06:12.146" v="9166"/>
          <ac:cxnSpMkLst>
            <pc:docMk/>
            <pc:sldMk cId="12489262" sldId="326"/>
            <ac:cxnSpMk id="72" creationId="{C73259AF-DFE7-4B60-B6A7-377BD734EAEB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94" creationId="{53FC8764-A561-4085-8E3A-93E094E4E997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95" creationId="{CCBB3594-F1EA-43D6-A5D4-1C6B25E94CFB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96" creationId="{15B97E29-EF70-418B-BF51-E33013EB528D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97" creationId="{A73637C0-D357-456C-A0B0-EC6AB4E3B014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98" creationId="{53AF7018-FE4E-4E6E-B0E2-01658CB012B0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99" creationId="{F3FA209B-7F0B-47D1-AABB-762F90E5EFEE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100" creationId="{022AB427-6B37-4C4C-B618-17623D6A3A0E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101" creationId="{05E0A7F0-1D0A-417E-8D14-F2134B871BDE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102" creationId="{AA446233-6CF2-4F7B-B248-7B493DB0324A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103" creationId="{ED49C7EE-A4CF-4E19-9BBF-F0C2E229A895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104" creationId="{2D3239CE-378D-4ECD-9D09-30B68253BDB2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144" creationId="{6BB1F2A5-BB49-4C17-AE86-FE02076217A1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145" creationId="{20D076C7-DF24-4952-8A27-2CDAAEDDCE6F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146" creationId="{E5CD5A2C-3B83-4CEF-AE9F-9809A91C3D79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147" creationId="{FA9A00C8-699B-499D-9E84-46EF11EA6965}"/>
          </ac:cxnSpMkLst>
        </pc:cxnChg>
        <pc:cxnChg chg="mod">
          <ac:chgData name="Domonkos Márk" userId="5b754e74-2ec2-4aaf-b9f5-cf8f0656bdfa" providerId="ADAL" clId="{F4C2286D-0DBE-4644-A538-34A6C903FB9C}" dt="2022-01-17T12:12:43.533" v="9263" actId="1076"/>
          <ac:cxnSpMkLst>
            <pc:docMk/>
            <pc:sldMk cId="12489262" sldId="326"/>
            <ac:cxnSpMk id="148" creationId="{F87C1285-3543-445A-8619-AD92A3773948}"/>
          </ac:cxnSpMkLst>
        </pc:cxnChg>
      </pc:sldChg>
      <pc:sldChg chg="addSp modSp new mod">
        <pc:chgData name="Domonkos Márk" userId="5b754e74-2ec2-4aaf-b9f5-cf8f0656bdfa" providerId="ADAL" clId="{F4C2286D-0DBE-4644-A538-34A6C903FB9C}" dt="2022-01-17T12:13:58.215" v="9304" actId="1076"/>
        <pc:sldMkLst>
          <pc:docMk/>
          <pc:sldMk cId="921248600" sldId="327"/>
        </pc:sldMkLst>
        <pc:spChg chg="mod">
          <ac:chgData name="Domonkos Márk" userId="5b754e74-2ec2-4aaf-b9f5-cf8f0656bdfa" providerId="ADAL" clId="{F4C2286D-0DBE-4644-A538-34A6C903FB9C}" dt="2022-01-17T12:13:38.857" v="9299" actId="14100"/>
          <ac:spMkLst>
            <pc:docMk/>
            <pc:sldMk cId="921248600" sldId="327"/>
            <ac:spMk id="2" creationId="{BFB856B7-B0AB-4C8C-A188-09E2EB6E5933}"/>
          </ac:spMkLst>
        </pc:spChg>
        <pc:spChg chg="mod">
          <ac:chgData name="Domonkos Márk" userId="5b754e74-2ec2-4aaf-b9f5-cf8f0656bdfa" providerId="ADAL" clId="{F4C2286D-0DBE-4644-A538-34A6C903FB9C}" dt="2022-01-17T12:13:07.282" v="9294" actId="20577"/>
          <ac:spMkLst>
            <pc:docMk/>
            <pc:sldMk cId="921248600" sldId="327"/>
            <ac:spMk id="6" creationId="{24DAA8D6-13E3-42A8-A730-3399F996FE03}"/>
          </ac:spMkLst>
        </pc:spChg>
        <pc:picChg chg="add mod">
          <ac:chgData name="Domonkos Márk" userId="5b754e74-2ec2-4aaf-b9f5-cf8f0656bdfa" providerId="ADAL" clId="{F4C2286D-0DBE-4644-A538-34A6C903FB9C}" dt="2022-01-17T12:13:54.712" v="9303" actId="1076"/>
          <ac:picMkLst>
            <pc:docMk/>
            <pc:sldMk cId="921248600" sldId="327"/>
            <ac:picMk id="7" creationId="{F5E25D0D-C3C3-4833-8098-33575E5DE443}"/>
          </ac:picMkLst>
        </pc:picChg>
        <pc:picChg chg="add mod">
          <ac:chgData name="Domonkos Márk" userId="5b754e74-2ec2-4aaf-b9f5-cf8f0656bdfa" providerId="ADAL" clId="{F4C2286D-0DBE-4644-A538-34A6C903FB9C}" dt="2022-01-17T12:13:58.215" v="9304" actId="1076"/>
          <ac:picMkLst>
            <pc:docMk/>
            <pc:sldMk cId="921248600" sldId="327"/>
            <ac:picMk id="8" creationId="{5BDAC8F2-2514-4DC3-BE1B-546818A125F7}"/>
          </ac:picMkLst>
        </pc:picChg>
        <pc:picChg chg="add mod">
          <ac:chgData name="Domonkos Márk" userId="5b754e74-2ec2-4aaf-b9f5-cf8f0656bdfa" providerId="ADAL" clId="{F4C2286D-0DBE-4644-A538-34A6C903FB9C}" dt="2022-01-17T12:13:47.298" v="9301" actId="1076"/>
          <ac:picMkLst>
            <pc:docMk/>
            <pc:sldMk cId="921248600" sldId="327"/>
            <ac:picMk id="9" creationId="{7D4EC00C-059E-428D-A766-D50C3C77FC06}"/>
          </ac:picMkLst>
        </pc:picChg>
        <pc:picChg chg="add mod">
          <ac:chgData name="Domonkos Márk" userId="5b754e74-2ec2-4aaf-b9f5-cf8f0656bdfa" providerId="ADAL" clId="{F4C2286D-0DBE-4644-A538-34A6C903FB9C}" dt="2022-01-17T12:13:43.299" v="9300" actId="14100"/>
          <ac:picMkLst>
            <pc:docMk/>
            <pc:sldMk cId="921248600" sldId="327"/>
            <ac:picMk id="10" creationId="{3F4B30C3-85C0-4C6C-B50B-5808C9585F87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2:15:20.231" v="9345" actId="1076"/>
        <pc:sldMkLst>
          <pc:docMk/>
          <pc:sldMk cId="4040026152" sldId="328"/>
        </pc:sldMkLst>
        <pc:spChg chg="mod">
          <ac:chgData name="Domonkos Márk" userId="5b754e74-2ec2-4aaf-b9f5-cf8f0656bdfa" providerId="ADAL" clId="{F4C2286D-0DBE-4644-A538-34A6C903FB9C}" dt="2022-01-17T12:15:11.963" v="9343" actId="20577"/>
          <ac:spMkLst>
            <pc:docMk/>
            <pc:sldMk cId="4040026152" sldId="328"/>
            <ac:spMk id="2" creationId="{194C386B-5493-4A9F-AE4A-838FECEF7ACC}"/>
          </ac:spMkLst>
        </pc:spChg>
        <pc:spChg chg="mod">
          <ac:chgData name="Domonkos Márk" userId="5b754e74-2ec2-4aaf-b9f5-cf8f0656bdfa" providerId="ADAL" clId="{F4C2286D-0DBE-4644-A538-34A6C903FB9C}" dt="2022-01-17T12:14:54.014" v="9339" actId="20577"/>
          <ac:spMkLst>
            <pc:docMk/>
            <pc:sldMk cId="4040026152" sldId="328"/>
            <ac:spMk id="6" creationId="{13772596-AAEF-4AFF-BC00-44ED8D2069CB}"/>
          </ac:spMkLst>
        </pc:spChg>
        <pc:picChg chg="add mod">
          <ac:chgData name="Domonkos Márk" userId="5b754e74-2ec2-4aaf-b9f5-cf8f0656bdfa" providerId="ADAL" clId="{F4C2286D-0DBE-4644-A538-34A6C903FB9C}" dt="2022-01-17T12:15:06.355" v="9341" actId="1076"/>
          <ac:picMkLst>
            <pc:docMk/>
            <pc:sldMk cId="4040026152" sldId="328"/>
            <ac:picMk id="7" creationId="{C7143D5F-E843-402D-8630-040CF2419ABA}"/>
          </ac:picMkLst>
        </pc:picChg>
        <pc:picChg chg="add mod">
          <ac:chgData name="Domonkos Márk" userId="5b754e74-2ec2-4aaf-b9f5-cf8f0656bdfa" providerId="ADAL" clId="{F4C2286D-0DBE-4644-A538-34A6C903FB9C}" dt="2022-01-17T12:15:20.231" v="9345" actId="1076"/>
          <ac:picMkLst>
            <pc:docMk/>
            <pc:sldMk cId="4040026152" sldId="328"/>
            <ac:picMk id="8" creationId="{F5E0709E-E253-498E-9338-E96548DB1D4B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2:16:06.249" v="9368" actId="1076"/>
        <pc:sldMkLst>
          <pc:docMk/>
          <pc:sldMk cId="2198467124" sldId="329"/>
        </pc:sldMkLst>
        <pc:spChg chg="mod">
          <ac:chgData name="Domonkos Márk" userId="5b754e74-2ec2-4aaf-b9f5-cf8f0656bdfa" providerId="ADAL" clId="{F4C2286D-0DBE-4644-A538-34A6C903FB9C}" dt="2022-01-17T12:15:58.072" v="9366" actId="27636"/>
          <ac:spMkLst>
            <pc:docMk/>
            <pc:sldMk cId="2198467124" sldId="329"/>
            <ac:spMk id="2" creationId="{AA35B2D5-5B8F-4EFC-BC71-4E6471CCF50F}"/>
          </ac:spMkLst>
        </pc:spChg>
        <pc:spChg chg="mod">
          <ac:chgData name="Domonkos Márk" userId="5b754e74-2ec2-4aaf-b9f5-cf8f0656bdfa" providerId="ADAL" clId="{F4C2286D-0DBE-4644-A538-34A6C903FB9C}" dt="2022-01-17T12:15:40.146" v="9361" actId="20577"/>
          <ac:spMkLst>
            <pc:docMk/>
            <pc:sldMk cId="2198467124" sldId="329"/>
            <ac:spMk id="6" creationId="{9C8C0088-607D-4C1B-B4B7-5A00BE1F055A}"/>
          </ac:spMkLst>
        </pc:spChg>
        <pc:picChg chg="add mod">
          <ac:chgData name="Domonkos Márk" userId="5b754e74-2ec2-4aaf-b9f5-cf8f0656bdfa" providerId="ADAL" clId="{F4C2286D-0DBE-4644-A538-34A6C903FB9C}" dt="2022-01-17T12:16:06.249" v="9368" actId="1076"/>
          <ac:picMkLst>
            <pc:docMk/>
            <pc:sldMk cId="2198467124" sldId="329"/>
            <ac:picMk id="7" creationId="{0C611F83-36FA-4FD2-9DA4-F168EB3DD3F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2:18:54.556" v="9448" actId="20577"/>
        <pc:sldMkLst>
          <pc:docMk/>
          <pc:sldMk cId="3507959821" sldId="330"/>
        </pc:sldMkLst>
        <pc:spChg chg="mod">
          <ac:chgData name="Domonkos Márk" userId="5b754e74-2ec2-4aaf-b9f5-cf8f0656bdfa" providerId="ADAL" clId="{F4C2286D-0DBE-4644-A538-34A6C903FB9C}" dt="2022-01-17T12:18:39.008" v="9423" actId="14100"/>
          <ac:spMkLst>
            <pc:docMk/>
            <pc:sldMk cId="3507959821" sldId="330"/>
            <ac:spMk id="2" creationId="{9A538561-E73A-4CC8-B16C-51D103C07676}"/>
          </ac:spMkLst>
        </pc:spChg>
        <pc:spChg chg="mod">
          <ac:chgData name="Domonkos Márk" userId="5b754e74-2ec2-4aaf-b9f5-cf8f0656bdfa" providerId="ADAL" clId="{F4C2286D-0DBE-4644-A538-34A6C903FB9C}" dt="2022-01-17T12:18:54.556" v="9448" actId="20577"/>
          <ac:spMkLst>
            <pc:docMk/>
            <pc:sldMk cId="3507959821" sldId="330"/>
            <ac:spMk id="6" creationId="{A5A27098-ECA4-454A-9E10-45118CC5D873}"/>
          </ac:spMkLst>
        </pc:spChg>
        <pc:spChg chg="add del">
          <ac:chgData name="Domonkos Márk" userId="5b754e74-2ec2-4aaf-b9f5-cf8f0656bdfa" providerId="ADAL" clId="{F4C2286D-0DBE-4644-A538-34A6C903FB9C}" dt="2022-01-17T12:16:30.301" v="9371" actId="22"/>
          <ac:spMkLst>
            <pc:docMk/>
            <pc:sldMk cId="3507959821" sldId="330"/>
            <ac:spMk id="8" creationId="{8B4B1F6A-D69D-490F-B8E8-DB61AC9C80B2}"/>
          </ac:spMkLst>
        </pc:spChg>
        <pc:picChg chg="add mod">
          <ac:chgData name="Domonkos Márk" userId="5b754e74-2ec2-4aaf-b9f5-cf8f0656bdfa" providerId="ADAL" clId="{F4C2286D-0DBE-4644-A538-34A6C903FB9C}" dt="2022-01-17T12:17:45.008" v="9391" actId="1076"/>
          <ac:picMkLst>
            <pc:docMk/>
            <pc:sldMk cId="3507959821" sldId="330"/>
            <ac:picMk id="9" creationId="{DE6DC38A-D374-4F38-ABEF-08684EFAFA48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2:21:12.463" v="9488" actId="1076"/>
        <pc:sldMkLst>
          <pc:docMk/>
          <pc:sldMk cId="3131411218" sldId="331"/>
        </pc:sldMkLst>
        <pc:spChg chg="mod">
          <ac:chgData name="Domonkos Márk" userId="5b754e74-2ec2-4aaf-b9f5-cf8f0656bdfa" providerId="ADAL" clId="{F4C2286D-0DBE-4644-A538-34A6C903FB9C}" dt="2022-01-17T12:21:07.516" v="9487" actId="27636"/>
          <ac:spMkLst>
            <pc:docMk/>
            <pc:sldMk cId="3131411218" sldId="331"/>
            <ac:spMk id="2" creationId="{2B3DD697-2B10-4B10-B038-F9F8C720F59C}"/>
          </ac:spMkLst>
        </pc:spChg>
        <pc:spChg chg="mod">
          <ac:chgData name="Domonkos Márk" userId="5b754e74-2ec2-4aaf-b9f5-cf8f0656bdfa" providerId="ADAL" clId="{F4C2286D-0DBE-4644-A538-34A6C903FB9C}" dt="2022-01-17T12:19:24.025" v="9471" actId="20577"/>
          <ac:spMkLst>
            <pc:docMk/>
            <pc:sldMk cId="3131411218" sldId="331"/>
            <ac:spMk id="6" creationId="{559E2959-B43B-4448-B3DA-28400865EB74}"/>
          </ac:spMkLst>
        </pc:spChg>
        <pc:picChg chg="add mod">
          <ac:chgData name="Domonkos Márk" userId="5b754e74-2ec2-4aaf-b9f5-cf8f0656bdfa" providerId="ADAL" clId="{F4C2286D-0DBE-4644-A538-34A6C903FB9C}" dt="2022-01-17T12:21:12.463" v="9488" actId="1076"/>
          <ac:picMkLst>
            <pc:docMk/>
            <pc:sldMk cId="3131411218" sldId="331"/>
            <ac:picMk id="7" creationId="{80B1BF62-7CFA-4516-B1A0-2BF44EA7A68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2:37:13.597" v="9571" actId="1076"/>
        <pc:sldMkLst>
          <pc:docMk/>
          <pc:sldMk cId="4065193425" sldId="332"/>
        </pc:sldMkLst>
        <pc:spChg chg="add del mod">
          <ac:chgData name="Domonkos Márk" userId="5b754e74-2ec2-4aaf-b9f5-cf8f0656bdfa" providerId="ADAL" clId="{F4C2286D-0DBE-4644-A538-34A6C903FB9C}" dt="2022-01-17T12:37:03.291" v="9566" actId="27636"/>
          <ac:spMkLst>
            <pc:docMk/>
            <pc:sldMk cId="4065193425" sldId="332"/>
            <ac:spMk id="2" creationId="{855C383B-95E7-4BCE-A5A8-8AC9F5E35821}"/>
          </ac:spMkLst>
        </pc:spChg>
        <pc:spChg chg="mod">
          <ac:chgData name="Domonkos Márk" userId="5b754e74-2ec2-4aaf-b9f5-cf8f0656bdfa" providerId="ADAL" clId="{F4C2286D-0DBE-4644-A538-34A6C903FB9C}" dt="2022-01-17T12:34:52.128" v="9517" actId="20577"/>
          <ac:spMkLst>
            <pc:docMk/>
            <pc:sldMk cId="4065193425" sldId="332"/>
            <ac:spMk id="6" creationId="{CB6C6FBA-043F-49CA-B226-9B190B480F28}"/>
          </ac:spMkLst>
        </pc:spChg>
        <pc:picChg chg="add del mod">
          <ac:chgData name="Domonkos Márk" userId="5b754e74-2ec2-4aaf-b9f5-cf8f0656bdfa" providerId="ADAL" clId="{F4C2286D-0DBE-4644-A538-34A6C903FB9C}" dt="2022-01-17T12:35:05.554" v="9519"/>
          <ac:picMkLst>
            <pc:docMk/>
            <pc:sldMk cId="4065193425" sldId="332"/>
            <ac:picMk id="7" creationId="{26845725-45C3-46A6-813F-6D1516B21DA6}"/>
          </ac:picMkLst>
        </pc:picChg>
        <pc:picChg chg="add mod">
          <ac:chgData name="Domonkos Márk" userId="5b754e74-2ec2-4aaf-b9f5-cf8f0656bdfa" providerId="ADAL" clId="{F4C2286D-0DBE-4644-A538-34A6C903FB9C}" dt="2022-01-17T12:37:13.597" v="9571" actId="1076"/>
          <ac:picMkLst>
            <pc:docMk/>
            <pc:sldMk cId="4065193425" sldId="332"/>
            <ac:picMk id="8" creationId="{1C4B4814-BAB4-4305-8881-44F190716AB5}"/>
          </ac:picMkLst>
        </pc:picChg>
      </pc:sldChg>
      <pc:sldChg chg="modSp new mod">
        <pc:chgData name="Domonkos Márk" userId="5b754e74-2ec2-4aaf-b9f5-cf8f0656bdfa" providerId="ADAL" clId="{F4C2286D-0DBE-4644-A538-34A6C903FB9C}" dt="2022-01-17T12:39:00.373" v="9617" actId="14100"/>
        <pc:sldMkLst>
          <pc:docMk/>
          <pc:sldMk cId="1356197377" sldId="333"/>
        </pc:sldMkLst>
        <pc:spChg chg="mod">
          <ac:chgData name="Domonkos Márk" userId="5b754e74-2ec2-4aaf-b9f5-cf8f0656bdfa" providerId="ADAL" clId="{F4C2286D-0DBE-4644-A538-34A6C903FB9C}" dt="2022-01-17T12:39:00.373" v="9617" actId="14100"/>
          <ac:spMkLst>
            <pc:docMk/>
            <pc:sldMk cId="1356197377" sldId="333"/>
            <ac:spMk id="2" creationId="{BDFEEAA1-49A6-44AA-9DA9-4ED6E3D50AEF}"/>
          </ac:spMkLst>
        </pc:spChg>
        <pc:spChg chg="mod">
          <ac:chgData name="Domonkos Márk" userId="5b754e74-2ec2-4aaf-b9f5-cf8f0656bdfa" providerId="ADAL" clId="{F4C2286D-0DBE-4644-A538-34A6C903FB9C}" dt="2022-01-17T12:37:33.278" v="9607" actId="20577"/>
          <ac:spMkLst>
            <pc:docMk/>
            <pc:sldMk cId="1356197377" sldId="333"/>
            <ac:spMk id="6" creationId="{4C0A5D9F-B281-4685-8482-A1AE4C7F5B29}"/>
          </ac:spMkLst>
        </pc:spChg>
      </pc:sldChg>
      <pc:sldChg chg="modSp new mod">
        <pc:chgData name="Domonkos Márk" userId="5b754e74-2ec2-4aaf-b9f5-cf8f0656bdfa" providerId="ADAL" clId="{F4C2286D-0DBE-4644-A538-34A6C903FB9C}" dt="2022-01-17T12:40:44.282" v="9654" actId="20577"/>
        <pc:sldMkLst>
          <pc:docMk/>
          <pc:sldMk cId="3911464916" sldId="334"/>
        </pc:sldMkLst>
        <pc:spChg chg="mod">
          <ac:chgData name="Domonkos Márk" userId="5b754e74-2ec2-4aaf-b9f5-cf8f0656bdfa" providerId="ADAL" clId="{F4C2286D-0DBE-4644-A538-34A6C903FB9C}" dt="2022-01-17T12:40:44.282" v="9654" actId="20577"/>
          <ac:spMkLst>
            <pc:docMk/>
            <pc:sldMk cId="3911464916" sldId="334"/>
            <ac:spMk id="2" creationId="{FC883E3F-D6C4-4BFE-AF34-E6DF3618C9C4}"/>
          </ac:spMkLst>
        </pc:spChg>
        <pc:spChg chg="mod">
          <ac:chgData name="Domonkos Márk" userId="5b754e74-2ec2-4aaf-b9f5-cf8f0656bdfa" providerId="ADAL" clId="{F4C2286D-0DBE-4644-A538-34A6C903FB9C}" dt="2022-01-17T12:39:21.250" v="9640" actId="20577"/>
          <ac:spMkLst>
            <pc:docMk/>
            <pc:sldMk cId="3911464916" sldId="334"/>
            <ac:spMk id="6" creationId="{682886C0-73AA-496C-9B30-2D78604E171A}"/>
          </ac:spMkLst>
        </pc:spChg>
      </pc:sldChg>
      <pc:sldChg chg="addSp modSp new mod">
        <pc:chgData name="Domonkos Márk" userId="5b754e74-2ec2-4aaf-b9f5-cf8f0656bdfa" providerId="ADAL" clId="{F4C2286D-0DBE-4644-A538-34A6C903FB9C}" dt="2022-01-17T12:43:13.093" v="9715" actId="1076"/>
        <pc:sldMkLst>
          <pc:docMk/>
          <pc:sldMk cId="1822271087" sldId="335"/>
        </pc:sldMkLst>
        <pc:spChg chg="mod">
          <ac:chgData name="Domonkos Márk" userId="5b754e74-2ec2-4aaf-b9f5-cf8f0656bdfa" providerId="ADAL" clId="{F4C2286D-0DBE-4644-A538-34A6C903FB9C}" dt="2022-01-17T12:42:57.038" v="9712" actId="14100"/>
          <ac:spMkLst>
            <pc:docMk/>
            <pc:sldMk cId="1822271087" sldId="335"/>
            <ac:spMk id="2" creationId="{86BBC4E5-ED87-4AB3-913A-C45CBDCF790F}"/>
          </ac:spMkLst>
        </pc:spChg>
        <pc:spChg chg="mod">
          <ac:chgData name="Domonkos Márk" userId="5b754e74-2ec2-4aaf-b9f5-cf8f0656bdfa" providerId="ADAL" clId="{F4C2286D-0DBE-4644-A538-34A6C903FB9C}" dt="2022-01-17T12:41:09.341" v="9685" actId="20577"/>
          <ac:spMkLst>
            <pc:docMk/>
            <pc:sldMk cId="1822271087" sldId="335"/>
            <ac:spMk id="6" creationId="{4D594E84-FD9F-44E2-900E-2FA127C212AE}"/>
          </ac:spMkLst>
        </pc:spChg>
        <pc:picChg chg="add mod">
          <ac:chgData name="Domonkos Márk" userId="5b754e74-2ec2-4aaf-b9f5-cf8f0656bdfa" providerId="ADAL" clId="{F4C2286D-0DBE-4644-A538-34A6C903FB9C}" dt="2022-01-17T12:42:31.732" v="9702" actId="1076"/>
          <ac:picMkLst>
            <pc:docMk/>
            <pc:sldMk cId="1822271087" sldId="335"/>
            <ac:picMk id="7" creationId="{9D3AC864-EFF8-42AF-BA99-AD76A83FC38E}"/>
          </ac:picMkLst>
        </pc:picChg>
        <pc:picChg chg="add mod">
          <ac:chgData name="Domonkos Márk" userId="5b754e74-2ec2-4aaf-b9f5-cf8f0656bdfa" providerId="ADAL" clId="{F4C2286D-0DBE-4644-A538-34A6C903FB9C}" dt="2022-01-17T12:43:13.093" v="9715" actId="1076"/>
          <ac:picMkLst>
            <pc:docMk/>
            <pc:sldMk cId="1822271087" sldId="335"/>
            <ac:picMk id="8" creationId="{0F3FC987-3BAD-4613-9560-7CAAAF4A6B7E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2:44:57.261" v="9752" actId="1076"/>
        <pc:sldMkLst>
          <pc:docMk/>
          <pc:sldMk cId="1648176754" sldId="336"/>
        </pc:sldMkLst>
        <pc:spChg chg="mod">
          <ac:chgData name="Domonkos Márk" userId="5b754e74-2ec2-4aaf-b9f5-cf8f0656bdfa" providerId="ADAL" clId="{F4C2286D-0DBE-4644-A538-34A6C903FB9C}" dt="2022-01-17T12:44:48.025" v="9750" actId="255"/>
          <ac:spMkLst>
            <pc:docMk/>
            <pc:sldMk cId="1648176754" sldId="336"/>
            <ac:spMk id="2" creationId="{AEB566C1-C1E9-490F-8B9D-5A3086572619}"/>
          </ac:spMkLst>
        </pc:spChg>
        <pc:spChg chg="mod">
          <ac:chgData name="Domonkos Márk" userId="5b754e74-2ec2-4aaf-b9f5-cf8f0656bdfa" providerId="ADAL" clId="{F4C2286D-0DBE-4644-A538-34A6C903FB9C}" dt="2022-01-17T12:43:42.187" v="9738" actId="20577"/>
          <ac:spMkLst>
            <pc:docMk/>
            <pc:sldMk cId="1648176754" sldId="336"/>
            <ac:spMk id="6" creationId="{D126B0A7-B86F-4221-82A9-7E98C707BA28}"/>
          </ac:spMkLst>
        </pc:spChg>
        <pc:picChg chg="add mod">
          <ac:chgData name="Domonkos Márk" userId="5b754e74-2ec2-4aaf-b9f5-cf8f0656bdfa" providerId="ADAL" clId="{F4C2286D-0DBE-4644-A538-34A6C903FB9C}" dt="2022-01-17T12:44:57.261" v="9752" actId="1076"/>
          <ac:picMkLst>
            <pc:docMk/>
            <pc:sldMk cId="1648176754" sldId="336"/>
            <ac:picMk id="7" creationId="{45DEDD1B-4DF8-437A-A6FB-EE9D391316B5}"/>
          </ac:picMkLst>
        </pc:picChg>
      </pc:sldChg>
      <pc:sldChg chg="addSp delSp modSp new mod delAnim modAnim">
        <pc:chgData name="Domonkos Márk" userId="5b754e74-2ec2-4aaf-b9f5-cf8f0656bdfa" providerId="ADAL" clId="{F4C2286D-0DBE-4644-A538-34A6C903FB9C}" dt="2022-01-17T12:48:22.547" v="9822" actId="1076"/>
        <pc:sldMkLst>
          <pc:docMk/>
          <pc:sldMk cId="3642380122" sldId="337"/>
        </pc:sldMkLst>
        <pc:spChg chg="del">
          <ac:chgData name="Domonkos Márk" userId="5b754e74-2ec2-4aaf-b9f5-cf8f0656bdfa" providerId="ADAL" clId="{F4C2286D-0DBE-4644-A538-34A6C903FB9C}" dt="2022-01-17T12:45:54.253" v="9789" actId="478"/>
          <ac:spMkLst>
            <pc:docMk/>
            <pc:sldMk cId="3642380122" sldId="337"/>
            <ac:spMk id="2" creationId="{0B8CB386-7E94-4066-82C4-8A10B8C663A9}"/>
          </ac:spMkLst>
        </pc:spChg>
        <pc:spChg chg="mod">
          <ac:chgData name="Domonkos Márk" userId="5b754e74-2ec2-4aaf-b9f5-cf8f0656bdfa" providerId="ADAL" clId="{F4C2286D-0DBE-4644-A538-34A6C903FB9C}" dt="2022-01-17T12:45:34.185" v="9786" actId="20577"/>
          <ac:spMkLst>
            <pc:docMk/>
            <pc:sldMk cId="3642380122" sldId="337"/>
            <ac:spMk id="6" creationId="{AA7831BB-9E88-48A1-971B-B7D01D330163}"/>
          </ac:spMkLst>
        </pc:spChg>
        <pc:spChg chg="add del mod">
          <ac:chgData name="Domonkos Márk" userId="5b754e74-2ec2-4aaf-b9f5-cf8f0656bdfa" providerId="ADAL" clId="{F4C2286D-0DBE-4644-A538-34A6C903FB9C}" dt="2022-01-17T12:46:41.074" v="9802" actId="478"/>
          <ac:spMkLst>
            <pc:docMk/>
            <pc:sldMk cId="3642380122" sldId="337"/>
            <ac:spMk id="13" creationId="{A1D92348-80D3-4463-A700-591269C79CB7}"/>
          </ac:spMkLst>
        </pc:spChg>
        <pc:spChg chg="add mod">
          <ac:chgData name="Domonkos Márk" userId="5b754e74-2ec2-4aaf-b9f5-cf8f0656bdfa" providerId="ADAL" clId="{F4C2286D-0DBE-4644-A538-34A6C903FB9C}" dt="2022-01-17T12:48:03.589" v="9817" actId="1076"/>
          <ac:spMkLst>
            <pc:docMk/>
            <pc:sldMk cId="3642380122" sldId="337"/>
            <ac:spMk id="20" creationId="{8946F135-087C-4FB7-8D3E-E0AC1ABBFF55}"/>
          </ac:spMkLst>
        </pc:spChg>
        <pc:picChg chg="add del mod">
          <ac:chgData name="Domonkos Márk" userId="5b754e74-2ec2-4aaf-b9f5-cf8f0656bdfa" providerId="ADAL" clId="{F4C2286D-0DBE-4644-A538-34A6C903FB9C}" dt="2022-01-17T12:46:36.447" v="9796" actId="478"/>
          <ac:picMkLst>
            <pc:docMk/>
            <pc:sldMk cId="3642380122" sldId="337"/>
            <ac:picMk id="7" creationId="{92F46A36-8D98-4AA9-9A91-8A84F239A8FD}"/>
          </ac:picMkLst>
        </pc:picChg>
        <pc:picChg chg="add del mod">
          <ac:chgData name="Domonkos Márk" userId="5b754e74-2ec2-4aaf-b9f5-cf8f0656bdfa" providerId="ADAL" clId="{F4C2286D-0DBE-4644-A538-34A6C903FB9C}" dt="2022-01-17T12:46:35.919" v="9795" actId="478"/>
          <ac:picMkLst>
            <pc:docMk/>
            <pc:sldMk cId="3642380122" sldId="337"/>
            <ac:picMk id="8" creationId="{204E5BD8-DA19-4C4C-98FA-BF7325C0FE87}"/>
          </ac:picMkLst>
        </pc:picChg>
        <pc:picChg chg="add del mod">
          <ac:chgData name="Domonkos Márk" userId="5b754e74-2ec2-4aaf-b9f5-cf8f0656bdfa" providerId="ADAL" clId="{F4C2286D-0DBE-4644-A538-34A6C903FB9C}" dt="2022-01-17T12:46:37.951" v="9799" actId="478"/>
          <ac:picMkLst>
            <pc:docMk/>
            <pc:sldMk cId="3642380122" sldId="337"/>
            <ac:picMk id="9" creationId="{3F70E629-1115-4DB2-BED8-F91FBF4972ED}"/>
          </ac:picMkLst>
        </pc:picChg>
        <pc:picChg chg="add del mod">
          <ac:chgData name="Domonkos Márk" userId="5b754e74-2ec2-4aaf-b9f5-cf8f0656bdfa" providerId="ADAL" clId="{F4C2286D-0DBE-4644-A538-34A6C903FB9C}" dt="2022-01-17T12:46:36.745" v="9797" actId="478"/>
          <ac:picMkLst>
            <pc:docMk/>
            <pc:sldMk cId="3642380122" sldId="337"/>
            <ac:picMk id="10" creationId="{D74E67EA-3678-4EF2-94B8-B199251F0752}"/>
          </ac:picMkLst>
        </pc:picChg>
        <pc:picChg chg="add del mod">
          <ac:chgData name="Domonkos Márk" userId="5b754e74-2ec2-4aaf-b9f5-cf8f0656bdfa" providerId="ADAL" clId="{F4C2286D-0DBE-4644-A538-34A6C903FB9C}" dt="2022-01-17T12:46:38.428" v="9800" actId="478"/>
          <ac:picMkLst>
            <pc:docMk/>
            <pc:sldMk cId="3642380122" sldId="337"/>
            <ac:picMk id="11" creationId="{2E5FCC89-F5EE-480B-B613-33C6150635BC}"/>
          </ac:picMkLst>
        </pc:picChg>
        <pc:picChg chg="add del mod">
          <ac:chgData name="Domonkos Márk" userId="5b754e74-2ec2-4aaf-b9f5-cf8f0656bdfa" providerId="ADAL" clId="{F4C2286D-0DBE-4644-A538-34A6C903FB9C}" dt="2022-01-17T12:46:37.417" v="9798" actId="478"/>
          <ac:picMkLst>
            <pc:docMk/>
            <pc:sldMk cId="3642380122" sldId="337"/>
            <ac:picMk id="12" creationId="{314B54F0-A280-40DE-800D-F10364DFAE63}"/>
          </ac:picMkLst>
        </pc:picChg>
        <pc:picChg chg="add mod">
          <ac:chgData name="Domonkos Márk" userId="5b754e74-2ec2-4aaf-b9f5-cf8f0656bdfa" providerId="ADAL" clId="{F4C2286D-0DBE-4644-A538-34A6C903FB9C}" dt="2022-01-17T12:46:47.142" v="9804" actId="1076"/>
          <ac:picMkLst>
            <pc:docMk/>
            <pc:sldMk cId="3642380122" sldId="337"/>
            <ac:picMk id="14" creationId="{82320A2A-6FA1-469C-B3B1-E5DACE2DD85F}"/>
          </ac:picMkLst>
        </pc:picChg>
        <pc:picChg chg="add mod">
          <ac:chgData name="Domonkos Márk" userId="5b754e74-2ec2-4aaf-b9f5-cf8f0656bdfa" providerId="ADAL" clId="{F4C2286D-0DBE-4644-A538-34A6C903FB9C}" dt="2022-01-17T12:46:54.855" v="9806" actId="1076"/>
          <ac:picMkLst>
            <pc:docMk/>
            <pc:sldMk cId="3642380122" sldId="337"/>
            <ac:picMk id="15" creationId="{D33C3E9D-9929-4D0A-8F1F-241126CBC59A}"/>
          </ac:picMkLst>
        </pc:picChg>
        <pc:picChg chg="add mod">
          <ac:chgData name="Domonkos Márk" userId="5b754e74-2ec2-4aaf-b9f5-cf8f0656bdfa" providerId="ADAL" clId="{F4C2286D-0DBE-4644-A538-34A6C903FB9C}" dt="2022-01-17T12:47:08.772" v="9809" actId="1076"/>
          <ac:picMkLst>
            <pc:docMk/>
            <pc:sldMk cId="3642380122" sldId="337"/>
            <ac:picMk id="16" creationId="{12C29A5F-44EA-474A-B121-2C97B969E487}"/>
          </ac:picMkLst>
        </pc:picChg>
        <pc:picChg chg="add mod">
          <ac:chgData name="Domonkos Márk" userId="5b754e74-2ec2-4aaf-b9f5-cf8f0656bdfa" providerId="ADAL" clId="{F4C2286D-0DBE-4644-A538-34A6C903FB9C}" dt="2022-01-17T12:47:24.548" v="9811" actId="1076"/>
          <ac:picMkLst>
            <pc:docMk/>
            <pc:sldMk cId="3642380122" sldId="337"/>
            <ac:picMk id="17" creationId="{75F23C44-8A08-4E7E-B884-26AFC531C4C3}"/>
          </ac:picMkLst>
        </pc:picChg>
        <pc:picChg chg="add mod">
          <ac:chgData name="Domonkos Márk" userId="5b754e74-2ec2-4aaf-b9f5-cf8f0656bdfa" providerId="ADAL" clId="{F4C2286D-0DBE-4644-A538-34A6C903FB9C}" dt="2022-01-17T12:47:37.436" v="9813" actId="1076"/>
          <ac:picMkLst>
            <pc:docMk/>
            <pc:sldMk cId="3642380122" sldId="337"/>
            <ac:picMk id="18" creationId="{D3FD7C2C-064A-44A8-B82C-E2550445D275}"/>
          </ac:picMkLst>
        </pc:picChg>
        <pc:picChg chg="add mod">
          <ac:chgData name="Domonkos Márk" userId="5b754e74-2ec2-4aaf-b9f5-cf8f0656bdfa" providerId="ADAL" clId="{F4C2286D-0DBE-4644-A538-34A6C903FB9C}" dt="2022-01-17T12:47:49.009" v="9815" actId="1076"/>
          <ac:picMkLst>
            <pc:docMk/>
            <pc:sldMk cId="3642380122" sldId="337"/>
            <ac:picMk id="19" creationId="{48C556C8-2D28-4E06-8802-B6E21BC17A91}"/>
          </ac:picMkLst>
        </pc:picChg>
        <pc:picChg chg="add mod">
          <ac:chgData name="Domonkos Márk" userId="5b754e74-2ec2-4aaf-b9f5-cf8f0656bdfa" providerId="ADAL" clId="{F4C2286D-0DBE-4644-A538-34A6C903FB9C}" dt="2022-01-17T12:48:22.547" v="9822" actId="1076"/>
          <ac:picMkLst>
            <pc:docMk/>
            <pc:sldMk cId="3642380122" sldId="337"/>
            <ac:picMk id="21" creationId="{75BE5394-A2AE-417C-9ED2-92733D0E9838}"/>
          </ac:picMkLst>
        </pc:picChg>
      </pc:sldChg>
      <pc:sldChg chg="modSp new mod">
        <pc:chgData name="Domonkos Márk" userId="5b754e74-2ec2-4aaf-b9f5-cf8f0656bdfa" providerId="ADAL" clId="{F4C2286D-0DBE-4644-A538-34A6C903FB9C}" dt="2022-01-17T12:48:49.020" v="9851" actId="20577"/>
        <pc:sldMkLst>
          <pc:docMk/>
          <pc:sldMk cId="39040179" sldId="338"/>
        </pc:sldMkLst>
        <pc:spChg chg="mod">
          <ac:chgData name="Domonkos Márk" userId="5b754e74-2ec2-4aaf-b9f5-cf8f0656bdfa" providerId="ADAL" clId="{F4C2286D-0DBE-4644-A538-34A6C903FB9C}" dt="2022-01-17T12:48:49.020" v="9851" actId="20577"/>
          <ac:spMkLst>
            <pc:docMk/>
            <pc:sldMk cId="39040179" sldId="338"/>
            <ac:spMk id="2" creationId="{681054E9-A86D-4EB9-8203-6E38F4A77029}"/>
          </ac:spMkLst>
        </pc:spChg>
      </pc:sldChg>
      <pc:sldChg chg="addSp modSp new mod">
        <pc:chgData name="Domonkos Márk" userId="5b754e74-2ec2-4aaf-b9f5-cf8f0656bdfa" providerId="ADAL" clId="{F4C2286D-0DBE-4644-A538-34A6C903FB9C}" dt="2022-01-17T12:51:09.891" v="9889" actId="14100"/>
        <pc:sldMkLst>
          <pc:docMk/>
          <pc:sldMk cId="1898782117" sldId="339"/>
        </pc:sldMkLst>
        <pc:spChg chg="mod">
          <ac:chgData name="Domonkos Márk" userId="5b754e74-2ec2-4aaf-b9f5-cf8f0656bdfa" providerId="ADAL" clId="{F4C2286D-0DBE-4644-A538-34A6C903FB9C}" dt="2022-01-17T12:51:05.082" v="9888" actId="255"/>
          <ac:spMkLst>
            <pc:docMk/>
            <pc:sldMk cId="1898782117" sldId="339"/>
            <ac:spMk id="2" creationId="{55D572A8-024C-417B-84F3-38384395D23C}"/>
          </ac:spMkLst>
        </pc:spChg>
        <pc:spChg chg="mod">
          <ac:chgData name="Domonkos Márk" userId="5b754e74-2ec2-4aaf-b9f5-cf8f0656bdfa" providerId="ADAL" clId="{F4C2286D-0DBE-4644-A538-34A6C903FB9C}" dt="2022-01-17T12:49:10.956" v="9865" actId="20577"/>
          <ac:spMkLst>
            <pc:docMk/>
            <pc:sldMk cId="1898782117" sldId="339"/>
            <ac:spMk id="6" creationId="{73C9A16F-7AAF-4C2E-AFA8-B908ED50F645}"/>
          </ac:spMkLst>
        </pc:spChg>
        <pc:picChg chg="add mod">
          <ac:chgData name="Domonkos Márk" userId="5b754e74-2ec2-4aaf-b9f5-cf8f0656bdfa" providerId="ADAL" clId="{F4C2286D-0DBE-4644-A538-34A6C903FB9C}" dt="2022-01-17T12:51:09.891" v="9889" actId="14100"/>
          <ac:picMkLst>
            <pc:docMk/>
            <pc:sldMk cId="1898782117" sldId="339"/>
            <ac:picMk id="7" creationId="{497DD763-7C1C-43A3-8706-354C3A7C68BF}"/>
          </ac:picMkLst>
        </pc:picChg>
      </pc:sldChg>
      <pc:sldChg chg="addSp delSp modSp new add del mod">
        <pc:chgData name="Domonkos Márk" userId="5b754e74-2ec2-4aaf-b9f5-cf8f0656bdfa" providerId="ADAL" clId="{F4C2286D-0DBE-4644-A538-34A6C903FB9C}" dt="2022-01-17T12:52:36.675" v="9970" actId="14100"/>
        <pc:sldMkLst>
          <pc:docMk/>
          <pc:sldMk cId="122774353" sldId="340"/>
        </pc:sldMkLst>
        <pc:spChg chg="del">
          <ac:chgData name="Domonkos Márk" userId="5b754e74-2ec2-4aaf-b9f5-cf8f0656bdfa" providerId="ADAL" clId="{F4C2286D-0DBE-4644-A538-34A6C903FB9C}" dt="2022-01-17T12:51:56.444" v="9963" actId="478"/>
          <ac:spMkLst>
            <pc:docMk/>
            <pc:sldMk cId="122774353" sldId="340"/>
            <ac:spMk id="2" creationId="{23AB7A86-3389-4512-88E0-F3F8FEE4ED3A}"/>
          </ac:spMkLst>
        </pc:spChg>
        <pc:spChg chg="mod">
          <ac:chgData name="Domonkos Márk" userId="5b754e74-2ec2-4aaf-b9f5-cf8f0656bdfa" providerId="ADAL" clId="{F4C2286D-0DBE-4644-A538-34A6C903FB9C}" dt="2022-01-17T12:51:45.987" v="9961" actId="20577"/>
          <ac:spMkLst>
            <pc:docMk/>
            <pc:sldMk cId="122774353" sldId="340"/>
            <ac:spMk id="6" creationId="{A28CF758-C9D6-42EF-ACC4-4CB49E889466}"/>
          </ac:spMkLst>
        </pc:spChg>
        <pc:spChg chg="add mod">
          <ac:chgData name="Domonkos Márk" userId="5b754e74-2ec2-4aaf-b9f5-cf8f0656bdfa" providerId="ADAL" clId="{F4C2286D-0DBE-4644-A538-34A6C903FB9C}" dt="2022-01-17T12:52:15.113" v="9964" actId="1076"/>
          <ac:spMkLst>
            <pc:docMk/>
            <pc:sldMk cId="122774353" sldId="340"/>
            <ac:spMk id="7" creationId="{3739170E-A265-402D-9780-68D6B036D4EC}"/>
          </ac:spMkLst>
        </pc:spChg>
        <pc:spChg chg="add mod">
          <ac:chgData name="Domonkos Márk" userId="5b754e74-2ec2-4aaf-b9f5-cf8f0656bdfa" providerId="ADAL" clId="{F4C2286D-0DBE-4644-A538-34A6C903FB9C}" dt="2022-01-17T12:52:34.188" v="9969" actId="14100"/>
          <ac:spMkLst>
            <pc:docMk/>
            <pc:sldMk cId="122774353" sldId="340"/>
            <ac:spMk id="8" creationId="{FDC23908-4877-4002-98A5-CAC381D1D083}"/>
          </ac:spMkLst>
        </pc:spChg>
        <pc:spChg chg="add mod">
          <ac:chgData name="Domonkos Márk" userId="5b754e74-2ec2-4aaf-b9f5-cf8f0656bdfa" providerId="ADAL" clId="{F4C2286D-0DBE-4644-A538-34A6C903FB9C}" dt="2022-01-17T12:52:15.113" v="9964" actId="1076"/>
          <ac:spMkLst>
            <pc:docMk/>
            <pc:sldMk cId="122774353" sldId="340"/>
            <ac:spMk id="9" creationId="{893CC6DD-37CC-46AB-AFDB-E8269C208B87}"/>
          </ac:spMkLst>
        </pc:spChg>
        <pc:spChg chg="add mod">
          <ac:chgData name="Domonkos Márk" userId="5b754e74-2ec2-4aaf-b9f5-cf8f0656bdfa" providerId="ADAL" clId="{F4C2286D-0DBE-4644-A538-34A6C903FB9C}" dt="2022-01-17T12:52:15.113" v="9964" actId="1076"/>
          <ac:spMkLst>
            <pc:docMk/>
            <pc:sldMk cId="122774353" sldId="340"/>
            <ac:spMk id="10" creationId="{C241361C-52C2-4585-B0B9-1334FB18B2C3}"/>
          </ac:spMkLst>
        </pc:spChg>
        <pc:spChg chg="add mod">
          <ac:chgData name="Domonkos Márk" userId="5b754e74-2ec2-4aaf-b9f5-cf8f0656bdfa" providerId="ADAL" clId="{F4C2286D-0DBE-4644-A538-34A6C903FB9C}" dt="2022-01-17T12:52:15.113" v="9964" actId="1076"/>
          <ac:spMkLst>
            <pc:docMk/>
            <pc:sldMk cId="122774353" sldId="340"/>
            <ac:spMk id="11" creationId="{155344B0-B1BC-4C1F-BD34-0E029C7072AB}"/>
          </ac:spMkLst>
        </pc:spChg>
        <pc:spChg chg="add mod">
          <ac:chgData name="Domonkos Márk" userId="5b754e74-2ec2-4aaf-b9f5-cf8f0656bdfa" providerId="ADAL" clId="{F4C2286D-0DBE-4644-A538-34A6C903FB9C}" dt="2022-01-17T12:52:15.113" v="9964" actId="1076"/>
          <ac:spMkLst>
            <pc:docMk/>
            <pc:sldMk cId="122774353" sldId="340"/>
            <ac:spMk id="12" creationId="{F16CD77F-785D-4C0D-B0F5-621A0CA6F503}"/>
          </ac:spMkLst>
        </pc:spChg>
        <pc:spChg chg="add mod">
          <ac:chgData name="Domonkos Márk" userId="5b754e74-2ec2-4aaf-b9f5-cf8f0656bdfa" providerId="ADAL" clId="{F4C2286D-0DBE-4644-A538-34A6C903FB9C}" dt="2022-01-17T12:52:15.113" v="9964" actId="1076"/>
          <ac:spMkLst>
            <pc:docMk/>
            <pc:sldMk cId="122774353" sldId="340"/>
            <ac:spMk id="13" creationId="{B9B53BE6-4377-47AC-8C1F-60E4C7E9F3D6}"/>
          </ac:spMkLst>
        </pc:spChg>
        <pc:spChg chg="add mod">
          <ac:chgData name="Domonkos Márk" userId="5b754e74-2ec2-4aaf-b9f5-cf8f0656bdfa" providerId="ADAL" clId="{F4C2286D-0DBE-4644-A538-34A6C903FB9C}" dt="2022-01-17T12:52:36.675" v="9970" actId="14100"/>
          <ac:spMkLst>
            <pc:docMk/>
            <pc:sldMk cId="122774353" sldId="340"/>
            <ac:spMk id="14" creationId="{54030EF8-B1D3-48AD-9BCD-0047946603AF}"/>
          </ac:spMkLst>
        </pc:spChg>
        <pc:spChg chg="add mod">
          <ac:chgData name="Domonkos Márk" userId="5b754e74-2ec2-4aaf-b9f5-cf8f0656bdfa" providerId="ADAL" clId="{F4C2286D-0DBE-4644-A538-34A6C903FB9C}" dt="2022-01-17T12:52:19.793" v="9965" actId="1076"/>
          <ac:spMkLst>
            <pc:docMk/>
            <pc:sldMk cId="122774353" sldId="340"/>
            <ac:spMk id="15" creationId="{4AAEB436-6BF0-444B-A369-EF316B77705A}"/>
          </ac:spMkLst>
        </pc:spChg>
        <pc:spChg chg="add mod">
          <ac:chgData name="Domonkos Márk" userId="5b754e74-2ec2-4aaf-b9f5-cf8f0656bdfa" providerId="ADAL" clId="{F4C2286D-0DBE-4644-A538-34A6C903FB9C}" dt="2022-01-17T12:52:22.844" v="9966" actId="1076"/>
          <ac:spMkLst>
            <pc:docMk/>
            <pc:sldMk cId="122774353" sldId="340"/>
            <ac:spMk id="16" creationId="{90114899-4623-4797-89F9-1DB21EE5260F}"/>
          </ac:spMkLst>
        </pc:spChg>
        <pc:spChg chg="add mod">
          <ac:chgData name="Domonkos Márk" userId="5b754e74-2ec2-4aaf-b9f5-cf8f0656bdfa" providerId="ADAL" clId="{F4C2286D-0DBE-4644-A538-34A6C903FB9C}" dt="2022-01-17T12:52:26.795" v="9967" actId="1076"/>
          <ac:spMkLst>
            <pc:docMk/>
            <pc:sldMk cId="122774353" sldId="340"/>
            <ac:spMk id="17" creationId="{105BA435-5624-4E24-ABB3-FD1F8CBAD4E2}"/>
          </ac:spMkLst>
        </pc:spChg>
        <pc:spChg chg="add mod">
          <ac:chgData name="Domonkos Márk" userId="5b754e74-2ec2-4aaf-b9f5-cf8f0656bdfa" providerId="ADAL" clId="{F4C2286D-0DBE-4644-A538-34A6C903FB9C}" dt="2022-01-17T12:52:30.870" v="9968" actId="1076"/>
          <ac:spMkLst>
            <pc:docMk/>
            <pc:sldMk cId="122774353" sldId="340"/>
            <ac:spMk id="18" creationId="{9F8C3747-F1C3-4A3B-9EA3-3AE9E2085A90}"/>
          </ac:spMkLst>
        </pc:spChg>
      </pc:sldChg>
      <pc:sldChg chg="addSp modSp new mod modAnim">
        <pc:chgData name="Domonkos Márk" userId="5b754e74-2ec2-4aaf-b9f5-cf8f0656bdfa" providerId="ADAL" clId="{F4C2286D-0DBE-4644-A538-34A6C903FB9C}" dt="2022-01-17T12:54:15.851" v="10012" actId="1076"/>
        <pc:sldMkLst>
          <pc:docMk/>
          <pc:sldMk cId="3859551970" sldId="341"/>
        </pc:sldMkLst>
        <pc:spChg chg="mod">
          <ac:chgData name="Domonkos Márk" userId="5b754e74-2ec2-4aaf-b9f5-cf8f0656bdfa" providerId="ADAL" clId="{F4C2286D-0DBE-4644-A538-34A6C903FB9C}" dt="2022-01-17T12:53:14.248" v="9995" actId="27636"/>
          <ac:spMkLst>
            <pc:docMk/>
            <pc:sldMk cId="3859551970" sldId="341"/>
            <ac:spMk id="2" creationId="{F7AA2AF8-4E32-40C0-B2C1-EDEC40A13A04}"/>
          </ac:spMkLst>
        </pc:spChg>
        <pc:spChg chg="mod">
          <ac:chgData name="Domonkos Márk" userId="5b754e74-2ec2-4aaf-b9f5-cf8f0656bdfa" providerId="ADAL" clId="{F4C2286D-0DBE-4644-A538-34A6C903FB9C}" dt="2022-01-17T12:53:04.814" v="9990" actId="20577"/>
          <ac:spMkLst>
            <pc:docMk/>
            <pc:sldMk cId="3859551970" sldId="341"/>
            <ac:spMk id="6" creationId="{0FEC9090-E329-48BE-9992-CED2F5CB6476}"/>
          </ac:spMkLst>
        </pc:spChg>
        <pc:spChg chg="add mod">
          <ac:chgData name="Domonkos Márk" userId="5b754e74-2ec2-4aaf-b9f5-cf8f0656bdfa" providerId="ADAL" clId="{F4C2286D-0DBE-4644-A538-34A6C903FB9C}" dt="2022-01-17T12:54:15.851" v="10012" actId="1076"/>
          <ac:spMkLst>
            <pc:docMk/>
            <pc:sldMk cId="3859551970" sldId="341"/>
            <ac:spMk id="9" creationId="{BB6D32D8-C2D8-4393-BEE2-5D6F0F4453E0}"/>
          </ac:spMkLst>
        </pc:spChg>
        <pc:picChg chg="add mod">
          <ac:chgData name="Domonkos Márk" userId="5b754e74-2ec2-4aaf-b9f5-cf8f0656bdfa" providerId="ADAL" clId="{F4C2286D-0DBE-4644-A538-34A6C903FB9C}" dt="2022-01-17T12:53:32.995" v="10001" actId="1076"/>
          <ac:picMkLst>
            <pc:docMk/>
            <pc:sldMk cId="3859551970" sldId="341"/>
            <ac:picMk id="7" creationId="{B43F332D-4889-4AFE-AE20-801FB7895E8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2:55:46.355" v="10050" actId="14100"/>
        <pc:sldMkLst>
          <pc:docMk/>
          <pc:sldMk cId="1784251290" sldId="342"/>
        </pc:sldMkLst>
        <pc:spChg chg="del">
          <ac:chgData name="Domonkos Márk" userId="5b754e74-2ec2-4aaf-b9f5-cf8f0656bdfa" providerId="ADAL" clId="{F4C2286D-0DBE-4644-A538-34A6C903FB9C}" dt="2022-01-17T12:54:56.737" v="10039" actId="478"/>
          <ac:spMkLst>
            <pc:docMk/>
            <pc:sldMk cId="1784251290" sldId="342"/>
            <ac:spMk id="2" creationId="{4286803C-F1A5-4518-A4B7-AD4B37269292}"/>
          </ac:spMkLst>
        </pc:spChg>
        <pc:spChg chg="mod">
          <ac:chgData name="Domonkos Márk" userId="5b754e74-2ec2-4aaf-b9f5-cf8f0656bdfa" providerId="ADAL" clId="{F4C2286D-0DBE-4644-A538-34A6C903FB9C}" dt="2022-01-17T12:54:45.188" v="10037" actId="20577"/>
          <ac:spMkLst>
            <pc:docMk/>
            <pc:sldMk cId="1784251290" sldId="342"/>
            <ac:spMk id="6" creationId="{56C66A67-8AAC-483A-9359-7DD80DF3DAFE}"/>
          </ac:spMkLst>
        </pc:spChg>
        <pc:spChg chg="add mod">
          <ac:chgData name="Domonkos Márk" userId="5b754e74-2ec2-4aaf-b9f5-cf8f0656bdfa" providerId="ADAL" clId="{F4C2286D-0DBE-4644-A538-34A6C903FB9C}" dt="2022-01-17T12:55:41.939" v="10049" actId="1076"/>
          <ac:spMkLst>
            <pc:docMk/>
            <pc:sldMk cId="1784251290" sldId="342"/>
            <ac:spMk id="10" creationId="{D843D6D0-EAA8-4101-BEEA-A3E3AB237802}"/>
          </ac:spMkLst>
        </pc:spChg>
        <pc:picChg chg="add mod">
          <ac:chgData name="Domonkos Márk" userId="5b754e74-2ec2-4aaf-b9f5-cf8f0656bdfa" providerId="ADAL" clId="{F4C2286D-0DBE-4644-A538-34A6C903FB9C}" dt="2022-01-17T12:55:46.355" v="10050" actId="14100"/>
          <ac:picMkLst>
            <pc:docMk/>
            <pc:sldMk cId="1784251290" sldId="342"/>
            <ac:picMk id="7" creationId="{768A6DCF-A33B-47CD-A7E8-7F7B36CF2311}"/>
          </ac:picMkLst>
        </pc:picChg>
        <pc:picChg chg="add mod">
          <ac:chgData name="Domonkos Márk" userId="5b754e74-2ec2-4aaf-b9f5-cf8f0656bdfa" providerId="ADAL" clId="{F4C2286D-0DBE-4644-A538-34A6C903FB9C}" dt="2022-01-17T12:55:25.011" v="10045" actId="1076"/>
          <ac:picMkLst>
            <pc:docMk/>
            <pc:sldMk cId="1784251290" sldId="342"/>
            <ac:picMk id="8" creationId="{7BB26426-DB5F-4661-BE55-FD962D0D28AE}"/>
          </ac:picMkLst>
        </pc:picChg>
        <pc:picChg chg="add mod">
          <ac:chgData name="Domonkos Márk" userId="5b754e74-2ec2-4aaf-b9f5-cf8f0656bdfa" providerId="ADAL" clId="{F4C2286D-0DBE-4644-A538-34A6C903FB9C}" dt="2022-01-17T12:55:30.915" v="10046" actId="1076"/>
          <ac:picMkLst>
            <pc:docMk/>
            <pc:sldMk cId="1784251290" sldId="342"/>
            <ac:picMk id="9" creationId="{DC8023CD-9159-4B38-B1F3-556099C3CE09}"/>
          </ac:picMkLst>
        </pc:picChg>
        <pc:picChg chg="add mod">
          <ac:chgData name="Domonkos Márk" userId="5b754e74-2ec2-4aaf-b9f5-cf8f0656bdfa" providerId="ADAL" clId="{F4C2286D-0DBE-4644-A538-34A6C903FB9C}" dt="2022-01-17T12:55:37.783" v="10048" actId="1076"/>
          <ac:picMkLst>
            <pc:docMk/>
            <pc:sldMk cId="1784251290" sldId="342"/>
            <ac:picMk id="11" creationId="{C7B792DA-AC24-416F-900A-F7F31AFEB1DE}"/>
          </ac:picMkLst>
        </pc:picChg>
      </pc:sldChg>
      <pc:sldChg chg="modSp new mod">
        <pc:chgData name="Domonkos Márk" userId="5b754e74-2ec2-4aaf-b9f5-cf8f0656bdfa" providerId="ADAL" clId="{F4C2286D-0DBE-4644-A538-34A6C903FB9C}" dt="2022-01-17T12:56:16.813" v="10075" actId="14100"/>
        <pc:sldMkLst>
          <pc:docMk/>
          <pc:sldMk cId="3506822883" sldId="343"/>
        </pc:sldMkLst>
        <pc:spChg chg="mod">
          <ac:chgData name="Domonkos Márk" userId="5b754e74-2ec2-4aaf-b9f5-cf8f0656bdfa" providerId="ADAL" clId="{F4C2286D-0DBE-4644-A538-34A6C903FB9C}" dt="2022-01-17T12:56:16.813" v="10075" actId="14100"/>
          <ac:spMkLst>
            <pc:docMk/>
            <pc:sldMk cId="3506822883" sldId="343"/>
            <ac:spMk id="2" creationId="{26CB0CB5-2E65-4E61-B6E2-E264C12F9E3D}"/>
          </ac:spMkLst>
        </pc:spChg>
        <pc:spChg chg="mod">
          <ac:chgData name="Domonkos Márk" userId="5b754e74-2ec2-4aaf-b9f5-cf8f0656bdfa" providerId="ADAL" clId="{F4C2286D-0DBE-4644-A538-34A6C903FB9C}" dt="2022-01-17T12:56:04.543" v="10073" actId="20577"/>
          <ac:spMkLst>
            <pc:docMk/>
            <pc:sldMk cId="3506822883" sldId="343"/>
            <ac:spMk id="6" creationId="{C29B3881-6EC0-4988-9672-346BA904D549}"/>
          </ac:spMkLst>
        </pc:spChg>
      </pc:sldChg>
      <pc:sldChg chg="addSp modSp new mod">
        <pc:chgData name="Domonkos Márk" userId="5b754e74-2ec2-4aaf-b9f5-cf8f0656bdfa" providerId="ADAL" clId="{F4C2286D-0DBE-4644-A538-34A6C903FB9C}" dt="2022-01-17T12:57:30.098" v="10103" actId="1076"/>
        <pc:sldMkLst>
          <pc:docMk/>
          <pc:sldMk cId="1110095580" sldId="344"/>
        </pc:sldMkLst>
        <pc:spChg chg="mod">
          <ac:chgData name="Domonkos Márk" userId="5b754e74-2ec2-4aaf-b9f5-cf8f0656bdfa" providerId="ADAL" clId="{F4C2286D-0DBE-4644-A538-34A6C903FB9C}" dt="2022-01-17T12:56:56.099" v="10093"/>
          <ac:spMkLst>
            <pc:docMk/>
            <pc:sldMk cId="1110095580" sldId="344"/>
            <ac:spMk id="2" creationId="{33F4EABE-DC4B-4373-9CD6-AD381639D76E}"/>
          </ac:spMkLst>
        </pc:spChg>
        <pc:spChg chg="mod">
          <ac:chgData name="Domonkos Márk" userId="5b754e74-2ec2-4aaf-b9f5-cf8f0656bdfa" providerId="ADAL" clId="{F4C2286D-0DBE-4644-A538-34A6C903FB9C}" dt="2022-01-17T12:56:34.017" v="10091" actId="20577"/>
          <ac:spMkLst>
            <pc:docMk/>
            <pc:sldMk cId="1110095580" sldId="344"/>
            <ac:spMk id="6" creationId="{AF2D2488-E861-4BF2-8D0E-ADB9F8608F6F}"/>
          </ac:spMkLst>
        </pc:spChg>
        <pc:picChg chg="add mod">
          <ac:chgData name="Domonkos Márk" userId="5b754e74-2ec2-4aaf-b9f5-cf8f0656bdfa" providerId="ADAL" clId="{F4C2286D-0DBE-4644-A538-34A6C903FB9C}" dt="2022-01-17T12:57:15.689" v="10097" actId="1076"/>
          <ac:picMkLst>
            <pc:docMk/>
            <pc:sldMk cId="1110095580" sldId="344"/>
            <ac:picMk id="7" creationId="{5DF96CC5-943E-4158-9BF0-D545AB93FBB2}"/>
          </ac:picMkLst>
        </pc:picChg>
        <pc:picChg chg="add mod">
          <ac:chgData name="Domonkos Márk" userId="5b754e74-2ec2-4aaf-b9f5-cf8f0656bdfa" providerId="ADAL" clId="{F4C2286D-0DBE-4644-A538-34A6C903FB9C}" dt="2022-01-17T12:57:30.098" v="10103" actId="1076"/>
          <ac:picMkLst>
            <pc:docMk/>
            <pc:sldMk cId="1110095580" sldId="344"/>
            <ac:picMk id="8" creationId="{45AFBA8C-14CD-4160-ACC0-04FBE4662A3A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2:58:28.017" v="10118" actId="27636"/>
        <pc:sldMkLst>
          <pc:docMk/>
          <pc:sldMk cId="1737545396" sldId="345"/>
        </pc:sldMkLst>
        <pc:spChg chg="mod">
          <ac:chgData name="Domonkos Márk" userId="5b754e74-2ec2-4aaf-b9f5-cf8f0656bdfa" providerId="ADAL" clId="{F4C2286D-0DBE-4644-A538-34A6C903FB9C}" dt="2022-01-17T12:58:28.017" v="10118" actId="27636"/>
          <ac:spMkLst>
            <pc:docMk/>
            <pc:sldMk cId="1737545396" sldId="345"/>
            <ac:spMk id="2" creationId="{CEFDC0A4-D511-4059-87EC-78FA136D2897}"/>
          </ac:spMkLst>
        </pc:spChg>
        <pc:spChg chg="mod">
          <ac:chgData name="Domonkos Márk" userId="5b754e74-2ec2-4aaf-b9f5-cf8f0656bdfa" providerId="ADAL" clId="{F4C2286D-0DBE-4644-A538-34A6C903FB9C}" dt="2022-01-17T12:58:00.515" v="10107"/>
          <ac:spMkLst>
            <pc:docMk/>
            <pc:sldMk cId="1737545396" sldId="345"/>
            <ac:spMk id="6" creationId="{AC562B01-936D-4334-83A2-634958E173A9}"/>
          </ac:spMkLst>
        </pc:spChg>
        <pc:picChg chg="add mod">
          <ac:chgData name="Domonkos Márk" userId="5b754e74-2ec2-4aaf-b9f5-cf8f0656bdfa" providerId="ADAL" clId="{F4C2286D-0DBE-4644-A538-34A6C903FB9C}" dt="2022-01-17T12:58:24.819" v="10116" actId="1076"/>
          <ac:picMkLst>
            <pc:docMk/>
            <pc:sldMk cId="1737545396" sldId="345"/>
            <ac:picMk id="7" creationId="{5EB29AC9-E0DA-4A1B-B7DA-BF72B1A12E2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3:00:12.818" v="10143" actId="1076"/>
        <pc:sldMkLst>
          <pc:docMk/>
          <pc:sldMk cId="3807736942" sldId="346"/>
        </pc:sldMkLst>
        <pc:spChg chg="del">
          <ac:chgData name="Domonkos Márk" userId="5b754e74-2ec2-4aaf-b9f5-cf8f0656bdfa" providerId="ADAL" clId="{F4C2286D-0DBE-4644-A538-34A6C903FB9C}" dt="2022-01-17T12:58:56.548" v="10126" actId="478"/>
          <ac:spMkLst>
            <pc:docMk/>
            <pc:sldMk cId="3807736942" sldId="346"/>
            <ac:spMk id="2" creationId="{C0021B67-84F2-4370-97A4-B654DF08BAA7}"/>
          </ac:spMkLst>
        </pc:spChg>
        <pc:spChg chg="mod">
          <ac:chgData name="Domonkos Márk" userId="5b754e74-2ec2-4aaf-b9f5-cf8f0656bdfa" providerId="ADAL" clId="{F4C2286D-0DBE-4644-A538-34A6C903FB9C}" dt="2022-01-17T12:58:46.576" v="10124"/>
          <ac:spMkLst>
            <pc:docMk/>
            <pc:sldMk cId="3807736942" sldId="346"/>
            <ac:spMk id="6" creationId="{9918749A-FCF9-4118-BC3E-9BD882A47036}"/>
          </ac:spMkLst>
        </pc:spChg>
        <pc:spChg chg="add mod">
          <ac:chgData name="Domonkos Márk" userId="5b754e74-2ec2-4aaf-b9f5-cf8f0656bdfa" providerId="ADAL" clId="{F4C2286D-0DBE-4644-A538-34A6C903FB9C}" dt="2022-01-17T13:00:08.306" v="10142" actId="1076"/>
          <ac:spMkLst>
            <pc:docMk/>
            <pc:sldMk cId="3807736942" sldId="346"/>
            <ac:spMk id="9" creationId="{FFE51EA8-829F-4231-B84F-FF1F30235421}"/>
          </ac:spMkLst>
        </pc:spChg>
        <pc:spChg chg="add mod">
          <ac:chgData name="Domonkos Márk" userId="5b754e74-2ec2-4aaf-b9f5-cf8f0656bdfa" providerId="ADAL" clId="{F4C2286D-0DBE-4644-A538-34A6C903FB9C}" dt="2022-01-17T13:00:12.818" v="10143" actId="1076"/>
          <ac:spMkLst>
            <pc:docMk/>
            <pc:sldMk cId="3807736942" sldId="346"/>
            <ac:spMk id="10" creationId="{38DD211A-8053-49ED-BA96-34612708E105}"/>
          </ac:spMkLst>
        </pc:spChg>
        <pc:picChg chg="add mod">
          <ac:chgData name="Domonkos Márk" userId="5b754e74-2ec2-4aaf-b9f5-cf8f0656bdfa" providerId="ADAL" clId="{F4C2286D-0DBE-4644-A538-34A6C903FB9C}" dt="2022-01-17T13:00:04.005" v="10141" actId="14100"/>
          <ac:picMkLst>
            <pc:docMk/>
            <pc:sldMk cId="3807736942" sldId="346"/>
            <ac:picMk id="7" creationId="{65E97783-4E9D-43D7-893F-95BA5C8A169A}"/>
          </ac:picMkLst>
        </pc:picChg>
        <pc:picChg chg="add mod">
          <ac:chgData name="Domonkos Márk" userId="5b754e74-2ec2-4aaf-b9f5-cf8f0656bdfa" providerId="ADAL" clId="{F4C2286D-0DBE-4644-A538-34A6C903FB9C}" dt="2022-01-17T13:00:00.666" v="10140" actId="1076"/>
          <ac:picMkLst>
            <pc:docMk/>
            <pc:sldMk cId="3807736942" sldId="346"/>
            <ac:picMk id="8" creationId="{3E5B9B6A-2D78-4DBD-B3D1-CFC7D3A5C656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3:03:33.789" v="10186" actId="1076"/>
        <pc:sldMkLst>
          <pc:docMk/>
          <pc:sldMk cId="295549865" sldId="347"/>
        </pc:sldMkLst>
        <pc:spChg chg="mod">
          <ac:chgData name="Domonkos Márk" userId="5b754e74-2ec2-4aaf-b9f5-cf8f0656bdfa" providerId="ADAL" clId="{F4C2286D-0DBE-4644-A538-34A6C903FB9C}" dt="2022-01-17T13:01:28.466" v="10157" actId="14100"/>
          <ac:spMkLst>
            <pc:docMk/>
            <pc:sldMk cId="295549865" sldId="347"/>
            <ac:spMk id="2" creationId="{BCB168A1-1821-4002-9B74-C1CE03679880}"/>
          </ac:spMkLst>
        </pc:spChg>
        <pc:spChg chg="mod">
          <ac:chgData name="Domonkos Márk" userId="5b754e74-2ec2-4aaf-b9f5-cf8f0656bdfa" providerId="ADAL" clId="{F4C2286D-0DBE-4644-A538-34A6C903FB9C}" dt="2022-01-17T13:00:31.967" v="10145"/>
          <ac:spMkLst>
            <pc:docMk/>
            <pc:sldMk cId="295549865" sldId="347"/>
            <ac:spMk id="6" creationId="{82923A8E-DD30-4D32-B10C-55188646022E}"/>
          </ac:spMkLst>
        </pc:spChg>
        <pc:spChg chg="add mod">
          <ac:chgData name="Domonkos Márk" userId="5b754e74-2ec2-4aaf-b9f5-cf8f0656bdfa" providerId="ADAL" clId="{F4C2286D-0DBE-4644-A538-34A6C903FB9C}" dt="2022-01-17T13:02:25.668" v="10174" actId="14100"/>
          <ac:spMkLst>
            <pc:docMk/>
            <pc:sldMk cId="295549865" sldId="347"/>
            <ac:spMk id="7" creationId="{50A05DAE-6222-4B14-8453-BB363E2630F8}"/>
          </ac:spMkLst>
        </pc:spChg>
        <pc:spChg chg="add mod">
          <ac:chgData name="Domonkos Márk" userId="5b754e74-2ec2-4aaf-b9f5-cf8f0656bdfa" providerId="ADAL" clId="{F4C2286D-0DBE-4644-A538-34A6C903FB9C}" dt="2022-01-17T13:03:33.789" v="10186" actId="1076"/>
          <ac:spMkLst>
            <pc:docMk/>
            <pc:sldMk cId="295549865" sldId="347"/>
            <ac:spMk id="9" creationId="{4E7AE366-D5A7-4306-B0D7-E96E2EBCED16}"/>
          </ac:spMkLst>
        </pc:spChg>
        <pc:picChg chg="add mod">
          <ac:chgData name="Domonkos Márk" userId="5b754e74-2ec2-4aaf-b9f5-cf8f0656bdfa" providerId="ADAL" clId="{F4C2286D-0DBE-4644-A538-34A6C903FB9C}" dt="2022-01-17T13:02:32.010" v="10175" actId="1076"/>
          <ac:picMkLst>
            <pc:docMk/>
            <pc:sldMk cId="295549865" sldId="347"/>
            <ac:picMk id="8" creationId="{2630F9F1-D8E5-41C6-9B61-BF8C459E5E86}"/>
          </ac:picMkLst>
        </pc:picChg>
        <pc:picChg chg="add mod">
          <ac:chgData name="Domonkos Márk" userId="5b754e74-2ec2-4aaf-b9f5-cf8f0656bdfa" providerId="ADAL" clId="{F4C2286D-0DBE-4644-A538-34A6C903FB9C}" dt="2022-01-17T13:01:30.491" v="10158" actId="1076"/>
          <ac:picMkLst>
            <pc:docMk/>
            <pc:sldMk cId="295549865" sldId="347"/>
            <ac:picMk id="10" creationId="{6FD33B90-3C24-4976-9F5A-F130C4C0A197}"/>
          </ac:picMkLst>
        </pc:picChg>
        <pc:picChg chg="add mod">
          <ac:chgData name="Domonkos Márk" userId="5b754e74-2ec2-4aaf-b9f5-cf8f0656bdfa" providerId="ADAL" clId="{F4C2286D-0DBE-4644-A538-34A6C903FB9C}" dt="2022-01-17T13:02:57.498" v="10180" actId="1076"/>
          <ac:picMkLst>
            <pc:docMk/>
            <pc:sldMk cId="295549865" sldId="347"/>
            <ac:picMk id="11" creationId="{8E3E6B83-4F4C-4E9C-8F7D-74A72CFDEA4E}"/>
          </ac:picMkLst>
        </pc:picChg>
        <pc:picChg chg="add mod">
          <ac:chgData name="Domonkos Márk" userId="5b754e74-2ec2-4aaf-b9f5-cf8f0656bdfa" providerId="ADAL" clId="{F4C2286D-0DBE-4644-A538-34A6C903FB9C}" dt="2022-01-17T13:03:10.178" v="10182" actId="1076"/>
          <ac:picMkLst>
            <pc:docMk/>
            <pc:sldMk cId="295549865" sldId="347"/>
            <ac:picMk id="12" creationId="{791D776F-276F-413A-B340-42412EC159B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3:04:49.242" v="10214" actId="1076"/>
        <pc:sldMkLst>
          <pc:docMk/>
          <pc:sldMk cId="2585528364" sldId="348"/>
        </pc:sldMkLst>
        <pc:spChg chg="del">
          <ac:chgData name="Domonkos Márk" userId="5b754e74-2ec2-4aaf-b9f5-cf8f0656bdfa" providerId="ADAL" clId="{F4C2286D-0DBE-4644-A538-34A6C903FB9C}" dt="2022-01-17T13:04:03.866" v="10201" actId="478"/>
          <ac:spMkLst>
            <pc:docMk/>
            <pc:sldMk cId="2585528364" sldId="348"/>
            <ac:spMk id="2" creationId="{B277F7A4-3B1F-4A97-A4C7-2452A83DFD47}"/>
          </ac:spMkLst>
        </pc:spChg>
        <pc:spChg chg="mod">
          <ac:chgData name="Domonkos Márk" userId="5b754e74-2ec2-4aaf-b9f5-cf8f0656bdfa" providerId="ADAL" clId="{F4C2286D-0DBE-4644-A538-34A6C903FB9C}" dt="2022-01-17T13:03:48.283" v="10197" actId="20577"/>
          <ac:spMkLst>
            <pc:docMk/>
            <pc:sldMk cId="2585528364" sldId="348"/>
            <ac:spMk id="6" creationId="{8DC7AFE6-7365-436C-9AFE-C0999AE00819}"/>
          </ac:spMkLst>
        </pc:spChg>
        <pc:spChg chg="add mod">
          <ac:chgData name="Domonkos Márk" userId="5b754e74-2ec2-4aaf-b9f5-cf8f0656bdfa" providerId="ADAL" clId="{F4C2286D-0DBE-4644-A538-34A6C903FB9C}" dt="2022-01-17T13:04:49.242" v="10214" actId="1076"/>
          <ac:spMkLst>
            <pc:docMk/>
            <pc:sldMk cId="2585528364" sldId="348"/>
            <ac:spMk id="10" creationId="{B2AE227F-AFE9-4702-A679-93DF2566A37C}"/>
          </ac:spMkLst>
        </pc:spChg>
        <pc:picChg chg="add mod">
          <ac:chgData name="Domonkos Márk" userId="5b754e74-2ec2-4aaf-b9f5-cf8f0656bdfa" providerId="ADAL" clId="{F4C2286D-0DBE-4644-A538-34A6C903FB9C}" dt="2022-01-17T13:04:14.338" v="10205" actId="1076"/>
          <ac:picMkLst>
            <pc:docMk/>
            <pc:sldMk cId="2585528364" sldId="348"/>
            <ac:picMk id="7" creationId="{4091F4D3-4A32-4964-9934-F67423254D93}"/>
          </ac:picMkLst>
        </pc:picChg>
        <pc:picChg chg="add mod">
          <ac:chgData name="Domonkos Márk" userId="5b754e74-2ec2-4aaf-b9f5-cf8f0656bdfa" providerId="ADAL" clId="{F4C2286D-0DBE-4644-A538-34A6C903FB9C}" dt="2022-01-17T13:04:15.733" v="10206" actId="1076"/>
          <ac:picMkLst>
            <pc:docMk/>
            <pc:sldMk cId="2585528364" sldId="348"/>
            <ac:picMk id="8" creationId="{3FE25F3B-B33F-4897-AFEC-D4A237E24462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17T13:05:11.138" v="10236"/>
        <pc:sldMkLst>
          <pc:docMk/>
          <pc:sldMk cId="4053838783" sldId="349"/>
        </pc:sldMkLst>
        <pc:spChg chg="del">
          <ac:chgData name="Domonkos Márk" userId="5b754e74-2ec2-4aaf-b9f5-cf8f0656bdfa" providerId="ADAL" clId="{F4C2286D-0DBE-4644-A538-34A6C903FB9C}" dt="2022-01-17T13:05:11.138" v="10236"/>
          <ac:spMkLst>
            <pc:docMk/>
            <pc:sldMk cId="4053838783" sldId="349"/>
            <ac:spMk id="2" creationId="{16F07E6D-1641-4DB9-9C95-DBD4DD051F0E}"/>
          </ac:spMkLst>
        </pc:spChg>
        <pc:spChg chg="mod">
          <ac:chgData name="Domonkos Márk" userId="5b754e74-2ec2-4aaf-b9f5-cf8f0656bdfa" providerId="ADAL" clId="{F4C2286D-0DBE-4644-A538-34A6C903FB9C}" dt="2022-01-17T13:05:05.169" v="10235" actId="20577"/>
          <ac:spMkLst>
            <pc:docMk/>
            <pc:sldMk cId="4053838783" sldId="349"/>
            <ac:spMk id="6" creationId="{43379080-1D73-46E8-92AF-E9136DB8B18F}"/>
          </ac:spMkLst>
        </pc:spChg>
        <pc:picChg chg="add mod">
          <ac:chgData name="Domonkos Márk" userId="5b754e74-2ec2-4aaf-b9f5-cf8f0656bdfa" providerId="ADAL" clId="{F4C2286D-0DBE-4644-A538-34A6C903FB9C}" dt="2022-01-17T13:05:11.138" v="10236"/>
          <ac:picMkLst>
            <pc:docMk/>
            <pc:sldMk cId="4053838783" sldId="349"/>
            <ac:picMk id="7" creationId="{A7CB8B86-7B26-44D7-86C9-D8F68085093F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17T13:05:50.774" v="10271"/>
        <pc:sldMkLst>
          <pc:docMk/>
          <pc:sldMk cId="3480315941" sldId="350"/>
        </pc:sldMkLst>
        <pc:spChg chg="del">
          <ac:chgData name="Domonkos Márk" userId="5b754e74-2ec2-4aaf-b9f5-cf8f0656bdfa" providerId="ADAL" clId="{F4C2286D-0DBE-4644-A538-34A6C903FB9C}" dt="2022-01-17T13:05:50.774" v="10271"/>
          <ac:spMkLst>
            <pc:docMk/>
            <pc:sldMk cId="3480315941" sldId="350"/>
            <ac:spMk id="2" creationId="{6E0297D3-D44E-4CD1-9720-19DA5732E483}"/>
          </ac:spMkLst>
        </pc:spChg>
        <pc:spChg chg="mod">
          <ac:chgData name="Domonkos Márk" userId="5b754e74-2ec2-4aaf-b9f5-cf8f0656bdfa" providerId="ADAL" clId="{F4C2286D-0DBE-4644-A538-34A6C903FB9C}" dt="2022-01-17T13:05:46.961" v="10270" actId="20577"/>
          <ac:spMkLst>
            <pc:docMk/>
            <pc:sldMk cId="3480315941" sldId="350"/>
            <ac:spMk id="6" creationId="{69B1EF65-D479-4254-81B8-615ABB0B5D58}"/>
          </ac:spMkLst>
        </pc:spChg>
        <pc:picChg chg="add mod">
          <ac:chgData name="Domonkos Márk" userId="5b754e74-2ec2-4aaf-b9f5-cf8f0656bdfa" providerId="ADAL" clId="{F4C2286D-0DBE-4644-A538-34A6C903FB9C}" dt="2022-01-17T13:05:50.774" v="10271"/>
          <ac:picMkLst>
            <pc:docMk/>
            <pc:sldMk cId="3480315941" sldId="350"/>
            <ac:picMk id="7" creationId="{2A605812-E9BB-481B-BCE9-D541DC01EE16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3:06:48.494" v="10304"/>
        <pc:sldMkLst>
          <pc:docMk/>
          <pc:sldMk cId="379551618" sldId="351"/>
        </pc:sldMkLst>
        <pc:spChg chg="mod">
          <ac:chgData name="Domonkos Márk" userId="5b754e74-2ec2-4aaf-b9f5-cf8f0656bdfa" providerId="ADAL" clId="{F4C2286D-0DBE-4644-A538-34A6C903FB9C}" dt="2022-01-17T13:06:48.494" v="10304"/>
          <ac:spMkLst>
            <pc:docMk/>
            <pc:sldMk cId="379551618" sldId="351"/>
            <ac:spMk id="2" creationId="{54B2E176-B013-4402-B50B-A0846BE9DB71}"/>
          </ac:spMkLst>
        </pc:spChg>
        <pc:spChg chg="mod">
          <ac:chgData name="Domonkos Márk" userId="5b754e74-2ec2-4aaf-b9f5-cf8f0656bdfa" providerId="ADAL" clId="{F4C2286D-0DBE-4644-A538-34A6C903FB9C}" dt="2022-01-17T13:06:10.273" v="10299" actId="20577"/>
          <ac:spMkLst>
            <pc:docMk/>
            <pc:sldMk cId="379551618" sldId="351"/>
            <ac:spMk id="6" creationId="{4A9E8447-B4AA-4497-9E9C-55069456870C}"/>
          </ac:spMkLst>
        </pc:spChg>
        <pc:picChg chg="add mod">
          <ac:chgData name="Domonkos Márk" userId="5b754e74-2ec2-4aaf-b9f5-cf8f0656bdfa" providerId="ADAL" clId="{F4C2286D-0DBE-4644-A538-34A6C903FB9C}" dt="2022-01-17T13:06:24.780" v="10303" actId="1076"/>
          <ac:picMkLst>
            <pc:docMk/>
            <pc:sldMk cId="379551618" sldId="351"/>
            <ac:picMk id="7" creationId="{4937AC02-7D74-4C4D-A1D7-A3300C037B8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3:07:37.913" v="10316" actId="1076"/>
        <pc:sldMkLst>
          <pc:docMk/>
          <pc:sldMk cId="2427280728" sldId="352"/>
        </pc:sldMkLst>
        <pc:spChg chg="del">
          <ac:chgData name="Domonkos Márk" userId="5b754e74-2ec2-4aaf-b9f5-cf8f0656bdfa" providerId="ADAL" clId="{F4C2286D-0DBE-4644-A538-34A6C903FB9C}" dt="2022-01-17T13:07:11.869" v="10308" actId="478"/>
          <ac:spMkLst>
            <pc:docMk/>
            <pc:sldMk cId="2427280728" sldId="352"/>
            <ac:spMk id="2" creationId="{9E1E1AD2-4089-4605-A260-AD6B1B623C88}"/>
          </ac:spMkLst>
        </pc:spChg>
        <pc:spChg chg="mod">
          <ac:chgData name="Domonkos Márk" userId="5b754e74-2ec2-4aaf-b9f5-cf8f0656bdfa" providerId="ADAL" clId="{F4C2286D-0DBE-4644-A538-34A6C903FB9C}" dt="2022-01-17T13:07:04.719" v="10306"/>
          <ac:spMkLst>
            <pc:docMk/>
            <pc:sldMk cId="2427280728" sldId="352"/>
            <ac:spMk id="6" creationId="{0387A05C-7509-49BD-A8B3-CD8495F4D56E}"/>
          </ac:spMkLst>
        </pc:spChg>
        <pc:picChg chg="add mod">
          <ac:chgData name="Domonkos Márk" userId="5b754e74-2ec2-4aaf-b9f5-cf8f0656bdfa" providerId="ADAL" clId="{F4C2286D-0DBE-4644-A538-34A6C903FB9C}" dt="2022-01-17T13:07:29.849" v="10313" actId="1076"/>
          <ac:picMkLst>
            <pc:docMk/>
            <pc:sldMk cId="2427280728" sldId="352"/>
            <ac:picMk id="7" creationId="{541BEBFC-D3F0-47BE-9300-6EE0C8CF472E}"/>
          </ac:picMkLst>
        </pc:picChg>
        <pc:picChg chg="add mod">
          <ac:chgData name="Domonkos Márk" userId="5b754e74-2ec2-4aaf-b9f5-cf8f0656bdfa" providerId="ADAL" clId="{F4C2286D-0DBE-4644-A538-34A6C903FB9C}" dt="2022-01-17T13:07:37.913" v="10316" actId="1076"/>
          <ac:picMkLst>
            <pc:docMk/>
            <pc:sldMk cId="2427280728" sldId="352"/>
            <ac:picMk id="8" creationId="{FADFD01F-BEAB-4164-B4FB-FD3E1FDA5265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3:11:10.021" v="10402" actId="14100"/>
        <pc:sldMkLst>
          <pc:docMk/>
          <pc:sldMk cId="42195418" sldId="353"/>
        </pc:sldMkLst>
        <pc:spChg chg="del">
          <ac:chgData name="Domonkos Márk" userId="5b754e74-2ec2-4aaf-b9f5-cf8f0656bdfa" providerId="ADAL" clId="{F4C2286D-0DBE-4644-A538-34A6C903FB9C}" dt="2022-01-17T13:09:22.783" v="10386" actId="478"/>
          <ac:spMkLst>
            <pc:docMk/>
            <pc:sldMk cId="42195418" sldId="353"/>
            <ac:spMk id="2" creationId="{B3618E99-A178-4431-9736-40EA3001734B}"/>
          </ac:spMkLst>
        </pc:spChg>
        <pc:spChg chg="mod">
          <ac:chgData name="Domonkos Márk" userId="5b754e74-2ec2-4aaf-b9f5-cf8f0656bdfa" providerId="ADAL" clId="{F4C2286D-0DBE-4644-A538-34A6C903FB9C}" dt="2022-01-17T13:09:14.277" v="10385" actId="20577"/>
          <ac:spMkLst>
            <pc:docMk/>
            <pc:sldMk cId="42195418" sldId="353"/>
            <ac:spMk id="6" creationId="{20A9A904-2227-455D-8ED4-FBEB1361FA4F}"/>
          </ac:spMkLst>
        </pc:spChg>
        <pc:picChg chg="add del mod">
          <ac:chgData name="Domonkos Márk" userId="5b754e74-2ec2-4aaf-b9f5-cf8f0656bdfa" providerId="ADAL" clId="{F4C2286D-0DBE-4644-A538-34A6C903FB9C}" dt="2022-01-17T13:10:48.852" v="10399" actId="478"/>
          <ac:picMkLst>
            <pc:docMk/>
            <pc:sldMk cId="42195418" sldId="353"/>
            <ac:picMk id="7" creationId="{7D3F4FDE-3ECD-4EA4-A1A4-3F45E3E14B61}"/>
          </ac:picMkLst>
        </pc:picChg>
        <pc:picChg chg="add del mod">
          <ac:chgData name="Domonkos Márk" userId="5b754e74-2ec2-4aaf-b9f5-cf8f0656bdfa" providerId="ADAL" clId="{F4C2286D-0DBE-4644-A538-34A6C903FB9C}" dt="2022-01-17T13:10:38.947" v="10395" actId="478"/>
          <ac:picMkLst>
            <pc:docMk/>
            <pc:sldMk cId="42195418" sldId="353"/>
            <ac:picMk id="8" creationId="{EE2A234B-3AD6-4509-9223-0F34296EC6A2}"/>
          </ac:picMkLst>
        </pc:picChg>
        <pc:picChg chg="add mod">
          <ac:chgData name="Domonkos Márk" userId="5b754e74-2ec2-4aaf-b9f5-cf8f0656bdfa" providerId="ADAL" clId="{F4C2286D-0DBE-4644-A538-34A6C903FB9C}" dt="2022-01-17T13:10:47.102" v="10398" actId="1076"/>
          <ac:picMkLst>
            <pc:docMk/>
            <pc:sldMk cId="42195418" sldId="353"/>
            <ac:picMk id="9" creationId="{80C315B5-4568-477C-859F-18AC30A4EFF4}"/>
          </ac:picMkLst>
        </pc:picChg>
        <pc:picChg chg="add mod">
          <ac:chgData name="Domonkos Márk" userId="5b754e74-2ec2-4aaf-b9f5-cf8f0656bdfa" providerId="ADAL" clId="{F4C2286D-0DBE-4644-A538-34A6C903FB9C}" dt="2022-01-17T13:11:10.021" v="10402" actId="14100"/>
          <ac:picMkLst>
            <pc:docMk/>
            <pc:sldMk cId="42195418" sldId="353"/>
            <ac:picMk id="10" creationId="{CA6EB768-9B34-427B-AE17-97B052FC2FF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3:11:59.118" v="10410"/>
        <pc:sldMkLst>
          <pc:docMk/>
          <pc:sldMk cId="582451675" sldId="354"/>
        </pc:sldMkLst>
        <pc:spChg chg="del">
          <ac:chgData name="Domonkos Márk" userId="5b754e74-2ec2-4aaf-b9f5-cf8f0656bdfa" providerId="ADAL" clId="{F4C2286D-0DBE-4644-A538-34A6C903FB9C}" dt="2022-01-17T13:11:41.565" v="10403" actId="478"/>
          <ac:spMkLst>
            <pc:docMk/>
            <pc:sldMk cId="582451675" sldId="354"/>
            <ac:spMk id="2" creationId="{F1B90535-7E4E-47B5-B850-A356733344E1}"/>
          </ac:spMkLst>
        </pc:spChg>
        <pc:spChg chg="mod">
          <ac:chgData name="Domonkos Márk" userId="5b754e74-2ec2-4aaf-b9f5-cf8f0656bdfa" providerId="ADAL" clId="{F4C2286D-0DBE-4644-A538-34A6C903FB9C}" dt="2022-01-17T13:11:59.118" v="10410"/>
          <ac:spMkLst>
            <pc:docMk/>
            <pc:sldMk cId="582451675" sldId="354"/>
            <ac:spMk id="6" creationId="{6F5E7814-618C-4F76-A780-C5DDDCB983EC}"/>
          </ac:spMkLst>
        </pc:spChg>
        <pc:picChg chg="add mod">
          <ac:chgData name="Domonkos Márk" userId="5b754e74-2ec2-4aaf-b9f5-cf8f0656bdfa" providerId="ADAL" clId="{F4C2286D-0DBE-4644-A538-34A6C903FB9C}" dt="2022-01-17T13:11:48.938" v="10406" actId="1076"/>
          <ac:picMkLst>
            <pc:docMk/>
            <pc:sldMk cId="582451675" sldId="354"/>
            <ac:picMk id="7" creationId="{DB9E0B35-C74F-4FC0-A06F-7CE57990869B}"/>
          </ac:picMkLst>
        </pc:picChg>
        <pc:picChg chg="add mod">
          <ac:chgData name="Domonkos Márk" userId="5b754e74-2ec2-4aaf-b9f5-cf8f0656bdfa" providerId="ADAL" clId="{F4C2286D-0DBE-4644-A538-34A6C903FB9C}" dt="2022-01-17T13:11:52.998" v="10407" actId="1076"/>
          <ac:picMkLst>
            <pc:docMk/>
            <pc:sldMk cId="582451675" sldId="354"/>
            <ac:picMk id="8" creationId="{C83721C5-4BCC-4CC8-A3A2-F6B40829C62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3:12:21.841" v="10419" actId="1076"/>
        <pc:sldMkLst>
          <pc:docMk/>
          <pc:sldMk cId="1199502996" sldId="355"/>
        </pc:sldMkLst>
        <pc:spChg chg="del">
          <ac:chgData name="Domonkos Márk" userId="5b754e74-2ec2-4aaf-b9f5-cf8f0656bdfa" providerId="ADAL" clId="{F4C2286D-0DBE-4644-A538-34A6C903FB9C}" dt="2022-01-17T13:12:13.080" v="10415"/>
          <ac:spMkLst>
            <pc:docMk/>
            <pc:sldMk cId="1199502996" sldId="355"/>
            <ac:spMk id="2" creationId="{AC0DC37A-D4A6-47E6-8E55-0A97AC44C860}"/>
          </ac:spMkLst>
        </pc:spChg>
        <pc:spChg chg="mod">
          <ac:chgData name="Domonkos Márk" userId="5b754e74-2ec2-4aaf-b9f5-cf8f0656bdfa" providerId="ADAL" clId="{F4C2286D-0DBE-4644-A538-34A6C903FB9C}" dt="2022-01-17T13:12:10.065" v="10414"/>
          <ac:spMkLst>
            <pc:docMk/>
            <pc:sldMk cId="1199502996" sldId="355"/>
            <ac:spMk id="6" creationId="{826D8033-9232-4D6B-9D2C-7F32D077EBD1}"/>
          </ac:spMkLst>
        </pc:spChg>
        <pc:picChg chg="add mod">
          <ac:chgData name="Domonkos Márk" userId="5b754e74-2ec2-4aaf-b9f5-cf8f0656bdfa" providerId="ADAL" clId="{F4C2286D-0DBE-4644-A538-34A6C903FB9C}" dt="2022-01-17T13:12:21.841" v="10419" actId="1076"/>
          <ac:picMkLst>
            <pc:docMk/>
            <pc:sldMk cId="1199502996" sldId="355"/>
            <ac:picMk id="7" creationId="{D8DFEB9E-0C1F-4A24-A1E0-53BAB354EEC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3:13:11.864" v="10433" actId="1076"/>
        <pc:sldMkLst>
          <pc:docMk/>
          <pc:sldMk cId="2842847040" sldId="356"/>
        </pc:sldMkLst>
        <pc:spChg chg="del">
          <ac:chgData name="Domonkos Márk" userId="5b754e74-2ec2-4aaf-b9f5-cf8f0656bdfa" providerId="ADAL" clId="{F4C2286D-0DBE-4644-A538-34A6C903FB9C}" dt="2022-01-17T13:12:28.779" v="10421"/>
          <ac:spMkLst>
            <pc:docMk/>
            <pc:sldMk cId="2842847040" sldId="356"/>
            <ac:spMk id="2" creationId="{39A13422-A851-4177-BDDA-F9B1A92F5270}"/>
          </ac:spMkLst>
        </pc:spChg>
        <pc:spChg chg="add mod">
          <ac:chgData name="Domonkos Márk" userId="5b754e74-2ec2-4aaf-b9f5-cf8f0656bdfa" providerId="ADAL" clId="{F4C2286D-0DBE-4644-A538-34A6C903FB9C}" dt="2022-01-17T13:13:11.864" v="10433" actId="1076"/>
          <ac:spMkLst>
            <pc:docMk/>
            <pc:sldMk cId="2842847040" sldId="356"/>
            <ac:spMk id="9" creationId="{21512BB0-C36E-4A0B-9BE7-7049ED75B7D8}"/>
          </ac:spMkLst>
        </pc:spChg>
        <pc:picChg chg="add mod">
          <ac:chgData name="Domonkos Márk" userId="5b754e74-2ec2-4aaf-b9f5-cf8f0656bdfa" providerId="ADAL" clId="{F4C2286D-0DBE-4644-A538-34A6C903FB9C}" dt="2022-01-17T13:12:58.881" v="10430" actId="1076"/>
          <ac:picMkLst>
            <pc:docMk/>
            <pc:sldMk cId="2842847040" sldId="356"/>
            <ac:picMk id="7" creationId="{18829550-9C67-45F1-92F2-07B2FEBA681E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3:15:37.527" v="10495" actId="948"/>
        <pc:sldMkLst>
          <pc:docMk/>
          <pc:sldMk cId="3869002635" sldId="357"/>
        </pc:sldMkLst>
        <pc:spChg chg="mod">
          <ac:chgData name="Domonkos Márk" userId="5b754e74-2ec2-4aaf-b9f5-cf8f0656bdfa" providerId="ADAL" clId="{F4C2286D-0DBE-4644-A538-34A6C903FB9C}" dt="2022-01-17T13:15:37.527" v="10495" actId="948"/>
          <ac:spMkLst>
            <pc:docMk/>
            <pc:sldMk cId="3869002635" sldId="357"/>
            <ac:spMk id="2" creationId="{AE7FA2B1-8BAE-463D-B60B-89D45A860106}"/>
          </ac:spMkLst>
        </pc:spChg>
        <pc:spChg chg="mod">
          <ac:chgData name="Domonkos Márk" userId="5b754e74-2ec2-4aaf-b9f5-cf8f0656bdfa" providerId="ADAL" clId="{F4C2286D-0DBE-4644-A538-34A6C903FB9C}" dt="2022-01-17T13:13:50.975" v="10453" actId="20577"/>
          <ac:spMkLst>
            <pc:docMk/>
            <pc:sldMk cId="3869002635" sldId="357"/>
            <ac:spMk id="6" creationId="{CAB91505-5B2D-4415-B22D-E611704974B2}"/>
          </ac:spMkLst>
        </pc:spChg>
        <pc:spChg chg="mod">
          <ac:chgData name="Domonkos Márk" userId="5b754e74-2ec2-4aaf-b9f5-cf8f0656bdfa" providerId="ADAL" clId="{F4C2286D-0DBE-4644-A538-34A6C903FB9C}" dt="2022-01-17T13:13:57.912" v="10454"/>
          <ac:spMkLst>
            <pc:docMk/>
            <pc:sldMk cId="3869002635" sldId="357"/>
            <ac:spMk id="10" creationId="{730E9E16-444C-44CF-97F0-DFDF27A42687}"/>
          </ac:spMkLst>
        </pc:spChg>
        <pc:grpChg chg="add mod">
          <ac:chgData name="Domonkos Márk" userId="5b754e74-2ec2-4aaf-b9f5-cf8f0656bdfa" providerId="ADAL" clId="{F4C2286D-0DBE-4644-A538-34A6C903FB9C}" dt="2022-01-17T13:14:10.680" v="10459" actId="1076"/>
          <ac:grpSpMkLst>
            <pc:docMk/>
            <pc:sldMk cId="3869002635" sldId="357"/>
            <ac:grpSpMk id="7" creationId="{C70EDC77-CC1B-413F-8DD1-36DFE12D4518}"/>
          </ac:grpSpMkLst>
        </pc:grpChg>
        <pc:picChg chg="mod">
          <ac:chgData name="Domonkos Márk" userId="5b754e74-2ec2-4aaf-b9f5-cf8f0656bdfa" providerId="ADAL" clId="{F4C2286D-0DBE-4644-A538-34A6C903FB9C}" dt="2022-01-17T13:13:57.912" v="10454"/>
          <ac:picMkLst>
            <pc:docMk/>
            <pc:sldMk cId="3869002635" sldId="357"/>
            <ac:picMk id="8" creationId="{AE88DE25-2328-4E53-B2C7-905BA644C3F2}"/>
          </ac:picMkLst>
        </pc:picChg>
        <pc:picChg chg="mod">
          <ac:chgData name="Domonkos Márk" userId="5b754e74-2ec2-4aaf-b9f5-cf8f0656bdfa" providerId="ADAL" clId="{F4C2286D-0DBE-4644-A538-34A6C903FB9C}" dt="2022-01-17T13:13:57.912" v="10454"/>
          <ac:picMkLst>
            <pc:docMk/>
            <pc:sldMk cId="3869002635" sldId="357"/>
            <ac:picMk id="9" creationId="{993E975F-AAE4-4C55-88BA-FC5470C6389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3:34:30.862" v="10648" actId="1076"/>
        <pc:sldMkLst>
          <pc:docMk/>
          <pc:sldMk cId="2240760736" sldId="358"/>
        </pc:sldMkLst>
        <pc:spChg chg="mod">
          <ac:chgData name="Domonkos Márk" userId="5b754e74-2ec2-4aaf-b9f5-cf8f0656bdfa" providerId="ADAL" clId="{F4C2286D-0DBE-4644-A538-34A6C903FB9C}" dt="2022-01-17T13:30:56.354" v="10556" actId="1076"/>
          <ac:spMkLst>
            <pc:docMk/>
            <pc:sldMk cId="2240760736" sldId="358"/>
            <ac:spMk id="2" creationId="{5FED699E-22AB-4A95-9578-D5FC53CFC9CD}"/>
          </ac:spMkLst>
        </pc:spChg>
        <pc:spChg chg="mod">
          <ac:chgData name="Domonkos Márk" userId="5b754e74-2ec2-4aaf-b9f5-cf8f0656bdfa" providerId="ADAL" clId="{F4C2286D-0DBE-4644-A538-34A6C903FB9C}" dt="2022-01-17T13:25:44.467" v="10506" actId="20577"/>
          <ac:spMkLst>
            <pc:docMk/>
            <pc:sldMk cId="2240760736" sldId="358"/>
            <ac:spMk id="6" creationId="{7D1BC004-4759-4ED2-820A-7C627EAF95DF}"/>
          </ac:spMkLst>
        </pc:spChg>
        <pc:spChg chg="add mod">
          <ac:chgData name="Domonkos Márk" userId="5b754e74-2ec2-4aaf-b9f5-cf8f0656bdfa" providerId="ADAL" clId="{F4C2286D-0DBE-4644-A538-34A6C903FB9C}" dt="2022-01-17T13:31:33.842" v="10566" actId="207"/>
          <ac:spMkLst>
            <pc:docMk/>
            <pc:sldMk cId="2240760736" sldId="358"/>
            <ac:spMk id="9" creationId="{571E01E3-AD6C-4D2A-A759-7AE595AABC07}"/>
          </ac:spMkLst>
        </pc:spChg>
        <pc:spChg chg="add del mod">
          <ac:chgData name="Domonkos Márk" userId="5b754e74-2ec2-4aaf-b9f5-cf8f0656bdfa" providerId="ADAL" clId="{F4C2286D-0DBE-4644-A538-34A6C903FB9C}" dt="2022-01-17T13:34:14.112" v="10638" actId="478"/>
          <ac:spMkLst>
            <pc:docMk/>
            <pc:sldMk cId="2240760736" sldId="358"/>
            <ac:spMk id="10" creationId="{7323A979-5A72-432C-A3E7-1F818B121C9D}"/>
          </ac:spMkLst>
        </pc:spChg>
        <pc:spChg chg="add del mod">
          <ac:chgData name="Domonkos Márk" userId="5b754e74-2ec2-4aaf-b9f5-cf8f0656bdfa" providerId="ADAL" clId="{F4C2286D-0DBE-4644-A538-34A6C903FB9C}" dt="2022-01-17T13:34:15.341" v="10639" actId="478"/>
          <ac:spMkLst>
            <pc:docMk/>
            <pc:sldMk cId="2240760736" sldId="358"/>
            <ac:spMk id="11" creationId="{BDD3CDDE-EDA5-4DB7-805A-0048B850DDB4}"/>
          </ac:spMkLst>
        </pc:spChg>
        <pc:picChg chg="add del mod">
          <ac:chgData name="Domonkos Márk" userId="5b754e74-2ec2-4aaf-b9f5-cf8f0656bdfa" providerId="ADAL" clId="{F4C2286D-0DBE-4644-A538-34A6C903FB9C}" dt="2022-01-17T13:34:12.895" v="10637" actId="478"/>
          <ac:picMkLst>
            <pc:docMk/>
            <pc:sldMk cId="2240760736" sldId="358"/>
            <ac:picMk id="7" creationId="{B7171F5E-0592-42EE-984F-14EE1926680F}"/>
          </ac:picMkLst>
        </pc:picChg>
        <pc:picChg chg="add mod">
          <ac:chgData name="Domonkos Márk" userId="5b754e74-2ec2-4aaf-b9f5-cf8f0656bdfa" providerId="ADAL" clId="{F4C2286D-0DBE-4644-A538-34A6C903FB9C}" dt="2022-01-17T13:34:30.862" v="10648" actId="1076"/>
          <ac:picMkLst>
            <pc:docMk/>
            <pc:sldMk cId="2240760736" sldId="358"/>
            <ac:picMk id="13" creationId="{61EC1E90-7D35-413F-B3E9-E64B8CAFA81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3:35:43.887" v="10662" actId="1076"/>
        <pc:sldMkLst>
          <pc:docMk/>
          <pc:sldMk cId="1264253812" sldId="359"/>
        </pc:sldMkLst>
        <pc:spChg chg="del">
          <ac:chgData name="Domonkos Márk" userId="5b754e74-2ec2-4aaf-b9f5-cf8f0656bdfa" providerId="ADAL" clId="{F4C2286D-0DBE-4644-A538-34A6C903FB9C}" dt="2022-01-17T13:35:34.694" v="10658"/>
          <ac:spMkLst>
            <pc:docMk/>
            <pc:sldMk cId="1264253812" sldId="359"/>
            <ac:spMk id="2" creationId="{EBA649DC-27F9-46C8-90FE-2A2D02DBB452}"/>
          </ac:spMkLst>
        </pc:spChg>
        <pc:spChg chg="mod">
          <ac:chgData name="Domonkos Márk" userId="5b754e74-2ec2-4aaf-b9f5-cf8f0656bdfa" providerId="ADAL" clId="{F4C2286D-0DBE-4644-A538-34A6C903FB9C}" dt="2022-01-17T13:35:26.950" v="10657" actId="20577"/>
          <ac:spMkLst>
            <pc:docMk/>
            <pc:sldMk cId="1264253812" sldId="359"/>
            <ac:spMk id="6" creationId="{EFD03738-6054-4C03-ABF3-9430FF91179F}"/>
          </ac:spMkLst>
        </pc:spChg>
        <pc:picChg chg="add mod">
          <ac:chgData name="Domonkos Márk" userId="5b754e74-2ec2-4aaf-b9f5-cf8f0656bdfa" providerId="ADAL" clId="{F4C2286D-0DBE-4644-A538-34A6C903FB9C}" dt="2022-01-17T13:35:43.887" v="10662" actId="1076"/>
          <ac:picMkLst>
            <pc:docMk/>
            <pc:sldMk cId="1264253812" sldId="359"/>
            <ac:picMk id="7" creationId="{5565F8A7-021E-4932-97D2-B9C2B72D7EE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3:36:21.857" v="10675" actId="1076"/>
        <pc:sldMkLst>
          <pc:docMk/>
          <pc:sldMk cId="812566713" sldId="360"/>
        </pc:sldMkLst>
        <pc:spChg chg="del">
          <ac:chgData name="Domonkos Márk" userId="5b754e74-2ec2-4aaf-b9f5-cf8f0656bdfa" providerId="ADAL" clId="{F4C2286D-0DBE-4644-A538-34A6C903FB9C}" dt="2022-01-17T13:36:07.265" v="10672"/>
          <ac:spMkLst>
            <pc:docMk/>
            <pc:sldMk cId="812566713" sldId="360"/>
            <ac:spMk id="2" creationId="{054A5089-67A3-4393-81BC-AF57B42F6220}"/>
          </ac:spMkLst>
        </pc:spChg>
        <pc:spChg chg="mod">
          <ac:chgData name="Domonkos Márk" userId="5b754e74-2ec2-4aaf-b9f5-cf8f0656bdfa" providerId="ADAL" clId="{F4C2286D-0DBE-4644-A538-34A6C903FB9C}" dt="2022-01-17T13:36:01.117" v="10671" actId="20577"/>
          <ac:spMkLst>
            <pc:docMk/>
            <pc:sldMk cId="812566713" sldId="360"/>
            <ac:spMk id="6" creationId="{A97D01C8-952F-43F2-ADF1-4EAD00A5A0CF}"/>
          </ac:spMkLst>
        </pc:spChg>
        <pc:spChg chg="add mod">
          <ac:chgData name="Domonkos Márk" userId="5b754e74-2ec2-4aaf-b9f5-cf8f0656bdfa" providerId="ADAL" clId="{F4C2286D-0DBE-4644-A538-34A6C903FB9C}" dt="2022-01-17T13:36:21.857" v="10675" actId="1076"/>
          <ac:spMkLst>
            <pc:docMk/>
            <pc:sldMk cId="812566713" sldId="360"/>
            <ac:spMk id="9" creationId="{01EF74FE-19A6-4AB0-8D13-1366203D393C}"/>
          </ac:spMkLst>
        </pc:spChg>
        <pc:picChg chg="add mod">
          <ac:chgData name="Domonkos Márk" userId="5b754e74-2ec2-4aaf-b9f5-cf8f0656bdfa" providerId="ADAL" clId="{F4C2286D-0DBE-4644-A538-34A6C903FB9C}" dt="2022-01-17T13:36:09.518" v="10673" actId="1076"/>
          <ac:picMkLst>
            <pc:docMk/>
            <pc:sldMk cId="812566713" sldId="360"/>
            <ac:picMk id="7" creationId="{527C654C-328A-4CB5-B989-FC45774BE3BC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3:37:27.398" v="10683" actId="1076"/>
        <pc:sldMkLst>
          <pc:docMk/>
          <pc:sldMk cId="1330137505" sldId="361"/>
        </pc:sldMkLst>
        <pc:spChg chg="mod">
          <ac:chgData name="Domonkos Márk" userId="5b754e74-2ec2-4aaf-b9f5-cf8f0656bdfa" providerId="ADAL" clId="{F4C2286D-0DBE-4644-A538-34A6C903FB9C}" dt="2022-01-17T13:37:16.872" v="10681" actId="20577"/>
          <ac:spMkLst>
            <pc:docMk/>
            <pc:sldMk cId="1330137505" sldId="361"/>
            <ac:spMk id="2" creationId="{FF8C0CFF-2622-4AEA-BF3F-2EDBF0900B10}"/>
          </ac:spMkLst>
        </pc:spChg>
        <pc:spChg chg="mod">
          <ac:chgData name="Domonkos Márk" userId="5b754e74-2ec2-4aaf-b9f5-cf8f0656bdfa" providerId="ADAL" clId="{F4C2286D-0DBE-4644-A538-34A6C903FB9C}" dt="2022-01-17T13:37:09.842" v="10677"/>
          <ac:spMkLst>
            <pc:docMk/>
            <pc:sldMk cId="1330137505" sldId="361"/>
            <ac:spMk id="6" creationId="{DF55BAE1-1AF4-4CF6-8BD3-B42D6A3E60C6}"/>
          </ac:spMkLst>
        </pc:spChg>
        <pc:picChg chg="add mod">
          <ac:chgData name="Domonkos Márk" userId="5b754e74-2ec2-4aaf-b9f5-cf8f0656bdfa" providerId="ADAL" clId="{F4C2286D-0DBE-4644-A538-34A6C903FB9C}" dt="2022-01-17T13:37:27.398" v="10683" actId="1076"/>
          <ac:picMkLst>
            <pc:docMk/>
            <pc:sldMk cId="1330137505" sldId="361"/>
            <ac:picMk id="7" creationId="{ED483880-3EA9-433E-BC18-12E44250711C}"/>
          </ac:picMkLst>
        </pc:picChg>
      </pc:sldChg>
      <pc:sldChg chg="modSp new mod">
        <pc:chgData name="Domonkos Márk" userId="5b754e74-2ec2-4aaf-b9f5-cf8f0656bdfa" providerId="ADAL" clId="{F4C2286D-0DBE-4644-A538-34A6C903FB9C}" dt="2022-01-17T13:39:37.997" v="10718" actId="14100"/>
        <pc:sldMkLst>
          <pc:docMk/>
          <pc:sldMk cId="1476314848" sldId="362"/>
        </pc:sldMkLst>
        <pc:spChg chg="mod">
          <ac:chgData name="Domonkos Márk" userId="5b754e74-2ec2-4aaf-b9f5-cf8f0656bdfa" providerId="ADAL" clId="{F4C2286D-0DBE-4644-A538-34A6C903FB9C}" dt="2022-01-17T13:39:37.997" v="10718" actId="14100"/>
          <ac:spMkLst>
            <pc:docMk/>
            <pc:sldMk cId="1476314848" sldId="362"/>
            <ac:spMk id="2" creationId="{403B66F5-64B8-4EC9-8D1F-AB2C436E0B7B}"/>
          </ac:spMkLst>
        </pc:spChg>
      </pc:sldChg>
      <pc:sldChg chg="modSp new mod">
        <pc:chgData name="Domonkos Márk" userId="5b754e74-2ec2-4aaf-b9f5-cf8f0656bdfa" providerId="ADAL" clId="{F4C2286D-0DBE-4644-A538-34A6C903FB9C}" dt="2022-01-17T13:41:01.260" v="10762" actId="20577"/>
        <pc:sldMkLst>
          <pc:docMk/>
          <pc:sldMk cId="3289913747" sldId="363"/>
        </pc:sldMkLst>
        <pc:spChg chg="mod">
          <ac:chgData name="Domonkos Márk" userId="5b754e74-2ec2-4aaf-b9f5-cf8f0656bdfa" providerId="ADAL" clId="{F4C2286D-0DBE-4644-A538-34A6C903FB9C}" dt="2022-01-17T13:41:01.260" v="10762" actId="20577"/>
          <ac:spMkLst>
            <pc:docMk/>
            <pc:sldMk cId="3289913747" sldId="363"/>
            <ac:spMk id="2" creationId="{1F325A01-13F1-4E8E-B35D-C644C4A1F366}"/>
          </ac:spMkLst>
        </pc:spChg>
        <pc:spChg chg="mod">
          <ac:chgData name="Domonkos Márk" userId="5b754e74-2ec2-4aaf-b9f5-cf8f0656bdfa" providerId="ADAL" clId="{F4C2286D-0DBE-4644-A538-34A6C903FB9C}" dt="2022-01-17T13:40:16.633" v="10742" actId="20577"/>
          <ac:spMkLst>
            <pc:docMk/>
            <pc:sldMk cId="3289913747" sldId="363"/>
            <ac:spMk id="6" creationId="{450D3386-7D84-4CA8-B63A-AFB4752C3A52}"/>
          </ac:spMkLst>
        </pc:spChg>
      </pc:sldChg>
      <pc:sldChg chg="new add del">
        <pc:chgData name="Domonkos Márk" userId="5b754e74-2ec2-4aaf-b9f5-cf8f0656bdfa" providerId="ADAL" clId="{F4C2286D-0DBE-4644-A538-34A6C903FB9C}" dt="2022-01-17T13:40:02.149" v="10722" actId="47"/>
        <pc:sldMkLst>
          <pc:docMk/>
          <pc:sldMk cId="3421648495" sldId="363"/>
        </pc:sldMkLst>
      </pc:sldChg>
      <pc:sldChg chg="addSp delSp modSp new mod">
        <pc:chgData name="Domonkos Márk" userId="5b754e74-2ec2-4aaf-b9f5-cf8f0656bdfa" providerId="ADAL" clId="{F4C2286D-0DBE-4644-A538-34A6C903FB9C}" dt="2022-01-17T13:42:36.141" v="10808" actId="1076"/>
        <pc:sldMkLst>
          <pc:docMk/>
          <pc:sldMk cId="4254945644" sldId="364"/>
        </pc:sldMkLst>
        <pc:spChg chg="del">
          <ac:chgData name="Domonkos Márk" userId="5b754e74-2ec2-4aaf-b9f5-cf8f0656bdfa" providerId="ADAL" clId="{F4C2286D-0DBE-4644-A538-34A6C903FB9C}" dt="2022-01-17T13:41:42.622" v="10793" actId="478"/>
          <ac:spMkLst>
            <pc:docMk/>
            <pc:sldMk cId="4254945644" sldId="364"/>
            <ac:spMk id="2" creationId="{8BB3CF0B-CC3C-4EC1-8C76-CCFF7359C0DE}"/>
          </ac:spMkLst>
        </pc:spChg>
        <pc:spChg chg="mod">
          <ac:chgData name="Domonkos Márk" userId="5b754e74-2ec2-4aaf-b9f5-cf8f0656bdfa" providerId="ADAL" clId="{F4C2286D-0DBE-4644-A538-34A6C903FB9C}" dt="2022-01-17T13:41:28.883" v="10790" actId="20577"/>
          <ac:spMkLst>
            <pc:docMk/>
            <pc:sldMk cId="4254945644" sldId="364"/>
            <ac:spMk id="6" creationId="{5FD537C0-FC3B-42B1-9A14-FE1B25D492D4}"/>
          </ac:spMkLst>
        </pc:spChg>
        <pc:picChg chg="add mod">
          <ac:chgData name="Domonkos Márk" userId="5b754e74-2ec2-4aaf-b9f5-cf8f0656bdfa" providerId="ADAL" clId="{F4C2286D-0DBE-4644-A538-34A6C903FB9C}" dt="2022-01-17T13:42:36.141" v="10808" actId="1076"/>
          <ac:picMkLst>
            <pc:docMk/>
            <pc:sldMk cId="4254945644" sldId="364"/>
            <ac:picMk id="7" creationId="{2C918D7B-6C21-44B2-87BE-759F3EE3AF96}"/>
          </ac:picMkLst>
        </pc:picChg>
        <pc:picChg chg="add mod">
          <ac:chgData name="Domonkos Márk" userId="5b754e74-2ec2-4aaf-b9f5-cf8f0656bdfa" providerId="ADAL" clId="{F4C2286D-0DBE-4644-A538-34A6C903FB9C}" dt="2022-01-17T13:41:57.106" v="10799" actId="14100"/>
          <ac:picMkLst>
            <pc:docMk/>
            <pc:sldMk cId="4254945644" sldId="364"/>
            <ac:picMk id="8" creationId="{C9A9F3B5-2FFE-4B3E-BB59-2CC0E8538C27}"/>
          </ac:picMkLst>
        </pc:picChg>
        <pc:picChg chg="add mod">
          <ac:chgData name="Domonkos Márk" userId="5b754e74-2ec2-4aaf-b9f5-cf8f0656bdfa" providerId="ADAL" clId="{F4C2286D-0DBE-4644-A538-34A6C903FB9C}" dt="2022-01-17T13:41:48.461" v="10795" actId="14100"/>
          <ac:picMkLst>
            <pc:docMk/>
            <pc:sldMk cId="4254945644" sldId="364"/>
            <ac:picMk id="9" creationId="{017DCF43-E8AD-47E3-987F-DA3B2B930B0D}"/>
          </ac:picMkLst>
        </pc:picChg>
        <pc:picChg chg="add mod">
          <ac:chgData name="Domonkos Márk" userId="5b754e74-2ec2-4aaf-b9f5-cf8f0656bdfa" providerId="ADAL" clId="{F4C2286D-0DBE-4644-A538-34A6C903FB9C}" dt="2022-01-17T13:41:52.726" v="10797" actId="14100"/>
          <ac:picMkLst>
            <pc:docMk/>
            <pc:sldMk cId="4254945644" sldId="364"/>
            <ac:picMk id="10" creationId="{11EB530E-AB7F-489B-BA5D-E8B7D7717135}"/>
          </ac:picMkLst>
        </pc:picChg>
        <pc:picChg chg="add mod">
          <ac:chgData name="Domonkos Márk" userId="5b754e74-2ec2-4aaf-b9f5-cf8f0656bdfa" providerId="ADAL" clId="{F4C2286D-0DBE-4644-A538-34A6C903FB9C}" dt="2022-01-17T13:42:07.205" v="10801" actId="14100"/>
          <ac:picMkLst>
            <pc:docMk/>
            <pc:sldMk cId="4254945644" sldId="364"/>
            <ac:picMk id="11" creationId="{982F744F-9DCC-4972-A1C9-20CCE9B4AAEF}"/>
          </ac:picMkLst>
        </pc:picChg>
        <pc:picChg chg="add mod">
          <ac:chgData name="Domonkos Márk" userId="5b754e74-2ec2-4aaf-b9f5-cf8f0656bdfa" providerId="ADAL" clId="{F4C2286D-0DBE-4644-A538-34A6C903FB9C}" dt="2022-01-17T13:42:30.954" v="10807" actId="14100"/>
          <ac:picMkLst>
            <pc:docMk/>
            <pc:sldMk cId="4254945644" sldId="364"/>
            <ac:picMk id="12" creationId="{DBE14D70-671E-40D6-B143-2491A27C59F3}"/>
          </ac:picMkLst>
        </pc:picChg>
        <pc:picChg chg="add mod">
          <ac:chgData name="Domonkos Márk" userId="5b754e74-2ec2-4aaf-b9f5-cf8f0656bdfa" providerId="ADAL" clId="{F4C2286D-0DBE-4644-A538-34A6C903FB9C}" dt="2022-01-17T13:42:15.988" v="10803" actId="14100"/>
          <ac:picMkLst>
            <pc:docMk/>
            <pc:sldMk cId="4254945644" sldId="364"/>
            <ac:picMk id="13" creationId="{A6413747-0D44-42F1-AD7E-8CA8C42FBE2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3:45:52.629" v="10898" actId="14100"/>
        <pc:sldMkLst>
          <pc:docMk/>
          <pc:sldMk cId="3556646042" sldId="365"/>
        </pc:sldMkLst>
        <pc:spChg chg="del">
          <ac:chgData name="Domonkos Márk" userId="5b754e74-2ec2-4aaf-b9f5-cf8f0656bdfa" providerId="ADAL" clId="{F4C2286D-0DBE-4644-A538-34A6C903FB9C}" dt="2022-01-17T13:43:05.898" v="10835" actId="478"/>
          <ac:spMkLst>
            <pc:docMk/>
            <pc:sldMk cId="3556646042" sldId="365"/>
            <ac:spMk id="2" creationId="{F4FE4F12-EC57-447F-AC06-4A9401429305}"/>
          </ac:spMkLst>
        </pc:spChg>
        <pc:spChg chg="mod">
          <ac:chgData name="Domonkos Márk" userId="5b754e74-2ec2-4aaf-b9f5-cf8f0656bdfa" providerId="ADAL" clId="{F4C2286D-0DBE-4644-A538-34A6C903FB9C}" dt="2022-01-17T13:43:02.024" v="10834" actId="20577"/>
          <ac:spMkLst>
            <pc:docMk/>
            <pc:sldMk cId="3556646042" sldId="365"/>
            <ac:spMk id="6" creationId="{58291718-C699-47F3-B0A0-899E60F40C99}"/>
          </ac:spMkLst>
        </pc:spChg>
        <pc:spChg chg="add mod">
          <ac:chgData name="Domonkos Márk" userId="5b754e74-2ec2-4aaf-b9f5-cf8f0656bdfa" providerId="ADAL" clId="{F4C2286D-0DBE-4644-A538-34A6C903FB9C}" dt="2022-01-17T13:44:13.582" v="10861" actId="1076"/>
          <ac:spMkLst>
            <pc:docMk/>
            <pc:sldMk cId="3556646042" sldId="365"/>
            <ac:spMk id="21" creationId="{1A5E8B4E-7657-432C-BBC8-5E51F6F56675}"/>
          </ac:spMkLst>
        </pc:spChg>
        <pc:spChg chg="add mod">
          <ac:chgData name="Domonkos Márk" userId="5b754e74-2ec2-4aaf-b9f5-cf8f0656bdfa" providerId="ADAL" clId="{F4C2286D-0DBE-4644-A538-34A6C903FB9C}" dt="2022-01-17T13:45:48.685" v="10897" actId="1076"/>
          <ac:spMkLst>
            <pc:docMk/>
            <pc:sldMk cId="3556646042" sldId="365"/>
            <ac:spMk id="22" creationId="{6AA293EE-E835-483D-8599-D174C1E6E18A}"/>
          </ac:spMkLst>
        </pc:spChg>
        <pc:spChg chg="add mod">
          <ac:chgData name="Domonkos Márk" userId="5b754e74-2ec2-4aaf-b9f5-cf8f0656bdfa" providerId="ADAL" clId="{F4C2286D-0DBE-4644-A538-34A6C903FB9C}" dt="2022-01-17T13:44:50.517" v="10881" actId="1076"/>
          <ac:spMkLst>
            <pc:docMk/>
            <pc:sldMk cId="3556646042" sldId="365"/>
            <ac:spMk id="23" creationId="{E7736671-14A7-4FE6-B123-992C5CC73445}"/>
          </ac:spMkLst>
        </pc:spChg>
        <pc:spChg chg="add mod">
          <ac:chgData name="Domonkos Márk" userId="5b754e74-2ec2-4aaf-b9f5-cf8f0656bdfa" providerId="ADAL" clId="{F4C2286D-0DBE-4644-A538-34A6C903FB9C}" dt="2022-01-17T13:45:08.368" v="10884" actId="1076"/>
          <ac:spMkLst>
            <pc:docMk/>
            <pc:sldMk cId="3556646042" sldId="365"/>
            <ac:spMk id="24" creationId="{9C27B145-64E1-4E00-8AC2-E9061E030670}"/>
          </ac:spMkLst>
        </pc:spChg>
        <pc:picChg chg="add del mod">
          <ac:chgData name="Domonkos Márk" userId="5b754e74-2ec2-4aaf-b9f5-cf8f0656bdfa" providerId="ADAL" clId="{F4C2286D-0DBE-4644-A538-34A6C903FB9C}" dt="2022-01-17T13:42:54.144" v="10811"/>
          <ac:picMkLst>
            <pc:docMk/>
            <pc:sldMk cId="3556646042" sldId="365"/>
            <ac:picMk id="7" creationId="{C52679E3-9368-4FA6-ABE0-F7700E3CA5AA}"/>
          </ac:picMkLst>
        </pc:picChg>
        <pc:picChg chg="add del mod">
          <ac:chgData name="Domonkos Márk" userId="5b754e74-2ec2-4aaf-b9f5-cf8f0656bdfa" providerId="ADAL" clId="{F4C2286D-0DBE-4644-A538-34A6C903FB9C}" dt="2022-01-17T13:42:54.144" v="10811"/>
          <ac:picMkLst>
            <pc:docMk/>
            <pc:sldMk cId="3556646042" sldId="365"/>
            <ac:picMk id="8" creationId="{A5888E3E-E501-4EFE-AA9D-FD05B671FC91}"/>
          </ac:picMkLst>
        </pc:picChg>
        <pc:picChg chg="add del mod">
          <ac:chgData name="Domonkos Márk" userId="5b754e74-2ec2-4aaf-b9f5-cf8f0656bdfa" providerId="ADAL" clId="{F4C2286D-0DBE-4644-A538-34A6C903FB9C}" dt="2022-01-17T13:42:54.144" v="10811"/>
          <ac:picMkLst>
            <pc:docMk/>
            <pc:sldMk cId="3556646042" sldId="365"/>
            <ac:picMk id="9" creationId="{08968064-5067-4D71-884E-2A136496FED5}"/>
          </ac:picMkLst>
        </pc:picChg>
        <pc:picChg chg="add del mod">
          <ac:chgData name="Domonkos Márk" userId="5b754e74-2ec2-4aaf-b9f5-cf8f0656bdfa" providerId="ADAL" clId="{F4C2286D-0DBE-4644-A538-34A6C903FB9C}" dt="2022-01-17T13:42:54.144" v="10811"/>
          <ac:picMkLst>
            <pc:docMk/>
            <pc:sldMk cId="3556646042" sldId="365"/>
            <ac:picMk id="10" creationId="{6BD1C838-1CF3-4840-99FE-6899255BA103}"/>
          </ac:picMkLst>
        </pc:picChg>
        <pc:picChg chg="add del mod">
          <ac:chgData name="Domonkos Márk" userId="5b754e74-2ec2-4aaf-b9f5-cf8f0656bdfa" providerId="ADAL" clId="{F4C2286D-0DBE-4644-A538-34A6C903FB9C}" dt="2022-01-17T13:42:54.144" v="10811"/>
          <ac:picMkLst>
            <pc:docMk/>
            <pc:sldMk cId="3556646042" sldId="365"/>
            <ac:picMk id="11" creationId="{DE1B906C-0A7E-4E27-AF1B-8C6A1279B54B}"/>
          </ac:picMkLst>
        </pc:picChg>
        <pc:picChg chg="add del mod">
          <ac:chgData name="Domonkos Márk" userId="5b754e74-2ec2-4aaf-b9f5-cf8f0656bdfa" providerId="ADAL" clId="{F4C2286D-0DBE-4644-A538-34A6C903FB9C}" dt="2022-01-17T13:42:54.144" v="10811"/>
          <ac:picMkLst>
            <pc:docMk/>
            <pc:sldMk cId="3556646042" sldId="365"/>
            <ac:picMk id="12" creationId="{A067182E-FB3B-4D9F-8424-98207906A3D3}"/>
          </ac:picMkLst>
        </pc:picChg>
        <pc:picChg chg="add del mod">
          <ac:chgData name="Domonkos Márk" userId="5b754e74-2ec2-4aaf-b9f5-cf8f0656bdfa" providerId="ADAL" clId="{F4C2286D-0DBE-4644-A538-34A6C903FB9C}" dt="2022-01-17T13:42:54.144" v="10811"/>
          <ac:picMkLst>
            <pc:docMk/>
            <pc:sldMk cId="3556646042" sldId="365"/>
            <ac:picMk id="13" creationId="{984AE1BA-ED4D-4AB2-901B-EAA6197697BF}"/>
          </ac:picMkLst>
        </pc:picChg>
        <pc:picChg chg="add del mod">
          <ac:chgData name="Domonkos Márk" userId="5b754e74-2ec2-4aaf-b9f5-cf8f0656bdfa" providerId="ADAL" clId="{F4C2286D-0DBE-4644-A538-34A6C903FB9C}" dt="2022-01-17T13:43:11.776" v="10838" actId="478"/>
          <ac:picMkLst>
            <pc:docMk/>
            <pc:sldMk cId="3556646042" sldId="365"/>
            <ac:picMk id="14" creationId="{2081EAF1-5ABD-497D-8A2D-75DE8487CA64}"/>
          </ac:picMkLst>
        </pc:picChg>
        <pc:picChg chg="add mod">
          <ac:chgData name="Domonkos Márk" userId="5b754e74-2ec2-4aaf-b9f5-cf8f0656bdfa" providerId="ADAL" clId="{F4C2286D-0DBE-4644-A538-34A6C903FB9C}" dt="2022-01-17T13:45:48.685" v="10897" actId="1076"/>
          <ac:picMkLst>
            <pc:docMk/>
            <pc:sldMk cId="3556646042" sldId="365"/>
            <ac:picMk id="15" creationId="{AEF3AACB-6EF1-4C6D-A03F-9311BF9B1CC1}"/>
          </ac:picMkLst>
        </pc:picChg>
        <pc:picChg chg="add mod">
          <ac:chgData name="Domonkos Márk" userId="5b754e74-2ec2-4aaf-b9f5-cf8f0656bdfa" providerId="ADAL" clId="{F4C2286D-0DBE-4644-A538-34A6C903FB9C}" dt="2022-01-17T13:43:25.966" v="10843" actId="1076"/>
          <ac:picMkLst>
            <pc:docMk/>
            <pc:sldMk cId="3556646042" sldId="365"/>
            <ac:picMk id="16" creationId="{00463BDF-D46F-4B57-89A7-E16E4FB951EA}"/>
          </ac:picMkLst>
        </pc:picChg>
        <pc:picChg chg="add mod">
          <ac:chgData name="Domonkos Márk" userId="5b754e74-2ec2-4aaf-b9f5-cf8f0656bdfa" providerId="ADAL" clId="{F4C2286D-0DBE-4644-A538-34A6C903FB9C}" dt="2022-01-17T13:43:22.828" v="10842" actId="1076"/>
          <ac:picMkLst>
            <pc:docMk/>
            <pc:sldMk cId="3556646042" sldId="365"/>
            <ac:picMk id="17" creationId="{43A7D669-91A1-46D6-BDB7-C8AAB92D72B7}"/>
          </ac:picMkLst>
        </pc:picChg>
        <pc:picChg chg="add mod">
          <ac:chgData name="Domonkos Márk" userId="5b754e74-2ec2-4aaf-b9f5-cf8f0656bdfa" providerId="ADAL" clId="{F4C2286D-0DBE-4644-A538-34A6C903FB9C}" dt="2022-01-17T13:45:48.685" v="10897" actId="1076"/>
          <ac:picMkLst>
            <pc:docMk/>
            <pc:sldMk cId="3556646042" sldId="365"/>
            <ac:picMk id="18" creationId="{63A3ADE7-4FEE-4372-8D32-DB8008536938}"/>
          </ac:picMkLst>
        </pc:picChg>
        <pc:picChg chg="add mod">
          <ac:chgData name="Domonkos Márk" userId="5b754e74-2ec2-4aaf-b9f5-cf8f0656bdfa" providerId="ADAL" clId="{F4C2286D-0DBE-4644-A538-34A6C903FB9C}" dt="2022-01-17T13:44:50.517" v="10881" actId="1076"/>
          <ac:picMkLst>
            <pc:docMk/>
            <pc:sldMk cId="3556646042" sldId="365"/>
            <ac:picMk id="19" creationId="{EDE404E5-228E-43CA-ADF2-8ED87E1D3AA6}"/>
          </ac:picMkLst>
        </pc:picChg>
        <pc:picChg chg="add mod">
          <ac:chgData name="Domonkos Márk" userId="5b754e74-2ec2-4aaf-b9f5-cf8f0656bdfa" providerId="ADAL" clId="{F4C2286D-0DBE-4644-A538-34A6C903FB9C}" dt="2022-01-17T13:44:50.517" v="10881" actId="1076"/>
          <ac:picMkLst>
            <pc:docMk/>
            <pc:sldMk cId="3556646042" sldId="365"/>
            <ac:picMk id="20" creationId="{678CBC7E-C676-4CDC-B4F8-E104409F4215}"/>
          </ac:picMkLst>
        </pc:picChg>
        <pc:cxnChg chg="add mod">
          <ac:chgData name="Domonkos Márk" userId="5b754e74-2ec2-4aaf-b9f5-cf8f0656bdfa" providerId="ADAL" clId="{F4C2286D-0DBE-4644-A538-34A6C903FB9C}" dt="2022-01-17T13:45:30.070" v="10891" actId="14100"/>
          <ac:cxnSpMkLst>
            <pc:docMk/>
            <pc:sldMk cId="3556646042" sldId="365"/>
            <ac:cxnSpMk id="26" creationId="{4BE2DA6A-D3E7-4AEA-990E-78E94B63AD64}"/>
          </ac:cxnSpMkLst>
        </pc:cxnChg>
        <pc:cxnChg chg="add mod">
          <ac:chgData name="Domonkos Márk" userId="5b754e74-2ec2-4aaf-b9f5-cf8f0656bdfa" providerId="ADAL" clId="{F4C2286D-0DBE-4644-A538-34A6C903FB9C}" dt="2022-01-17T13:45:26.828" v="10890" actId="14100"/>
          <ac:cxnSpMkLst>
            <pc:docMk/>
            <pc:sldMk cId="3556646042" sldId="365"/>
            <ac:cxnSpMk id="29" creationId="{28BE9512-B84C-4AB3-80D5-AC242AD60DBA}"/>
          </ac:cxnSpMkLst>
        </pc:cxnChg>
        <pc:cxnChg chg="add mod">
          <ac:chgData name="Domonkos Márk" userId="5b754e74-2ec2-4aaf-b9f5-cf8f0656bdfa" providerId="ADAL" clId="{F4C2286D-0DBE-4644-A538-34A6C903FB9C}" dt="2022-01-17T13:45:52.629" v="10898" actId="14100"/>
          <ac:cxnSpMkLst>
            <pc:docMk/>
            <pc:sldMk cId="3556646042" sldId="365"/>
            <ac:cxnSpMk id="33" creationId="{4BAD7F5D-B083-433F-BDD7-C5C61D41F237}"/>
          </ac:cxnSpMkLst>
        </pc:cxnChg>
      </pc:sldChg>
      <pc:sldChg chg="addSp delSp modSp new mod modAnim">
        <pc:chgData name="Domonkos Márk" userId="5b754e74-2ec2-4aaf-b9f5-cf8f0656bdfa" providerId="ADAL" clId="{F4C2286D-0DBE-4644-A538-34A6C903FB9C}" dt="2022-01-17T13:48:30.025" v="10951" actId="14100"/>
        <pc:sldMkLst>
          <pc:docMk/>
          <pc:sldMk cId="2056711008" sldId="366"/>
        </pc:sldMkLst>
        <pc:spChg chg="del">
          <ac:chgData name="Domonkos Márk" userId="5b754e74-2ec2-4aaf-b9f5-cf8f0656bdfa" providerId="ADAL" clId="{F4C2286D-0DBE-4644-A538-34A6C903FB9C}" dt="2022-01-17T13:46:27.416" v="10930" actId="478"/>
          <ac:spMkLst>
            <pc:docMk/>
            <pc:sldMk cId="2056711008" sldId="366"/>
            <ac:spMk id="2" creationId="{40A0AA14-000E-4EEF-A37C-3E6245E89841}"/>
          </ac:spMkLst>
        </pc:spChg>
        <pc:spChg chg="mod">
          <ac:chgData name="Domonkos Márk" userId="5b754e74-2ec2-4aaf-b9f5-cf8f0656bdfa" providerId="ADAL" clId="{F4C2286D-0DBE-4644-A538-34A6C903FB9C}" dt="2022-01-17T13:46:15.852" v="10929" actId="20577"/>
          <ac:spMkLst>
            <pc:docMk/>
            <pc:sldMk cId="2056711008" sldId="366"/>
            <ac:spMk id="6" creationId="{2B3AE48A-3CE2-4162-B1E0-172E32368EE4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8" creationId="{91071AF4-D7D6-4968-BA06-9C5DE6000741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10" creationId="{DDCF1FD4-72FB-45DC-B95E-CF0D05FB72A4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11" creationId="{8D3DD2A4-BA84-4C60-B056-73D9770F2516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12" creationId="{47463137-3135-4449-9F7B-AD064414114B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13" creationId="{734877E2-2165-465C-AB3F-4731EB8E5FEB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14" creationId="{B720D513-24D0-4C95-9943-EBB5F0B309DE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15" creationId="{76243E09-9A22-40E5-84B3-D864CF6ADA9E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16" creationId="{498BFA99-8BBF-4369-8ACF-09F20301F42F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18" creationId="{9F522918-6559-4FFB-A5E0-65DB3318499C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19" creationId="{CB502E6E-8CBC-4AD9-82F2-5A8638E46C29}"/>
          </ac:spMkLst>
        </pc:spChg>
        <pc:spChg chg="mod">
          <ac:chgData name="Domonkos Márk" userId="5b754e74-2ec2-4aaf-b9f5-cf8f0656bdfa" providerId="ADAL" clId="{F4C2286D-0DBE-4644-A538-34A6C903FB9C}" dt="2022-01-17T13:48:00.213" v="10947" actId="14100"/>
          <ac:spMkLst>
            <pc:docMk/>
            <pc:sldMk cId="2056711008" sldId="366"/>
            <ac:spMk id="20" creationId="{67627782-ED3B-49C1-85D6-70AC000956D9}"/>
          </ac:spMkLst>
        </pc:spChg>
        <pc:spChg chg="mod">
          <ac:chgData name="Domonkos Márk" userId="5b754e74-2ec2-4aaf-b9f5-cf8f0656bdfa" providerId="ADAL" clId="{F4C2286D-0DBE-4644-A538-34A6C903FB9C}" dt="2022-01-17T13:48:30.025" v="10951" actId="14100"/>
          <ac:spMkLst>
            <pc:docMk/>
            <pc:sldMk cId="2056711008" sldId="366"/>
            <ac:spMk id="21" creationId="{E591DF10-6937-43E9-9E3E-9C54CE48A787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22" creationId="{581800C9-C6C6-4C7C-9C09-84E9E2FDB035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23" creationId="{4E9B16CB-105C-4E9A-870D-63BCB832F0CF}"/>
          </ac:spMkLst>
        </pc:spChg>
        <pc:spChg chg="mod">
          <ac:chgData name="Domonkos Márk" userId="5b754e74-2ec2-4aaf-b9f5-cf8f0656bdfa" providerId="ADAL" clId="{F4C2286D-0DBE-4644-A538-34A6C903FB9C}" dt="2022-01-17T13:48:08.492" v="10949" actId="1076"/>
          <ac:spMkLst>
            <pc:docMk/>
            <pc:sldMk cId="2056711008" sldId="366"/>
            <ac:spMk id="24" creationId="{B488415A-729B-4BB0-B959-595E9AF01C62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25" creationId="{F6A78CCC-47BB-4D74-BCE3-A629D03312C5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27" creationId="{7AF81F6E-9783-4B2D-B1CE-763E1AA3E160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28" creationId="{0DBC7F27-102C-47ED-813A-4D519383506E}"/>
          </ac:spMkLst>
        </pc:spChg>
        <pc:spChg chg="mod">
          <ac:chgData name="Domonkos Márk" userId="5b754e74-2ec2-4aaf-b9f5-cf8f0656bdfa" providerId="ADAL" clId="{F4C2286D-0DBE-4644-A538-34A6C903FB9C}" dt="2022-01-17T13:47:43.701" v="10945" actId="14100"/>
          <ac:spMkLst>
            <pc:docMk/>
            <pc:sldMk cId="2056711008" sldId="366"/>
            <ac:spMk id="29" creationId="{A7FD4BF5-5D1B-4D40-ADAE-3AB38FC06326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30" creationId="{FB0FBB08-FBBC-4FE9-BEFE-B3CEA75FBD2F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31" creationId="{7A8A834D-EA9F-4253-869F-041FF957F267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32" creationId="{66A58F35-E494-4A51-BC2B-BE91E3817183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33" creationId="{01CC0B54-C211-40D8-8EC3-371ABE526CE4}"/>
          </ac:spMkLst>
        </pc:spChg>
        <pc:spChg chg="mod">
          <ac:chgData name="Domonkos Márk" userId="5b754e74-2ec2-4aaf-b9f5-cf8f0656bdfa" providerId="ADAL" clId="{F4C2286D-0DBE-4644-A538-34A6C903FB9C}" dt="2022-01-17T13:46:27.921" v="10931"/>
          <ac:spMkLst>
            <pc:docMk/>
            <pc:sldMk cId="2056711008" sldId="366"/>
            <ac:spMk id="34" creationId="{AB05BD05-E68A-4A5C-9310-5DB16DDD2C6D}"/>
          </ac:spMkLst>
        </pc:spChg>
        <pc:grpChg chg="add mod">
          <ac:chgData name="Domonkos Márk" userId="5b754e74-2ec2-4aaf-b9f5-cf8f0656bdfa" providerId="ADAL" clId="{F4C2286D-0DBE-4644-A538-34A6C903FB9C}" dt="2022-01-17T13:47:01.964" v="10938" actId="1076"/>
          <ac:grpSpMkLst>
            <pc:docMk/>
            <pc:sldMk cId="2056711008" sldId="366"/>
            <ac:grpSpMk id="7" creationId="{B32ED8DD-60E7-4E59-AD1A-2520384A3E3C}"/>
          </ac:grpSpMkLst>
        </pc:grpChg>
        <pc:grpChg chg="mod">
          <ac:chgData name="Domonkos Márk" userId="5b754e74-2ec2-4aaf-b9f5-cf8f0656bdfa" providerId="ADAL" clId="{F4C2286D-0DBE-4644-A538-34A6C903FB9C}" dt="2022-01-17T13:46:27.921" v="10931"/>
          <ac:grpSpMkLst>
            <pc:docMk/>
            <pc:sldMk cId="2056711008" sldId="366"/>
            <ac:grpSpMk id="9" creationId="{573B3FF6-5A6F-44DB-AC7D-0810698D444D}"/>
          </ac:grpSpMkLst>
        </pc:grpChg>
        <pc:grpChg chg="add mod">
          <ac:chgData name="Domonkos Márk" userId="5b754e74-2ec2-4aaf-b9f5-cf8f0656bdfa" providerId="ADAL" clId="{F4C2286D-0DBE-4644-A538-34A6C903FB9C}" dt="2022-01-17T13:47:07.287" v="10939" actId="14100"/>
          <ac:grpSpMkLst>
            <pc:docMk/>
            <pc:sldMk cId="2056711008" sldId="366"/>
            <ac:grpSpMk id="17" creationId="{9D0B5011-C546-4E67-9D17-06E82575C5F5}"/>
          </ac:grpSpMkLst>
        </pc:grpChg>
        <pc:grpChg chg="add mod">
          <ac:chgData name="Domonkos Márk" userId="5b754e74-2ec2-4aaf-b9f5-cf8f0656bdfa" providerId="ADAL" clId="{F4C2286D-0DBE-4644-A538-34A6C903FB9C}" dt="2022-01-17T13:47:49.374" v="10946" actId="14100"/>
          <ac:grpSpMkLst>
            <pc:docMk/>
            <pc:sldMk cId="2056711008" sldId="366"/>
            <ac:grpSpMk id="26" creationId="{9B22BF4E-7502-45DD-A35E-9B895506B907}"/>
          </ac:grpSpMkLst>
        </pc:grpChg>
      </pc:sldChg>
      <pc:sldChg chg="addSp delSp modSp new mod">
        <pc:chgData name="Domonkos Márk" userId="5b754e74-2ec2-4aaf-b9f5-cf8f0656bdfa" providerId="ADAL" clId="{F4C2286D-0DBE-4644-A538-34A6C903FB9C}" dt="2022-01-17T13:52:23.516" v="11069" actId="14100"/>
        <pc:sldMkLst>
          <pc:docMk/>
          <pc:sldMk cId="2369433481" sldId="367"/>
        </pc:sldMkLst>
        <pc:spChg chg="mod">
          <ac:chgData name="Domonkos Márk" userId="5b754e74-2ec2-4aaf-b9f5-cf8f0656bdfa" providerId="ADAL" clId="{F4C2286D-0DBE-4644-A538-34A6C903FB9C}" dt="2022-01-17T13:51:32.210" v="11051" actId="27636"/>
          <ac:spMkLst>
            <pc:docMk/>
            <pc:sldMk cId="2369433481" sldId="367"/>
            <ac:spMk id="2" creationId="{08088B06-67EC-414D-9A73-D8BC16BA0DFD}"/>
          </ac:spMkLst>
        </pc:spChg>
        <pc:spChg chg="mod">
          <ac:chgData name="Domonkos Márk" userId="5b754e74-2ec2-4aaf-b9f5-cf8f0656bdfa" providerId="ADAL" clId="{F4C2286D-0DBE-4644-A538-34A6C903FB9C}" dt="2022-01-17T13:48:55.959" v="10975" actId="20577"/>
          <ac:spMkLst>
            <pc:docMk/>
            <pc:sldMk cId="2369433481" sldId="367"/>
            <ac:spMk id="6" creationId="{C6406F25-AFE0-47BE-B45D-161291A877A9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7" creationId="{1CB78575-E1B4-48DE-9487-2E6DB142DCA3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8" creationId="{89028F7B-9B32-4623-8EE7-80E97947BEBC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9" creationId="{FC126BDC-C2D0-474A-8DFC-EE06F1EC5EE8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10" creationId="{2AFC365B-4F30-4E18-95F0-232F43654BBC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11" creationId="{E525FA3C-8E30-42EF-B36D-CDD2EED9D7FA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12" creationId="{772318D3-6D76-4006-B532-91107A195FE6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13" creationId="{C1194759-905B-4935-BC95-01B0360D719A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14" creationId="{10E6EEA4-85A4-4EF1-8B2F-013A1DED4E3B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15" creationId="{5FBB8491-0042-46E6-8E1F-FFC60B22DBEC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16" creationId="{9E0F4A1B-427B-4B60-9865-8CE7A943768E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17" creationId="{A8F9A3A9-59CE-46A2-89B5-04F6EBD7895F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18" creationId="{4A70DC4F-30BE-4E73-A983-1DD4348A176D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19" creationId="{A493C44B-B80F-4139-9EF4-9363D219BC23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20" creationId="{9FEBB15F-8E69-48F0-9516-F20D7BB77A60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21" creationId="{258C8730-041E-4D4F-8D4F-1A955145077C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22" creationId="{1A8A7F39-A0E5-40CC-8B53-D38D46E0822F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23" creationId="{C161F990-9BDE-487F-8303-D22F2F2BFBB0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24" creationId="{8C8C615B-A9FD-4D6F-A005-09CBBEE7AF9F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25" creationId="{3F2AADA3-3B67-477F-98E7-2A9C5664A0BA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26" creationId="{4B909BF3-8591-4D76-86CE-30B9EDA242B7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27" creationId="{7F0C1C3D-620F-4289-8FB1-6190DCE4D91D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28" creationId="{75019680-0AD4-41D0-9FEB-63010154E991}"/>
          </ac:spMkLst>
        </pc:spChg>
        <pc:spChg chg="add del mod">
          <ac:chgData name="Domonkos Márk" userId="5b754e74-2ec2-4aaf-b9f5-cf8f0656bdfa" providerId="ADAL" clId="{F4C2286D-0DBE-4644-A538-34A6C903FB9C}" dt="2022-01-17T13:51:40.533" v="11054" actId="478"/>
          <ac:spMkLst>
            <pc:docMk/>
            <pc:sldMk cId="2369433481" sldId="367"/>
            <ac:spMk id="29" creationId="{8394BC5D-B2D1-4627-8A8B-2FE2A0CC415D}"/>
          </ac:spMkLst>
        </pc:spChg>
        <pc:picChg chg="add mod ord">
          <ac:chgData name="Domonkos Márk" userId="5b754e74-2ec2-4aaf-b9f5-cf8f0656bdfa" providerId="ADAL" clId="{F4C2286D-0DBE-4644-A538-34A6C903FB9C}" dt="2022-01-17T13:52:23.516" v="11069" actId="14100"/>
          <ac:picMkLst>
            <pc:docMk/>
            <pc:sldMk cId="2369433481" sldId="367"/>
            <ac:picMk id="31" creationId="{449C4E5F-5B88-43FB-85DA-0492340712B6}"/>
          </ac:picMkLst>
        </pc:picChg>
      </pc:sldChg>
      <pc:sldChg chg="addSp delSp modSp new del mod">
        <pc:chgData name="Domonkos Márk" userId="5b754e74-2ec2-4aaf-b9f5-cf8f0656bdfa" providerId="ADAL" clId="{F4C2286D-0DBE-4644-A538-34A6C903FB9C}" dt="2022-01-17T13:52:08.684" v="11060" actId="47"/>
        <pc:sldMkLst>
          <pc:docMk/>
          <pc:sldMk cId="684590112" sldId="368"/>
        </pc:sldMkLst>
        <pc:spChg chg="del">
          <ac:chgData name="Domonkos Márk" userId="5b754e74-2ec2-4aaf-b9f5-cf8f0656bdfa" providerId="ADAL" clId="{F4C2286D-0DBE-4644-A538-34A6C903FB9C}" dt="2022-01-17T13:51:46.282" v="11056" actId="478"/>
          <ac:spMkLst>
            <pc:docMk/>
            <pc:sldMk cId="684590112" sldId="368"/>
            <ac:spMk id="2" creationId="{C451B430-41E7-4B9F-8AE4-37C694237DE2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7" creationId="{C1FDCC81-FAD6-4E04-9400-19B00BD348A3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8" creationId="{49AB2483-9275-4CC0-B6B1-31323E179D59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9" creationId="{65375602-0BF7-411C-A47F-3346C4D0BEB0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10" creationId="{E9437333-1196-47EB-BD27-B682E3FDB6FB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11" creationId="{C0BDAFD0-3A27-489E-93E7-56B66FF1A48A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12" creationId="{BE4537F7-7A5A-44B6-ACC7-5B594F50101B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13" creationId="{C42F7F56-BF48-4CED-BBCC-47DDEB57540E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14" creationId="{08C7C700-C405-4E6F-A309-3F124405650F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15" creationId="{2D69FDC2-8E96-4E85-A05D-3E14B7E5B42A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16" creationId="{54F0F061-1DD7-4B80-BDA6-0CD5375991E1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17" creationId="{652BF9C2-7458-4997-8957-5281106EEE38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18" creationId="{0F952F86-EDC9-4A5A-9B95-0D52250D1092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19" creationId="{6220A22F-4386-4EE3-9A3D-BB3850E8E547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20" creationId="{DF10C0C3-C80F-4011-AE10-24112773A3F2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21" creationId="{AFF87BA6-E7A1-452B-BFA4-13F683F3A9DD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22" creationId="{42C44BFA-8F7B-44B3-A484-5A7406CB44D5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23" creationId="{F1EEF364-338B-4C2F-89B5-99B0A4FE4B28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24" creationId="{CE9F34B0-42B1-44AB-8AD6-F661A3801A44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25" creationId="{61C756A6-4037-4E11-8F03-CD824B09CD46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26" creationId="{3971E14F-2EFD-4F28-9EDC-18DF4F28EA59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27" creationId="{972333BF-BA4F-4A90-A587-408AD43CB541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28" creationId="{EDE26F9A-0B25-4641-BE86-6BBFFD24AD0E}"/>
          </ac:spMkLst>
        </pc:spChg>
        <pc:spChg chg="add mod">
          <ac:chgData name="Domonkos Márk" userId="5b754e74-2ec2-4aaf-b9f5-cf8f0656bdfa" providerId="ADAL" clId="{F4C2286D-0DBE-4644-A538-34A6C903FB9C}" dt="2022-01-17T13:51:53.269" v="11059" actId="1076"/>
          <ac:spMkLst>
            <pc:docMk/>
            <pc:sldMk cId="684590112" sldId="368"/>
            <ac:spMk id="29" creationId="{FB446433-03EB-4EDC-8AA3-6122817CB1A9}"/>
          </ac:spMkLst>
        </pc:spChg>
      </pc:sldChg>
      <pc:sldChg chg="modSp new mod">
        <pc:chgData name="Domonkos Márk" userId="5b754e74-2ec2-4aaf-b9f5-cf8f0656bdfa" providerId="ADAL" clId="{F4C2286D-0DBE-4644-A538-34A6C903FB9C}" dt="2022-01-17T13:54:27.744" v="11121" actId="14100"/>
        <pc:sldMkLst>
          <pc:docMk/>
          <pc:sldMk cId="3976540909" sldId="368"/>
        </pc:sldMkLst>
        <pc:spChg chg="mod">
          <ac:chgData name="Domonkos Márk" userId="5b754e74-2ec2-4aaf-b9f5-cf8f0656bdfa" providerId="ADAL" clId="{F4C2286D-0DBE-4644-A538-34A6C903FB9C}" dt="2022-01-17T13:54:27.744" v="11121" actId="14100"/>
          <ac:spMkLst>
            <pc:docMk/>
            <pc:sldMk cId="3976540909" sldId="368"/>
            <ac:spMk id="2" creationId="{C0EE78AC-D097-4366-87B5-1C6624704A09}"/>
          </ac:spMkLst>
        </pc:spChg>
        <pc:spChg chg="mod">
          <ac:chgData name="Domonkos Márk" userId="5b754e74-2ec2-4aaf-b9f5-cf8f0656bdfa" providerId="ADAL" clId="{F4C2286D-0DBE-4644-A538-34A6C903FB9C}" dt="2022-01-17T13:52:52.063" v="11095" actId="20577"/>
          <ac:spMkLst>
            <pc:docMk/>
            <pc:sldMk cId="3976540909" sldId="368"/>
            <ac:spMk id="6" creationId="{CC38FCEF-CC0A-4DBF-861B-B217B2406985}"/>
          </ac:spMkLst>
        </pc:spChg>
      </pc:sldChg>
      <pc:sldChg chg="addSp modSp new mod">
        <pc:chgData name="Domonkos Márk" userId="5b754e74-2ec2-4aaf-b9f5-cf8f0656bdfa" providerId="ADAL" clId="{F4C2286D-0DBE-4644-A538-34A6C903FB9C}" dt="2022-01-17T13:55:41.091" v="11136" actId="1076"/>
        <pc:sldMkLst>
          <pc:docMk/>
          <pc:sldMk cId="4138690208" sldId="369"/>
        </pc:sldMkLst>
        <pc:spChg chg="mod">
          <ac:chgData name="Domonkos Márk" userId="5b754e74-2ec2-4aaf-b9f5-cf8f0656bdfa" providerId="ADAL" clId="{F4C2286D-0DBE-4644-A538-34A6C903FB9C}" dt="2022-01-17T13:55:32.115" v="11132" actId="14100"/>
          <ac:spMkLst>
            <pc:docMk/>
            <pc:sldMk cId="4138690208" sldId="369"/>
            <ac:spMk id="2" creationId="{5CE60339-DFE3-42C7-80CC-F401073D707F}"/>
          </ac:spMkLst>
        </pc:spChg>
        <pc:spChg chg="mod">
          <ac:chgData name="Domonkos Márk" userId="5b754e74-2ec2-4aaf-b9f5-cf8f0656bdfa" providerId="ADAL" clId="{F4C2286D-0DBE-4644-A538-34A6C903FB9C}" dt="2022-01-17T13:54:47.277" v="11125"/>
          <ac:spMkLst>
            <pc:docMk/>
            <pc:sldMk cId="4138690208" sldId="369"/>
            <ac:spMk id="6" creationId="{6952C86B-490B-44B9-84EA-BA9EF761B1AF}"/>
          </ac:spMkLst>
        </pc:spChg>
        <pc:picChg chg="add mod">
          <ac:chgData name="Domonkos Márk" userId="5b754e74-2ec2-4aaf-b9f5-cf8f0656bdfa" providerId="ADAL" clId="{F4C2286D-0DBE-4644-A538-34A6C903FB9C}" dt="2022-01-17T13:55:41.091" v="11136" actId="1076"/>
          <ac:picMkLst>
            <pc:docMk/>
            <pc:sldMk cId="4138690208" sldId="369"/>
            <ac:picMk id="7" creationId="{19201534-820C-4E76-9C91-AF1795EBBA4A}"/>
          </ac:picMkLst>
        </pc:picChg>
      </pc:sldChg>
      <pc:sldChg chg="modSp new mod ord">
        <pc:chgData name="Domonkos Márk" userId="5b754e74-2ec2-4aaf-b9f5-cf8f0656bdfa" providerId="ADAL" clId="{F4C2286D-0DBE-4644-A538-34A6C903FB9C}" dt="2022-01-17T14:02:49.972" v="11336" actId="27636"/>
        <pc:sldMkLst>
          <pc:docMk/>
          <pc:sldMk cId="2040079048" sldId="370"/>
        </pc:sldMkLst>
        <pc:spChg chg="mod">
          <ac:chgData name="Domonkos Márk" userId="5b754e74-2ec2-4aaf-b9f5-cf8f0656bdfa" providerId="ADAL" clId="{F4C2286D-0DBE-4644-A538-34A6C903FB9C}" dt="2022-01-17T14:02:49.972" v="11336" actId="27636"/>
          <ac:spMkLst>
            <pc:docMk/>
            <pc:sldMk cId="2040079048" sldId="370"/>
            <ac:spMk id="2" creationId="{42F014B0-7FDA-4C64-AE58-8CA487FEFFD0}"/>
          </ac:spMkLst>
        </pc:spChg>
        <pc:spChg chg="mod">
          <ac:chgData name="Domonkos Márk" userId="5b754e74-2ec2-4aaf-b9f5-cf8f0656bdfa" providerId="ADAL" clId="{F4C2286D-0DBE-4644-A538-34A6C903FB9C}" dt="2022-01-17T14:02:21.609" v="11333" actId="20577"/>
          <ac:spMkLst>
            <pc:docMk/>
            <pc:sldMk cId="2040079048" sldId="370"/>
            <ac:spMk id="6" creationId="{027C749B-3027-4C5D-BE53-A2E532605F8A}"/>
          </ac:spMkLst>
        </pc:spChg>
      </pc:sldChg>
      <pc:sldChg chg="addSp modSp new mod">
        <pc:chgData name="Domonkos Márk" userId="5b754e74-2ec2-4aaf-b9f5-cf8f0656bdfa" providerId="ADAL" clId="{F4C2286D-0DBE-4644-A538-34A6C903FB9C}" dt="2022-01-17T13:58:02.067" v="11189" actId="1076"/>
        <pc:sldMkLst>
          <pc:docMk/>
          <pc:sldMk cId="3986732921" sldId="371"/>
        </pc:sldMkLst>
        <pc:spChg chg="mod">
          <ac:chgData name="Domonkos Márk" userId="5b754e74-2ec2-4aaf-b9f5-cf8f0656bdfa" providerId="ADAL" clId="{F4C2286D-0DBE-4644-A538-34A6C903FB9C}" dt="2022-01-17T13:57:51.498" v="11185" actId="6549"/>
          <ac:spMkLst>
            <pc:docMk/>
            <pc:sldMk cId="3986732921" sldId="371"/>
            <ac:spMk id="2" creationId="{582F72D2-4F87-47C0-B97C-1DB2FEDCE8A2}"/>
          </ac:spMkLst>
        </pc:spChg>
        <pc:spChg chg="mod">
          <ac:chgData name="Domonkos Márk" userId="5b754e74-2ec2-4aaf-b9f5-cf8f0656bdfa" providerId="ADAL" clId="{F4C2286D-0DBE-4644-A538-34A6C903FB9C}" dt="2022-01-17T13:57:32.003" v="11179" actId="20577"/>
          <ac:spMkLst>
            <pc:docMk/>
            <pc:sldMk cId="3986732921" sldId="371"/>
            <ac:spMk id="6" creationId="{9D6B988D-9CF8-4021-BEBF-F734BCFF1F26}"/>
          </ac:spMkLst>
        </pc:spChg>
        <pc:picChg chg="add mod">
          <ac:chgData name="Domonkos Márk" userId="5b754e74-2ec2-4aaf-b9f5-cf8f0656bdfa" providerId="ADAL" clId="{F4C2286D-0DBE-4644-A538-34A6C903FB9C}" dt="2022-01-17T13:58:02.067" v="11189" actId="1076"/>
          <ac:picMkLst>
            <pc:docMk/>
            <pc:sldMk cId="3986732921" sldId="371"/>
            <ac:picMk id="7" creationId="{BBBFEF92-9046-43F0-BC45-F44A47F5D45A}"/>
          </ac:picMkLst>
        </pc:picChg>
      </pc:sldChg>
      <pc:sldChg chg="modSp new mod">
        <pc:chgData name="Domonkos Márk" userId="5b754e74-2ec2-4aaf-b9f5-cf8f0656bdfa" providerId="ADAL" clId="{F4C2286D-0DBE-4644-A538-34A6C903FB9C}" dt="2022-01-17T13:59:29.538" v="11236" actId="207"/>
        <pc:sldMkLst>
          <pc:docMk/>
          <pc:sldMk cId="3672527986" sldId="372"/>
        </pc:sldMkLst>
        <pc:spChg chg="mod">
          <ac:chgData name="Domonkos Márk" userId="5b754e74-2ec2-4aaf-b9f5-cf8f0656bdfa" providerId="ADAL" clId="{F4C2286D-0DBE-4644-A538-34A6C903FB9C}" dt="2022-01-17T13:59:29.538" v="11236" actId="207"/>
          <ac:spMkLst>
            <pc:docMk/>
            <pc:sldMk cId="3672527986" sldId="372"/>
            <ac:spMk id="2" creationId="{940094C9-49AA-400C-BBBC-79583DE70DAA}"/>
          </ac:spMkLst>
        </pc:spChg>
        <pc:spChg chg="mod">
          <ac:chgData name="Domonkos Márk" userId="5b754e74-2ec2-4aaf-b9f5-cf8f0656bdfa" providerId="ADAL" clId="{F4C2286D-0DBE-4644-A538-34A6C903FB9C}" dt="2022-01-17T13:58:30.815" v="11226" actId="20577"/>
          <ac:spMkLst>
            <pc:docMk/>
            <pc:sldMk cId="3672527986" sldId="372"/>
            <ac:spMk id="6" creationId="{E2FEA563-D59C-47F3-B91D-DFB25FF29A46}"/>
          </ac:spMkLst>
        </pc:spChg>
      </pc:sldChg>
      <pc:sldChg chg="modSp new mod">
        <pc:chgData name="Domonkos Márk" userId="5b754e74-2ec2-4aaf-b9f5-cf8f0656bdfa" providerId="ADAL" clId="{F4C2286D-0DBE-4644-A538-34A6C903FB9C}" dt="2022-01-17T14:00:51.186" v="11283" actId="207"/>
        <pc:sldMkLst>
          <pc:docMk/>
          <pc:sldMk cId="2190060610" sldId="373"/>
        </pc:sldMkLst>
        <pc:spChg chg="mod">
          <ac:chgData name="Domonkos Márk" userId="5b754e74-2ec2-4aaf-b9f5-cf8f0656bdfa" providerId="ADAL" clId="{F4C2286D-0DBE-4644-A538-34A6C903FB9C}" dt="2022-01-17T14:00:51.186" v="11283" actId="207"/>
          <ac:spMkLst>
            <pc:docMk/>
            <pc:sldMk cId="2190060610" sldId="373"/>
            <ac:spMk id="2" creationId="{3BB5806E-047A-4A59-8C3D-CCA7C34C7AEF}"/>
          </ac:spMkLst>
        </pc:spChg>
        <pc:spChg chg="mod">
          <ac:chgData name="Domonkos Márk" userId="5b754e74-2ec2-4aaf-b9f5-cf8f0656bdfa" providerId="ADAL" clId="{F4C2286D-0DBE-4644-A538-34A6C903FB9C}" dt="2022-01-17T13:59:55.055" v="11273" actId="20577"/>
          <ac:spMkLst>
            <pc:docMk/>
            <pc:sldMk cId="2190060610" sldId="373"/>
            <ac:spMk id="6" creationId="{B5BF1515-013A-4D09-AB81-C62BF3F45193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7T14:01:16.203" v="11303"/>
        <pc:sldMkLst>
          <pc:docMk/>
          <pc:sldMk cId="3412351051" sldId="374"/>
        </pc:sldMkLst>
        <pc:spChg chg="del">
          <ac:chgData name="Domonkos Márk" userId="5b754e74-2ec2-4aaf-b9f5-cf8f0656bdfa" providerId="ADAL" clId="{F4C2286D-0DBE-4644-A538-34A6C903FB9C}" dt="2022-01-17T14:01:16.203" v="11303"/>
          <ac:spMkLst>
            <pc:docMk/>
            <pc:sldMk cId="3412351051" sldId="374"/>
            <ac:spMk id="2" creationId="{E425D095-E9CC-43A0-8AAA-1392102C5B9A}"/>
          </ac:spMkLst>
        </pc:spChg>
        <pc:spChg chg="mod">
          <ac:chgData name="Domonkos Márk" userId="5b754e74-2ec2-4aaf-b9f5-cf8f0656bdfa" providerId="ADAL" clId="{F4C2286D-0DBE-4644-A538-34A6C903FB9C}" dt="2022-01-17T14:01:12.114" v="11302" actId="20577"/>
          <ac:spMkLst>
            <pc:docMk/>
            <pc:sldMk cId="3412351051" sldId="374"/>
            <ac:spMk id="6" creationId="{2D907CD5-E0B9-4A9D-9C69-12BE8F628944}"/>
          </ac:spMkLst>
        </pc:spChg>
        <pc:picChg chg="add mod">
          <ac:chgData name="Domonkos Márk" userId="5b754e74-2ec2-4aaf-b9f5-cf8f0656bdfa" providerId="ADAL" clId="{F4C2286D-0DBE-4644-A538-34A6C903FB9C}" dt="2022-01-17T14:01:16.203" v="11303"/>
          <ac:picMkLst>
            <pc:docMk/>
            <pc:sldMk cId="3412351051" sldId="374"/>
            <ac:picMk id="7" creationId="{DAD68140-056F-4AFF-9C95-280D69004BC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4:01:36.297" v="11323"/>
        <pc:sldMkLst>
          <pc:docMk/>
          <pc:sldMk cId="230137893" sldId="375"/>
        </pc:sldMkLst>
        <pc:spChg chg="del">
          <ac:chgData name="Domonkos Márk" userId="5b754e74-2ec2-4aaf-b9f5-cf8f0656bdfa" providerId="ADAL" clId="{F4C2286D-0DBE-4644-A538-34A6C903FB9C}" dt="2022-01-17T14:01:36.297" v="11323"/>
          <ac:spMkLst>
            <pc:docMk/>
            <pc:sldMk cId="230137893" sldId="375"/>
            <ac:spMk id="2" creationId="{1CE7ED9E-F343-441B-ADC5-9C5A2CD781B2}"/>
          </ac:spMkLst>
        </pc:spChg>
        <pc:spChg chg="mod">
          <ac:chgData name="Domonkos Márk" userId="5b754e74-2ec2-4aaf-b9f5-cf8f0656bdfa" providerId="ADAL" clId="{F4C2286D-0DBE-4644-A538-34A6C903FB9C}" dt="2022-01-17T14:01:26.626" v="11322" actId="20577"/>
          <ac:spMkLst>
            <pc:docMk/>
            <pc:sldMk cId="230137893" sldId="375"/>
            <ac:spMk id="6" creationId="{16AFD8B0-3805-45E3-B9C6-37D0150E9E26}"/>
          </ac:spMkLst>
        </pc:spChg>
        <pc:picChg chg="add mod">
          <ac:chgData name="Domonkos Márk" userId="5b754e74-2ec2-4aaf-b9f5-cf8f0656bdfa" providerId="ADAL" clId="{F4C2286D-0DBE-4644-A538-34A6C903FB9C}" dt="2022-01-17T14:01:36.297" v="11323"/>
          <ac:picMkLst>
            <pc:docMk/>
            <pc:sldMk cId="230137893" sldId="375"/>
            <ac:picMk id="7" creationId="{75498049-15BA-45BD-9549-CFDB207B31CB}"/>
          </ac:picMkLst>
        </pc:picChg>
      </pc:sldChg>
      <pc:sldChg chg="modSp new mod">
        <pc:chgData name="Domonkos Márk" userId="5b754e74-2ec2-4aaf-b9f5-cf8f0656bdfa" providerId="ADAL" clId="{F4C2286D-0DBE-4644-A538-34A6C903FB9C}" dt="2022-01-17T14:04:48.721" v="11358" actId="27636"/>
        <pc:sldMkLst>
          <pc:docMk/>
          <pc:sldMk cId="2327591899" sldId="376"/>
        </pc:sldMkLst>
        <pc:spChg chg="mod">
          <ac:chgData name="Domonkos Márk" userId="5b754e74-2ec2-4aaf-b9f5-cf8f0656bdfa" providerId="ADAL" clId="{F4C2286D-0DBE-4644-A538-34A6C903FB9C}" dt="2022-01-17T14:04:48.721" v="11358" actId="27636"/>
          <ac:spMkLst>
            <pc:docMk/>
            <pc:sldMk cId="2327591899" sldId="376"/>
            <ac:spMk id="2" creationId="{7929D57A-9E3D-4D03-8A52-A13ADE2FEB4D}"/>
          </ac:spMkLst>
        </pc:spChg>
        <pc:spChg chg="mod">
          <ac:chgData name="Domonkos Márk" userId="5b754e74-2ec2-4aaf-b9f5-cf8f0656bdfa" providerId="ADAL" clId="{F4C2286D-0DBE-4644-A538-34A6C903FB9C}" dt="2022-01-17T14:03:38.962" v="11352" actId="20577"/>
          <ac:spMkLst>
            <pc:docMk/>
            <pc:sldMk cId="2327591899" sldId="376"/>
            <ac:spMk id="6" creationId="{C23FF7A4-2AA1-4790-A0F8-91A9A3E2DA3E}"/>
          </ac:spMkLst>
        </pc:spChg>
      </pc:sldChg>
      <pc:sldChg chg="addSp modSp new mod">
        <pc:chgData name="Domonkos Márk" userId="5b754e74-2ec2-4aaf-b9f5-cf8f0656bdfa" providerId="ADAL" clId="{F4C2286D-0DBE-4644-A538-34A6C903FB9C}" dt="2022-01-17T14:06:33.819" v="11405" actId="14100"/>
        <pc:sldMkLst>
          <pc:docMk/>
          <pc:sldMk cId="3670116815" sldId="377"/>
        </pc:sldMkLst>
        <pc:spChg chg="mod">
          <ac:chgData name="Domonkos Márk" userId="5b754e74-2ec2-4aaf-b9f5-cf8f0656bdfa" providerId="ADAL" clId="{F4C2286D-0DBE-4644-A538-34A6C903FB9C}" dt="2022-01-17T14:06:02.216" v="11395" actId="27636"/>
          <ac:spMkLst>
            <pc:docMk/>
            <pc:sldMk cId="3670116815" sldId="377"/>
            <ac:spMk id="2" creationId="{FC3AA5EE-11F5-4A4C-92E0-2DC8FDF5C68F}"/>
          </ac:spMkLst>
        </pc:spChg>
        <pc:spChg chg="mod">
          <ac:chgData name="Domonkos Márk" userId="5b754e74-2ec2-4aaf-b9f5-cf8f0656bdfa" providerId="ADAL" clId="{F4C2286D-0DBE-4644-A538-34A6C903FB9C}" dt="2022-01-17T14:05:29.964" v="11387" actId="20577"/>
          <ac:spMkLst>
            <pc:docMk/>
            <pc:sldMk cId="3670116815" sldId="377"/>
            <ac:spMk id="6" creationId="{6C204702-DCED-4A8A-889E-40B690707030}"/>
          </ac:spMkLst>
        </pc:spChg>
        <pc:spChg chg="add mod">
          <ac:chgData name="Domonkos Márk" userId="5b754e74-2ec2-4aaf-b9f5-cf8f0656bdfa" providerId="ADAL" clId="{F4C2286D-0DBE-4644-A538-34A6C903FB9C}" dt="2022-01-17T14:06:30.580" v="11404" actId="1076"/>
          <ac:spMkLst>
            <pc:docMk/>
            <pc:sldMk cId="3670116815" sldId="377"/>
            <ac:spMk id="10" creationId="{5A88D391-C493-43AA-8ECB-7ABC41248442}"/>
          </ac:spMkLst>
        </pc:spChg>
        <pc:picChg chg="add mod">
          <ac:chgData name="Domonkos Márk" userId="5b754e74-2ec2-4aaf-b9f5-cf8f0656bdfa" providerId="ADAL" clId="{F4C2286D-0DBE-4644-A538-34A6C903FB9C}" dt="2022-01-17T14:06:08.794" v="11398" actId="1076"/>
          <ac:picMkLst>
            <pc:docMk/>
            <pc:sldMk cId="3670116815" sldId="377"/>
            <ac:picMk id="7" creationId="{BF0B5B2C-752F-4ABD-8BFD-421412622ADF}"/>
          </ac:picMkLst>
        </pc:picChg>
        <pc:picChg chg="add mod">
          <ac:chgData name="Domonkos Márk" userId="5b754e74-2ec2-4aaf-b9f5-cf8f0656bdfa" providerId="ADAL" clId="{F4C2286D-0DBE-4644-A538-34A6C903FB9C}" dt="2022-01-17T14:06:33.819" v="11405" actId="14100"/>
          <ac:picMkLst>
            <pc:docMk/>
            <pc:sldMk cId="3670116815" sldId="377"/>
            <ac:picMk id="8" creationId="{C48B2EAB-CC35-4D70-8725-02BF81EBAF3D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4:08:20.731" v="11444" actId="1076"/>
        <pc:sldMkLst>
          <pc:docMk/>
          <pc:sldMk cId="2131053691" sldId="378"/>
        </pc:sldMkLst>
        <pc:spChg chg="mod">
          <ac:chgData name="Domonkos Márk" userId="5b754e74-2ec2-4aaf-b9f5-cf8f0656bdfa" providerId="ADAL" clId="{F4C2286D-0DBE-4644-A538-34A6C903FB9C}" dt="2022-01-17T14:08:07.594" v="11440" actId="14100"/>
          <ac:spMkLst>
            <pc:docMk/>
            <pc:sldMk cId="2131053691" sldId="378"/>
            <ac:spMk id="2" creationId="{D6E771DF-4473-404D-89F7-F2C81E04102B}"/>
          </ac:spMkLst>
        </pc:spChg>
        <pc:spChg chg="mod">
          <ac:chgData name="Domonkos Márk" userId="5b754e74-2ec2-4aaf-b9f5-cf8f0656bdfa" providerId="ADAL" clId="{F4C2286D-0DBE-4644-A538-34A6C903FB9C}" dt="2022-01-17T14:07:06.870" v="11407"/>
          <ac:spMkLst>
            <pc:docMk/>
            <pc:sldMk cId="2131053691" sldId="378"/>
            <ac:spMk id="6" creationId="{F8CED5A9-48CD-4ED1-BCD3-1E626A5B7810}"/>
          </ac:spMkLst>
        </pc:spChg>
        <pc:picChg chg="add mod">
          <ac:chgData name="Domonkos Márk" userId="5b754e74-2ec2-4aaf-b9f5-cf8f0656bdfa" providerId="ADAL" clId="{F4C2286D-0DBE-4644-A538-34A6C903FB9C}" dt="2022-01-17T14:08:20.731" v="11444" actId="1076"/>
          <ac:picMkLst>
            <pc:docMk/>
            <pc:sldMk cId="2131053691" sldId="378"/>
            <ac:picMk id="7" creationId="{E02826CA-7C4E-4150-80E1-E1F938FDDD02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4:11:09.078" v="11482" actId="1076"/>
        <pc:sldMkLst>
          <pc:docMk/>
          <pc:sldMk cId="2078213536" sldId="379"/>
        </pc:sldMkLst>
        <pc:spChg chg="mod">
          <ac:chgData name="Domonkos Márk" userId="5b754e74-2ec2-4aaf-b9f5-cf8f0656bdfa" providerId="ADAL" clId="{F4C2286D-0DBE-4644-A538-34A6C903FB9C}" dt="2022-01-17T14:09:07.816" v="11456" actId="27636"/>
          <ac:spMkLst>
            <pc:docMk/>
            <pc:sldMk cId="2078213536" sldId="379"/>
            <ac:spMk id="2" creationId="{4468E884-7F1E-4B4E-9ECA-2C3BD76DFF22}"/>
          </ac:spMkLst>
        </pc:spChg>
        <pc:spChg chg="mod">
          <ac:chgData name="Domonkos Márk" userId="5b754e74-2ec2-4aaf-b9f5-cf8f0656bdfa" providerId="ADAL" clId="{F4C2286D-0DBE-4644-A538-34A6C903FB9C}" dt="2022-01-17T14:08:43.317" v="11448"/>
          <ac:spMkLst>
            <pc:docMk/>
            <pc:sldMk cId="2078213536" sldId="379"/>
            <ac:spMk id="6" creationId="{DBC7B119-FC23-4CCE-89D1-0A659E6F0D0A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8" creationId="{C901574B-08D3-4408-8404-C0EF500C1603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9" creationId="{3A7EAE8B-404B-4047-B928-6826EE269660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10" creationId="{3A6E53AF-29BA-4BC8-BF16-1D079718699D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11" creationId="{FF3EA1AB-B784-4DDA-812B-C2D0BD2381C0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12" creationId="{24493F85-5413-4B4B-9E8A-B230466E0890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13" creationId="{924B571F-ED7A-451D-B2EB-983F27291532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14" creationId="{9588BEB7-1470-477B-ACC9-8983ADFA6E1F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15" creationId="{177FAABD-ABDE-4564-8874-5B1F313FBF4B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16" creationId="{22385871-06D6-476B-8DCE-0EA5D769199C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17" creationId="{D0B976CC-9B1C-4AA2-B137-9E85959B2F59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18" creationId="{249EDA05-90D2-4F47-8E23-CBEF1346889A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19" creationId="{F7BAAC6A-3C07-40B3-937B-9DF67716297A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20" creationId="{782C9476-A676-4D7E-94B6-A99E74BAB053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21" creationId="{1DE7742B-ED08-4313-ADB9-B9CEED956C5B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22" creationId="{1F69FF1F-4AFC-4786-B45A-5147A1CC455C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23" creationId="{C03BFED1-E42E-4F16-8D5A-729A4D85A170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24" creationId="{42FCBC4C-A7D4-49D4-9BEE-28D0EB71B7FA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25" creationId="{5281DB99-5D7B-4CD6-86B9-61CBAE18DFD2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26" creationId="{E3D5A667-F4F6-42A3-9A6C-057428D84E20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27" creationId="{92DE1A5B-61ED-45DC-9500-107023A1433B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28" creationId="{C7C974D6-521E-412D-9012-44F87F0285F9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29" creationId="{A64331DD-CF45-4849-B2D0-00B863EFF178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30" creationId="{9339CAF3-885B-4E8D-82D2-1B01EF8E0650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31" creationId="{F4A94CAC-86EB-445A-955E-872E66A2DE34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32" creationId="{8A3C5C64-897F-4898-B322-F55F0067AE30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33" creationId="{53B12C7B-6140-49A7-AD93-96FC166BDC3A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34" creationId="{BA7EF49E-CD3C-4996-B799-0B829C30C172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35" creationId="{0A9A4424-13F7-4821-AFA1-A260637A0C94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36" creationId="{9841A13C-77BC-479C-9412-DAB52BB1C730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37" creationId="{07C8D3DD-06F9-49E0-8DDF-DE5F352DAAB6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38" creationId="{04530FA8-CFF1-4CAE-9FD8-277B5CDB6A8F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39" creationId="{C46BCF18-4025-4BFB-99DB-861D21196D4F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40" creationId="{6B81A21A-B83C-4D07-9999-AEB46FCA4CF3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41" creationId="{76EBA240-A2C2-46C3-8B2E-FC98E88F7CFA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42" creationId="{007C871A-D5CB-4B28-A5BA-9837DB1CFF5C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43" creationId="{A850EF2C-8749-4520-9C89-1B405200B06B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44" creationId="{4DB07FB8-F53A-4D73-8471-144A5D9A850D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45" creationId="{442EC2F6-BFD2-4CF2-8DC8-C581F43F3AE9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46" creationId="{FDF32679-48C3-42F7-9B76-4B2FE4C0459E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47" creationId="{CD06BC0A-BAB9-4221-8FFC-61E17198A2DA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48" creationId="{DA4F8E21-2EB1-4830-9145-F6A41233F061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49" creationId="{FD0F9237-06B8-4FF7-B61F-22688D11D81F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50" creationId="{913DE238-96E6-44E0-8F59-DC3F9A62F5CB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51" creationId="{5034B273-62BA-479F-97A1-69D338A86260}"/>
          </ac:spMkLst>
        </pc:spChg>
        <pc:spChg chg="mod">
          <ac:chgData name="Domonkos Márk" userId="5b754e74-2ec2-4aaf-b9f5-cf8f0656bdfa" providerId="ADAL" clId="{F4C2286D-0DBE-4644-A538-34A6C903FB9C}" dt="2022-01-17T14:10:32.761" v="11473" actId="1076"/>
          <ac:spMkLst>
            <pc:docMk/>
            <pc:sldMk cId="2078213536" sldId="379"/>
            <ac:spMk id="52" creationId="{D6E66954-CD15-4CEF-91EB-EED0FC9748CC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53" creationId="{74B1E5F2-4EDC-4AB6-B7C6-5F74752D8631}"/>
          </ac:spMkLst>
        </pc:spChg>
        <pc:spChg chg="mod">
          <ac:chgData name="Domonkos Márk" userId="5b754e74-2ec2-4aaf-b9f5-cf8f0656bdfa" providerId="ADAL" clId="{F4C2286D-0DBE-4644-A538-34A6C903FB9C}" dt="2022-01-17T14:10:00.471" v="11468" actId="14100"/>
          <ac:spMkLst>
            <pc:docMk/>
            <pc:sldMk cId="2078213536" sldId="379"/>
            <ac:spMk id="54" creationId="{3229208A-490F-4DE0-AEF6-F9F10B1C2229}"/>
          </ac:spMkLst>
        </pc:spChg>
        <pc:spChg chg="mod">
          <ac:chgData name="Domonkos Márk" userId="5b754e74-2ec2-4aaf-b9f5-cf8f0656bdfa" providerId="ADAL" clId="{F4C2286D-0DBE-4644-A538-34A6C903FB9C}" dt="2022-01-17T14:11:01.497" v="11480" actId="1076"/>
          <ac:spMkLst>
            <pc:docMk/>
            <pc:sldMk cId="2078213536" sldId="379"/>
            <ac:spMk id="55" creationId="{477043DC-3811-4B33-95F1-E49170420DC2}"/>
          </ac:spMkLst>
        </pc:spChg>
        <pc:spChg chg="mod">
          <ac:chgData name="Domonkos Márk" userId="5b754e74-2ec2-4aaf-b9f5-cf8f0656bdfa" providerId="ADAL" clId="{F4C2286D-0DBE-4644-A538-34A6C903FB9C}" dt="2022-01-17T14:11:09.078" v="11482" actId="1076"/>
          <ac:spMkLst>
            <pc:docMk/>
            <pc:sldMk cId="2078213536" sldId="379"/>
            <ac:spMk id="56" creationId="{C4ECA069-F877-4D95-9CA1-E88C5EED2EC4}"/>
          </ac:spMkLst>
        </pc:spChg>
        <pc:spChg chg="mod">
          <ac:chgData name="Domonkos Márk" userId="5b754e74-2ec2-4aaf-b9f5-cf8f0656bdfa" providerId="ADAL" clId="{F4C2286D-0DBE-4644-A538-34A6C903FB9C}" dt="2022-01-17T14:10:09.563" v="11470" actId="1076"/>
          <ac:spMkLst>
            <pc:docMk/>
            <pc:sldMk cId="2078213536" sldId="379"/>
            <ac:spMk id="57" creationId="{BB6DD4CF-9E7A-42ED-A7F1-5452EAEEC903}"/>
          </ac:spMkLst>
        </pc:spChg>
        <pc:spChg chg="mod">
          <ac:chgData name="Domonkos Márk" userId="5b754e74-2ec2-4aaf-b9f5-cf8f0656bdfa" providerId="ADAL" clId="{F4C2286D-0DBE-4644-A538-34A6C903FB9C}" dt="2022-01-17T14:10:39.571" v="11475" actId="1076"/>
          <ac:spMkLst>
            <pc:docMk/>
            <pc:sldMk cId="2078213536" sldId="379"/>
            <ac:spMk id="58" creationId="{54122299-4A58-4236-BAF1-AB358880279B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59" creationId="{B33C8B1D-16DE-4018-B1CF-E345448B4C58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60" creationId="{7C101B0E-3F54-4148-BD60-81E090B5B9B9}"/>
          </ac:spMkLst>
        </pc:spChg>
        <pc:spChg chg="mod">
          <ac:chgData name="Domonkos Márk" userId="5b754e74-2ec2-4aaf-b9f5-cf8f0656bdfa" providerId="ADAL" clId="{F4C2286D-0DBE-4644-A538-34A6C903FB9C}" dt="2022-01-17T14:10:49.923" v="11478" actId="1076"/>
          <ac:spMkLst>
            <pc:docMk/>
            <pc:sldMk cId="2078213536" sldId="379"/>
            <ac:spMk id="61" creationId="{4458BB3A-05E6-471B-9D0F-F396EB0BF588}"/>
          </ac:spMkLst>
        </pc:spChg>
        <pc:spChg chg="mod">
          <ac:chgData name="Domonkos Márk" userId="5b754e74-2ec2-4aaf-b9f5-cf8f0656bdfa" providerId="ADAL" clId="{F4C2286D-0DBE-4644-A538-34A6C903FB9C}" dt="2022-01-17T14:09:16.143" v="11457"/>
          <ac:spMkLst>
            <pc:docMk/>
            <pc:sldMk cId="2078213536" sldId="379"/>
            <ac:spMk id="62" creationId="{A80AB9BD-4F1E-4486-8D8E-808B0AF0A17F}"/>
          </ac:spMkLst>
        </pc:spChg>
        <pc:grpChg chg="add mod">
          <ac:chgData name="Domonkos Márk" userId="5b754e74-2ec2-4aaf-b9f5-cf8f0656bdfa" providerId="ADAL" clId="{F4C2286D-0DBE-4644-A538-34A6C903FB9C}" dt="2022-01-17T14:09:45.778" v="11465" actId="1076"/>
          <ac:grpSpMkLst>
            <pc:docMk/>
            <pc:sldMk cId="2078213536" sldId="379"/>
            <ac:grpSpMk id="7" creationId="{C0262458-2B5E-498B-961C-14ECB52D7447}"/>
          </ac:grpSpMkLst>
        </pc:grpChg>
      </pc:sldChg>
      <pc:sldChg chg="addSp delSp modSp new mod">
        <pc:chgData name="Domonkos Márk" userId="5b754e74-2ec2-4aaf-b9f5-cf8f0656bdfa" providerId="ADAL" clId="{F4C2286D-0DBE-4644-A538-34A6C903FB9C}" dt="2022-01-17T14:13:22.177" v="11500" actId="1076"/>
        <pc:sldMkLst>
          <pc:docMk/>
          <pc:sldMk cId="2871200679" sldId="380"/>
        </pc:sldMkLst>
        <pc:spChg chg="del mod">
          <ac:chgData name="Domonkos Márk" userId="5b754e74-2ec2-4aaf-b9f5-cf8f0656bdfa" providerId="ADAL" clId="{F4C2286D-0DBE-4644-A538-34A6C903FB9C}" dt="2022-01-17T14:11:32.613" v="11489" actId="478"/>
          <ac:spMkLst>
            <pc:docMk/>
            <pc:sldMk cId="2871200679" sldId="380"/>
            <ac:spMk id="2" creationId="{65443E14-2789-461F-8704-0D7F44D5D7A7}"/>
          </ac:spMkLst>
        </pc:spChg>
        <pc:spChg chg="mod">
          <ac:chgData name="Domonkos Márk" userId="5b754e74-2ec2-4aaf-b9f5-cf8f0656bdfa" providerId="ADAL" clId="{F4C2286D-0DBE-4644-A538-34A6C903FB9C}" dt="2022-01-17T14:11:22.923" v="11486"/>
          <ac:spMkLst>
            <pc:docMk/>
            <pc:sldMk cId="2871200679" sldId="380"/>
            <ac:spMk id="6" creationId="{04FE7418-77A5-4824-8587-48B1F89F86D6}"/>
          </ac:spMkLst>
        </pc:spChg>
        <pc:graphicFrameChg chg="add mod modGraphic">
          <ac:chgData name="Domonkos Márk" userId="5b754e74-2ec2-4aaf-b9f5-cf8f0656bdfa" providerId="ADAL" clId="{F4C2286D-0DBE-4644-A538-34A6C903FB9C}" dt="2022-01-17T14:13:22.177" v="11500" actId="1076"/>
          <ac:graphicFrameMkLst>
            <pc:docMk/>
            <pc:sldMk cId="2871200679" sldId="380"/>
            <ac:graphicFrameMk id="7" creationId="{0526440B-BE5A-439D-9F01-BECC9B56BE42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7T14:17:00.017" v="11571" actId="1076"/>
        <pc:sldMkLst>
          <pc:docMk/>
          <pc:sldMk cId="3752967148" sldId="381"/>
        </pc:sldMkLst>
        <pc:spChg chg="mod">
          <ac:chgData name="Domonkos Márk" userId="5b754e74-2ec2-4aaf-b9f5-cf8f0656bdfa" providerId="ADAL" clId="{F4C2286D-0DBE-4644-A538-34A6C903FB9C}" dt="2022-01-17T14:14:32.575" v="11541" actId="27636"/>
          <ac:spMkLst>
            <pc:docMk/>
            <pc:sldMk cId="3752967148" sldId="381"/>
            <ac:spMk id="2" creationId="{B2039C72-4950-46C5-9BDD-6E968B922C14}"/>
          </ac:spMkLst>
        </pc:spChg>
        <pc:spChg chg="mod">
          <ac:chgData name="Domonkos Márk" userId="5b754e74-2ec2-4aaf-b9f5-cf8f0656bdfa" providerId="ADAL" clId="{F4C2286D-0DBE-4644-A538-34A6C903FB9C}" dt="2022-01-17T14:14:08.133" v="11535" actId="20577"/>
          <ac:spMkLst>
            <pc:docMk/>
            <pc:sldMk cId="3752967148" sldId="381"/>
            <ac:spMk id="6" creationId="{175B8C71-5711-41CE-9A13-072F44B3E693}"/>
          </ac:spMkLst>
        </pc:spChg>
        <pc:spChg chg="mod">
          <ac:chgData name="Domonkos Márk" userId="5b754e74-2ec2-4aaf-b9f5-cf8f0656bdfa" providerId="ADAL" clId="{F4C2286D-0DBE-4644-A538-34A6C903FB9C}" dt="2022-01-17T14:16:40.039" v="11566" actId="14100"/>
          <ac:spMkLst>
            <pc:docMk/>
            <pc:sldMk cId="3752967148" sldId="381"/>
            <ac:spMk id="8" creationId="{DF2E503F-8BE6-4093-87EE-8A4E8D438239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9" creationId="{F1BF57FC-6986-448F-A3BB-0C3962E24865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10" creationId="{AD0126CB-9023-4188-8F14-E758E381DF5D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11" creationId="{F97A8072-880D-466A-B437-E64FF5D7DC12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12" creationId="{735B109C-C523-4B77-8D52-FC07B6634057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17" creationId="{73F6F20D-3FC2-42D3-A1AA-1A17F5FAE9CE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18" creationId="{D5D29956-A9FC-46EA-916D-1E630AF05A54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19" creationId="{138AB8B7-8077-4A14-BDD5-7EC06B828901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20" creationId="{941A4628-02F9-44E0-8D27-D559DF6C32F2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21" creationId="{500135C2-E008-4336-99A6-0F40B7508FB3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22" creationId="{AE1DC5B9-F97C-428F-A27F-343397F7A707}"/>
          </ac:spMkLst>
        </pc:spChg>
        <pc:spChg chg="mod">
          <ac:chgData name="Domonkos Márk" userId="5b754e74-2ec2-4aaf-b9f5-cf8f0656bdfa" providerId="ADAL" clId="{F4C2286D-0DBE-4644-A538-34A6C903FB9C}" dt="2022-01-17T14:16:34.755" v="11565" actId="1076"/>
          <ac:spMkLst>
            <pc:docMk/>
            <pc:sldMk cId="3752967148" sldId="381"/>
            <ac:spMk id="23" creationId="{1A7A6518-2B0C-4432-A0B4-6F4BE7E0337D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24" creationId="{162574CC-A3E2-46C6-8F68-2818B28F6911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25" creationId="{D73F319B-5B17-404D-8427-35430D9E075C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26" creationId="{D2403924-AB3C-4F01-B914-D6DFAA2CC745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27" creationId="{0DE2B330-2F36-4504-85F7-972C56D07CF9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28" creationId="{509894CC-8C93-4F4C-9A47-9ECCD825871A}"/>
          </ac:spMkLst>
        </pc:spChg>
        <pc:spChg chg="mod">
          <ac:chgData name="Domonkos Márk" userId="5b754e74-2ec2-4aaf-b9f5-cf8f0656bdfa" providerId="ADAL" clId="{F4C2286D-0DBE-4644-A538-34A6C903FB9C}" dt="2022-01-17T14:15:52.670" v="11556" actId="1076"/>
          <ac:spMkLst>
            <pc:docMk/>
            <pc:sldMk cId="3752967148" sldId="381"/>
            <ac:spMk id="29" creationId="{5BA5A695-4BD4-4DB8-86DB-0BA9FE7BC621}"/>
          </ac:spMkLst>
        </pc:spChg>
        <pc:spChg chg="mod">
          <ac:chgData name="Domonkos Márk" userId="5b754e74-2ec2-4aaf-b9f5-cf8f0656bdfa" providerId="ADAL" clId="{F4C2286D-0DBE-4644-A538-34A6C903FB9C}" dt="2022-01-17T14:16:49.335" v="11568" actId="1076"/>
          <ac:spMkLst>
            <pc:docMk/>
            <pc:sldMk cId="3752967148" sldId="381"/>
            <ac:spMk id="30" creationId="{8A8F0C94-AE40-406D-9BB0-CAFCB4500809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31" creationId="{92BC90A8-748A-4CAD-9B23-F4D0D84DCD62}"/>
          </ac:spMkLst>
        </pc:spChg>
        <pc:spChg chg="mod">
          <ac:chgData name="Domonkos Márk" userId="5b754e74-2ec2-4aaf-b9f5-cf8f0656bdfa" providerId="ADAL" clId="{F4C2286D-0DBE-4644-A538-34A6C903FB9C}" dt="2022-01-17T14:16:05.486" v="11558" actId="1076"/>
          <ac:spMkLst>
            <pc:docMk/>
            <pc:sldMk cId="3752967148" sldId="381"/>
            <ac:spMk id="32" creationId="{C4A949E6-D88F-4DB4-9A8E-8A946198F712}"/>
          </ac:spMkLst>
        </pc:spChg>
        <pc:spChg chg="mod">
          <ac:chgData name="Domonkos Márk" userId="5b754e74-2ec2-4aaf-b9f5-cf8f0656bdfa" providerId="ADAL" clId="{F4C2286D-0DBE-4644-A538-34A6C903FB9C}" dt="2022-01-17T14:17:00.017" v="11571" actId="1076"/>
          <ac:spMkLst>
            <pc:docMk/>
            <pc:sldMk cId="3752967148" sldId="381"/>
            <ac:spMk id="33" creationId="{6F7A56D8-CDE0-4502-8BE4-0A151A951284}"/>
          </ac:spMkLst>
        </pc:spChg>
        <pc:spChg chg="mod">
          <ac:chgData name="Domonkos Márk" userId="5b754e74-2ec2-4aaf-b9f5-cf8f0656bdfa" providerId="ADAL" clId="{F4C2286D-0DBE-4644-A538-34A6C903FB9C}" dt="2022-01-17T14:16:14.843" v="11560" actId="1076"/>
          <ac:spMkLst>
            <pc:docMk/>
            <pc:sldMk cId="3752967148" sldId="381"/>
            <ac:spMk id="34" creationId="{B58B8E2B-D757-4CB3-8DCB-E049FDA753D2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35" creationId="{D8C4D2F4-243F-4D39-9350-E0A35BCC540A}"/>
          </ac:spMkLst>
        </pc:spChg>
        <pc:spChg chg="mod">
          <ac:chgData name="Domonkos Márk" userId="5b754e74-2ec2-4aaf-b9f5-cf8f0656bdfa" providerId="ADAL" clId="{F4C2286D-0DBE-4644-A538-34A6C903FB9C}" dt="2022-01-17T14:16:21.227" v="11561" actId="255"/>
          <ac:spMkLst>
            <pc:docMk/>
            <pc:sldMk cId="3752967148" sldId="381"/>
            <ac:spMk id="36" creationId="{8038DF36-310E-4D37-83CD-03195D04A7AE}"/>
          </ac:spMkLst>
        </pc:spChg>
        <pc:spChg chg="mod">
          <ac:chgData name="Domonkos Márk" userId="5b754e74-2ec2-4aaf-b9f5-cf8f0656bdfa" providerId="ADAL" clId="{F4C2286D-0DBE-4644-A538-34A6C903FB9C}" dt="2022-01-17T14:16:09.823" v="11559" actId="1076"/>
          <ac:spMkLst>
            <pc:docMk/>
            <pc:sldMk cId="3752967148" sldId="381"/>
            <ac:spMk id="37" creationId="{CE85A5CA-B995-45A3-A68A-618B9753E054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38" creationId="{EA440C62-3326-4FA8-A9A0-A643BE8E2838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39" creationId="{60367C59-9349-4E45-9B16-ED7C1D42EFCF}"/>
          </ac:spMkLst>
        </pc:spChg>
        <pc:spChg chg="mod">
          <ac:chgData name="Domonkos Márk" userId="5b754e74-2ec2-4aaf-b9f5-cf8f0656bdfa" providerId="ADAL" clId="{F4C2286D-0DBE-4644-A538-34A6C903FB9C}" dt="2022-01-17T14:15:38.447" v="11552" actId="1076"/>
          <ac:spMkLst>
            <pc:docMk/>
            <pc:sldMk cId="3752967148" sldId="381"/>
            <ac:spMk id="40" creationId="{185AE342-CA14-45BC-B65F-4880E65FF104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41" creationId="{66F1BA2E-26BD-4206-BCD6-9562C7B472E0}"/>
          </ac:spMkLst>
        </pc:spChg>
        <pc:spChg chg="mod">
          <ac:chgData name="Domonkos Márk" userId="5b754e74-2ec2-4aaf-b9f5-cf8f0656bdfa" providerId="ADAL" clId="{F4C2286D-0DBE-4644-A538-34A6C903FB9C}" dt="2022-01-17T14:15:41.095" v="11553" actId="1076"/>
          <ac:spMkLst>
            <pc:docMk/>
            <pc:sldMk cId="3752967148" sldId="381"/>
            <ac:spMk id="42" creationId="{EA5D0D63-7FA3-4F31-8B99-59276D222DE3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43" creationId="{EA3B7B6F-6D2D-4A54-A596-9754C1FC3A9E}"/>
          </ac:spMkLst>
        </pc:spChg>
        <pc:spChg chg="mod">
          <ac:chgData name="Domonkos Márk" userId="5b754e74-2ec2-4aaf-b9f5-cf8f0656bdfa" providerId="ADAL" clId="{F4C2286D-0DBE-4644-A538-34A6C903FB9C}" dt="2022-01-17T14:15:46.208" v="11554" actId="1076"/>
          <ac:spMkLst>
            <pc:docMk/>
            <pc:sldMk cId="3752967148" sldId="381"/>
            <ac:spMk id="44" creationId="{F3B51731-2484-4222-B5EF-E77D8ED5F64E}"/>
          </ac:spMkLst>
        </pc:spChg>
        <pc:spChg chg="mod">
          <ac:chgData name="Domonkos Márk" userId="5b754e74-2ec2-4aaf-b9f5-cf8f0656bdfa" providerId="ADAL" clId="{F4C2286D-0DBE-4644-A538-34A6C903FB9C}" dt="2022-01-17T14:14:42.940" v="11542"/>
          <ac:spMkLst>
            <pc:docMk/>
            <pc:sldMk cId="3752967148" sldId="381"/>
            <ac:spMk id="45" creationId="{85CD1D5B-6C98-458B-9171-7691B511E9F6}"/>
          </ac:spMkLst>
        </pc:spChg>
        <pc:spChg chg="mod">
          <ac:chgData name="Domonkos Márk" userId="5b754e74-2ec2-4aaf-b9f5-cf8f0656bdfa" providerId="ADAL" clId="{F4C2286D-0DBE-4644-A538-34A6C903FB9C}" dt="2022-01-17T14:15:50.253" v="11555" actId="1076"/>
          <ac:spMkLst>
            <pc:docMk/>
            <pc:sldMk cId="3752967148" sldId="381"/>
            <ac:spMk id="46" creationId="{A8E1800B-5FBB-445A-B27D-D054DA78FF89}"/>
          </ac:spMkLst>
        </pc:spChg>
        <pc:grpChg chg="add mod">
          <ac:chgData name="Domonkos Márk" userId="5b754e74-2ec2-4aaf-b9f5-cf8f0656bdfa" providerId="ADAL" clId="{F4C2286D-0DBE-4644-A538-34A6C903FB9C}" dt="2022-01-17T14:14:55.928" v="11545" actId="14100"/>
          <ac:grpSpMkLst>
            <pc:docMk/>
            <pc:sldMk cId="3752967148" sldId="381"/>
            <ac:grpSpMk id="7" creationId="{4AC6E60C-3CB9-46D6-AE80-D1B50182DA3D}"/>
          </ac:grpSpMkLst>
        </pc:grpChg>
        <pc:grpChg chg="mod">
          <ac:chgData name="Domonkos Márk" userId="5b754e74-2ec2-4aaf-b9f5-cf8f0656bdfa" providerId="ADAL" clId="{F4C2286D-0DBE-4644-A538-34A6C903FB9C}" dt="2022-01-17T14:14:42.940" v="11542"/>
          <ac:grpSpMkLst>
            <pc:docMk/>
            <pc:sldMk cId="3752967148" sldId="381"/>
            <ac:grpSpMk id="13" creationId="{41502CC9-A050-48A5-A280-03B681CC56E7}"/>
          </ac:grpSpMkLst>
        </pc:grpChg>
        <pc:grpChg chg="mod">
          <ac:chgData name="Domonkos Márk" userId="5b754e74-2ec2-4aaf-b9f5-cf8f0656bdfa" providerId="ADAL" clId="{F4C2286D-0DBE-4644-A538-34A6C903FB9C}" dt="2022-01-17T14:14:42.940" v="11542"/>
          <ac:grpSpMkLst>
            <pc:docMk/>
            <pc:sldMk cId="3752967148" sldId="381"/>
            <ac:grpSpMk id="14" creationId="{5D274834-23E4-4E53-8B36-0A8B9B7D5E43}"/>
          </ac:grpSpMkLst>
        </pc:grpChg>
        <pc:grpChg chg="mod">
          <ac:chgData name="Domonkos Márk" userId="5b754e74-2ec2-4aaf-b9f5-cf8f0656bdfa" providerId="ADAL" clId="{F4C2286D-0DBE-4644-A538-34A6C903FB9C}" dt="2022-01-17T14:14:42.940" v="11542"/>
          <ac:grpSpMkLst>
            <pc:docMk/>
            <pc:sldMk cId="3752967148" sldId="381"/>
            <ac:grpSpMk id="15" creationId="{2D5CE287-F544-4C9E-B268-6255ED2921F2}"/>
          </ac:grpSpMkLst>
        </pc:grpChg>
        <pc:grpChg chg="mod">
          <ac:chgData name="Domonkos Márk" userId="5b754e74-2ec2-4aaf-b9f5-cf8f0656bdfa" providerId="ADAL" clId="{F4C2286D-0DBE-4644-A538-34A6C903FB9C}" dt="2022-01-17T14:14:42.940" v="11542"/>
          <ac:grpSpMkLst>
            <pc:docMk/>
            <pc:sldMk cId="3752967148" sldId="381"/>
            <ac:grpSpMk id="16" creationId="{48992C6F-9A33-48B6-8DBF-1C42EF4C8EC9}"/>
          </ac:grpSpMkLst>
        </pc:grpChg>
      </pc:sldChg>
      <pc:sldChg chg="modSp new mod">
        <pc:chgData name="Domonkos Márk" userId="5b754e74-2ec2-4aaf-b9f5-cf8f0656bdfa" providerId="ADAL" clId="{F4C2286D-0DBE-4644-A538-34A6C903FB9C}" dt="2022-01-17T14:20:30.803" v="11644" actId="14100"/>
        <pc:sldMkLst>
          <pc:docMk/>
          <pc:sldMk cId="1777167133" sldId="382"/>
        </pc:sldMkLst>
        <pc:spChg chg="mod">
          <ac:chgData name="Domonkos Márk" userId="5b754e74-2ec2-4aaf-b9f5-cf8f0656bdfa" providerId="ADAL" clId="{F4C2286D-0DBE-4644-A538-34A6C903FB9C}" dt="2022-01-17T14:20:30.803" v="11644" actId="14100"/>
          <ac:spMkLst>
            <pc:docMk/>
            <pc:sldMk cId="1777167133" sldId="382"/>
            <ac:spMk id="2" creationId="{7E834B99-E2FF-492A-8770-0C8A2F321FDC}"/>
          </ac:spMkLst>
        </pc:spChg>
        <pc:spChg chg="mod">
          <ac:chgData name="Domonkos Márk" userId="5b754e74-2ec2-4aaf-b9f5-cf8f0656bdfa" providerId="ADAL" clId="{F4C2286D-0DBE-4644-A538-34A6C903FB9C}" dt="2022-01-17T14:19:48.236" v="11640" actId="20577"/>
          <ac:spMkLst>
            <pc:docMk/>
            <pc:sldMk cId="1777167133" sldId="382"/>
            <ac:spMk id="6" creationId="{632F98CC-40B6-45D8-85F7-181BF7597BF7}"/>
          </ac:spMkLst>
        </pc:spChg>
      </pc:sldChg>
      <pc:sldChg chg="modSp new mod">
        <pc:chgData name="Domonkos Márk" userId="5b754e74-2ec2-4aaf-b9f5-cf8f0656bdfa" providerId="ADAL" clId="{F4C2286D-0DBE-4644-A538-34A6C903FB9C}" dt="2022-01-17T14:13:43.248" v="11518" actId="20577"/>
        <pc:sldMkLst>
          <pc:docMk/>
          <pc:sldMk cId="2043032131" sldId="383"/>
        </pc:sldMkLst>
        <pc:spChg chg="mod">
          <ac:chgData name="Domonkos Márk" userId="5b754e74-2ec2-4aaf-b9f5-cf8f0656bdfa" providerId="ADAL" clId="{F4C2286D-0DBE-4644-A538-34A6C903FB9C}" dt="2022-01-17T14:13:43.248" v="11518" actId="20577"/>
          <ac:spMkLst>
            <pc:docMk/>
            <pc:sldMk cId="2043032131" sldId="383"/>
            <ac:spMk id="2" creationId="{8B23CFD2-5FEE-4B2C-AAA5-528A4D1E33F1}"/>
          </ac:spMkLst>
        </pc:spChg>
      </pc:sldChg>
      <pc:sldChg chg="modSp new mod">
        <pc:chgData name="Domonkos Márk" userId="5b754e74-2ec2-4aaf-b9f5-cf8f0656bdfa" providerId="ADAL" clId="{F4C2286D-0DBE-4644-A538-34A6C903FB9C}" dt="2022-01-17T14:17:41.316" v="11591" actId="207"/>
        <pc:sldMkLst>
          <pc:docMk/>
          <pc:sldMk cId="3818163504" sldId="384"/>
        </pc:sldMkLst>
        <pc:spChg chg="mod">
          <ac:chgData name="Domonkos Márk" userId="5b754e74-2ec2-4aaf-b9f5-cf8f0656bdfa" providerId="ADAL" clId="{F4C2286D-0DBE-4644-A538-34A6C903FB9C}" dt="2022-01-17T14:17:41.316" v="11591" actId="207"/>
          <ac:spMkLst>
            <pc:docMk/>
            <pc:sldMk cId="3818163504" sldId="384"/>
            <ac:spMk id="2" creationId="{8677F571-AE0D-4FCE-BEAD-2404EBA55139}"/>
          </ac:spMkLst>
        </pc:spChg>
        <pc:spChg chg="mod">
          <ac:chgData name="Domonkos Márk" userId="5b754e74-2ec2-4aaf-b9f5-cf8f0656bdfa" providerId="ADAL" clId="{F4C2286D-0DBE-4644-A538-34A6C903FB9C}" dt="2022-01-17T14:17:26.017" v="11589" actId="20577"/>
          <ac:spMkLst>
            <pc:docMk/>
            <pc:sldMk cId="3818163504" sldId="384"/>
            <ac:spMk id="6" creationId="{C33919E6-FAC0-4AC4-A670-86355333DE17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7T14:18:25.698" v="11602" actId="1076"/>
        <pc:sldMkLst>
          <pc:docMk/>
          <pc:sldMk cId="896660129" sldId="385"/>
        </pc:sldMkLst>
        <pc:spChg chg="del">
          <ac:chgData name="Domonkos Márk" userId="5b754e74-2ec2-4aaf-b9f5-cf8f0656bdfa" providerId="ADAL" clId="{F4C2286D-0DBE-4644-A538-34A6C903FB9C}" dt="2022-01-17T14:18:11.363" v="11596" actId="478"/>
          <ac:spMkLst>
            <pc:docMk/>
            <pc:sldMk cId="896660129" sldId="385"/>
            <ac:spMk id="2" creationId="{E54FDCD0-19EB-4FE7-AA56-C64029D9916D}"/>
          </ac:spMkLst>
        </pc:spChg>
        <pc:spChg chg="mod">
          <ac:chgData name="Domonkos Márk" userId="5b754e74-2ec2-4aaf-b9f5-cf8f0656bdfa" providerId="ADAL" clId="{F4C2286D-0DBE-4644-A538-34A6C903FB9C}" dt="2022-01-17T14:18:06.227" v="11595"/>
          <ac:spMkLst>
            <pc:docMk/>
            <pc:sldMk cId="896660129" sldId="385"/>
            <ac:spMk id="6" creationId="{2BA219B7-5220-4D3C-963A-DF99714B6DB5}"/>
          </ac:spMkLst>
        </pc:spChg>
        <pc:graphicFrameChg chg="add mod modGraphic">
          <ac:chgData name="Domonkos Márk" userId="5b754e74-2ec2-4aaf-b9f5-cf8f0656bdfa" providerId="ADAL" clId="{F4C2286D-0DBE-4644-A538-34A6C903FB9C}" dt="2022-01-17T14:18:25.698" v="11602" actId="1076"/>
          <ac:graphicFrameMkLst>
            <pc:docMk/>
            <pc:sldMk cId="896660129" sldId="385"/>
            <ac:graphicFrameMk id="7" creationId="{BA104F48-0805-4827-BBAC-85938EC1BC34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17T14:19:18.908" v="11621" actId="1076"/>
        <pc:sldMkLst>
          <pc:docMk/>
          <pc:sldMk cId="3737228889" sldId="386"/>
        </pc:sldMkLst>
        <pc:spChg chg="del mod">
          <ac:chgData name="Domonkos Márk" userId="5b754e74-2ec2-4aaf-b9f5-cf8f0656bdfa" providerId="ADAL" clId="{F4C2286D-0DBE-4644-A538-34A6C903FB9C}" dt="2022-01-17T14:18:58.109" v="11613" actId="478"/>
          <ac:spMkLst>
            <pc:docMk/>
            <pc:sldMk cId="3737228889" sldId="386"/>
            <ac:spMk id="2" creationId="{F9408A3B-D0D5-43B3-9742-017F7A03D765}"/>
          </ac:spMkLst>
        </pc:spChg>
        <pc:spChg chg="mod">
          <ac:chgData name="Domonkos Márk" userId="5b754e74-2ec2-4aaf-b9f5-cf8f0656bdfa" providerId="ADAL" clId="{F4C2286D-0DBE-4644-A538-34A6C903FB9C}" dt="2022-01-17T14:18:45.332" v="11606"/>
          <ac:spMkLst>
            <pc:docMk/>
            <pc:sldMk cId="3737228889" sldId="386"/>
            <ac:spMk id="6" creationId="{AE1866A8-7A60-47E8-980B-AA2D64C81DDF}"/>
          </ac:spMkLst>
        </pc:spChg>
        <pc:graphicFrameChg chg="add mod modGraphic">
          <ac:chgData name="Domonkos Márk" userId="5b754e74-2ec2-4aaf-b9f5-cf8f0656bdfa" providerId="ADAL" clId="{F4C2286D-0DBE-4644-A538-34A6C903FB9C}" dt="2022-01-17T14:19:18.908" v="11621" actId="1076"/>
          <ac:graphicFrameMkLst>
            <pc:docMk/>
            <pc:sldMk cId="3737228889" sldId="386"/>
            <ac:graphicFrameMk id="7" creationId="{E5BE4FBA-AE89-4ACC-AE3B-AD6770E42513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7T14:24:37.432" v="11661" actId="255"/>
        <pc:sldMkLst>
          <pc:docMk/>
          <pc:sldMk cId="2041220081" sldId="387"/>
        </pc:sldMkLst>
        <pc:spChg chg="mod">
          <ac:chgData name="Domonkos Márk" userId="5b754e74-2ec2-4aaf-b9f5-cf8f0656bdfa" providerId="ADAL" clId="{F4C2286D-0DBE-4644-A538-34A6C903FB9C}" dt="2022-01-17T14:23:44.304" v="11653" actId="14100"/>
          <ac:spMkLst>
            <pc:docMk/>
            <pc:sldMk cId="2041220081" sldId="387"/>
            <ac:spMk id="2" creationId="{DC9AF761-6D55-4BCE-A369-4CDE20B40049}"/>
          </ac:spMkLst>
        </pc:spChg>
        <pc:spChg chg="mod">
          <ac:chgData name="Domonkos Márk" userId="5b754e74-2ec2-4aaf-b9f5-cf8f0656bdfa" providerId="ADAL" clId="{F4C2286D-0DBE-4644-A538-34A6C903FB9C}" dt="2022-01-17T14:23:28.189" v="11648"/>
          <ac:spMkLst>
            <pc:docMk/>
            <pc:sldMk cId="2041220081" sldId="387"/>
            <ac:spMk id="6" creationId="{3F88A68D-D293-426B-A22E-032CC3ED1A27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8" creationId="{2AB03719-A357-4DBA-B7DF-9DB8372104CB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9" creationId="{CFA92015-22B3-4B5E-8766-3DD4254E5C70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10" creationId="{ECDD9854-6A4F-4986-9CCF-A24477E9F952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11" creationId="{CC5C1C57-B47A-4A2C-9880-6A7C22D8BF50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12" creationId="{271B9393-458F-410E-B2DC-68E67E7E84A4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13" creationId="{D16D236B-F9CD-4D7C-8F8D-CDB205B32C3E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14" creationId="{1C7A9353-6B31-40D7-9DCD-235972D11FD6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16" creationId="{65611049-1C17-4EC6-9E77-D6E44E88E72E}"/>
          </ac:spMkLst>
        </pc:spChg>
        <pc:spChg chg="mod">
          <ac:chgData name="Domonkos Márk" userId="5b754e74-2ec2-4aaf-b9f5-cf8f0656bdfa" providerId="ADAL" clId="{F4C2286D-0DBE-4644-A538-34A6C903FB9C}" dt="2022-01-17T14:24:37.432" v="11661" actId="255"/>
          <ac:spMkLst>
            <pc:docMk/>
            <pc:sldMk cId="2041220081" sldId="387"/>
            <ac:spMk id="17" creationId="{1FE6A124-E153-4208-A195-DF1DD48C6698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18" creationId="{C40ECFF3-279C-452F-A2D4-C77213CB804C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19" creationId="{79ED6432-92C9-45B3-B99A-FB54CBF571E9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20" creationId="{203C74DB-671B-4DB4-A0DC-A49FB04F3CE7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22" creationId="{F956B04B-8C58-4472-9516-D8989D9839F8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23" creationId="{9826B0B1-3FCD-4619-B58C-47B01930FCCB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24" creationId="{04AFE801-8095-4566-BAF7-0E96E70433A5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25" creationId="{D7FC323F-A8BE-46C0-8D71-62D34EF2960B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26" creationId="{BFA7C574-BB4A-4DFD-BE43-29A3B4DFFD61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27" creationId="{53697CBB-67D8-49A0-8FA8-E6225721A80C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28" creationId="{C8667451-1757-4BC1-B839-191505B4727D}"/>
          </ac:spMkLst>
        </pc:spChg>
        <pc:spChg chg="mod">
          <ac:chgData name="Domonkos Márk" userId="5b754e74-2ec2-4aaf-b9f5-cf8f0656bdfa" providerId="ADAL" clId="{F4C2286D-0DBE-4644-A538-34A6C903FB9C}" dt="2022-01-17T14:24:16.032" v="11659" actId="255"/>
          <ac:spMkLst>
            <pc:docMk/>
            <pc:sldMk cId="2041220081" sldId="387"/>
            <ac:spMk id="29" creationId="{65627B75-19BD-4E55-88EC-942792B53418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30" creationId="{3F1DCBA1-2441-4B2C-9459-99B035737661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31" creationId="{8694EEC7-5030-4D64-B5C5-1A69BB8BC4B3}"/>
          </ac:spMkLst>
        </pc:spChg>
        <pc:spChg chg="mod">
          <ac:chgData name="Domonkos Márk" userId="5b754e74-2ec2-4aaf-b9f5-cf8f0656bdfa" providerId="ADAL" clId="{F4C2286D-0DBE-4644-A538-34A6C903FB9C}" dt="2022-01-17T14:23:49.044" v="11654"/>
          <ac:spMkLst>
            <pc:docMk/>
            <pc:sldMk cId="2041220081" sldId="387"/>
            <ac:spMk id="32" creationId="{D7ECA28C-D0D4-4834-898E-B5889DD140BA}"/>
          </ac:spMkLst>
        </pc:spChg>
        <pc:grpChg chg="add mod">
          <ac:chgData name="Domonkos Márk" userId="5b754e74-2ec2-4aaf-b9f5-cf8f0656bdfa" providerId="ADAL" clId="{F4C2286D-0DBE-4644-A538-34A6C903FB9C}" dt="2022-01-17T14:24:00.571" v="11656" actId="14100"/>
          <ac:grpSpMkLst>
            <pc:docMk/>
            <pc:sldMk cId="2041220081" sldId="387"/>
            <ac:grpSpMk id="7" creationId="{DDE0CC50-5E87-43AE-82E7-DF5C8AB7CEAF}"/>
          </ac:grpSpMkLst>
        </pc:grpChg>
        <pc:grpChg chg="mod">
          <ac:chgData name="Domonkos Márk" userId="5b754e74-2ec2-4aaf-b9f5-cf8f0656bdfa" providerId="ADAL" clId="{F4C2286D-0DBE-4644-A538-34A6C903FB9C}" dt="2022-01-17T14:23:49.044" v="11654"/>
          <ac:grpSpMkLst>
            <pc:docMk/>
            <pc:sldMk cId="2041220081" sldId="387"/>
            <ac:grpSpMk id="15" creationId="{7D0F2EC5-A6E4-4A88-87C1-3028813FB182}"/>
          </ac:grpSpMkLst>
        </pc:grpChg>
        <pc:grpChg chg="add mod">
          <ac:chgData name="Domonkos Márk" userId="5b754e74-2ec2-4aaf-b9f5-cf8f0656bdfa" providerId="ADAL" clId="{F4C2286D-0DBE-4644-A538-34A6C903FB9C}" dt="2022-01-17T14:24:09.683" v="11658" actId="14100"/>
          <ac:grpSpMkLst>
            <pc:docMk/>
            <pc:sldMk cId="2041220081" sldId="387"/>
            <ac:grpSpMk id="21" creationId="{FC835C7C-83DB-423E-9326-97AEBBE3BE67}"/>
          </ac:grpSpMkLst>
        </pc:grpChg>
      </pc:sldChg>
      <pc:sldChg chg="modSp new mod">
        <pc:chgData name="Domonkos Márk" userId="5b754e74-2ec2-4aaf-b9f5-cf8f0656bdfa" providerId="ADAL" clId="{F4C2286D-0DBE-4644-A538-34A6C903FB9C}" dt="2022-01-17T14:25:17.422" v="11670" actId="207"/>
        <pc:sldMkLst>
          <pc:docMk/>
          <pc:sldMk cId="2425240499" sldId="388"/>
        </pc:sldMkLst>
        <pc:spChg chg="mod">
          <ac:chgData name="Domonkos Márk" userId="5b754e74-2ec2-4aaf-b9f5-cf8f0656bdfa" providerId="ADAL" clId="{F4C2286D-0DBE-4644-A538-34A6C903FB9C}" dt="2022-01-17T14:25:17.422" v="11670" actId="207"/>
          <ac:spMkLst>
            <pc:docMk/>
            <pc:sldMk cId="2425240499" sldId="388"/>
            <ac:spMk id="2" creationId="{419C2E42-26A1-4439-AB13-D609704F8C96}"/>
          </ac:spMkLst>
        </pc:spChg>
        <pc:spChg chg="mod">
          <ac:chgData name="Domonkos Márk" userId="5b754e74-2ec2-4aaf-b9f5-cf8f0656bdfa" providerId="ADAL" clId="{F4C2286D-0DBE-4644-A538-34A6C903FB9C}" dt="2022-01-17T14:24:56.139" v="11665"/>
          <ac:spMkLst>
            <pc:docMk/>
            <pc:sldMk cId="2425240499" sldId="388"/>
            <ac:spMk id="6" creationId="{DEE2BCC4-7574-4D0D-93A4-18B67A60D399}"/>
          </ac:spMkLst>
        </pc:spChg>
      </pc:sldChg>
      <pc:sldChg chg="addSp modSp new mod">
        <pc:chgData name="Domonkos Márk" userId="5b754e74-2ec2-4aaf-b9f5-cf8f0656bdfa" providerId="ADAL" clId="{F4C2286D-0DBE-4644-A538-34A6C903FB9C}" dt="2022-01-17T14:26:23.593" v="11712" actId="1076"/>
        <pc:sldMkLst>
          <pc:docMk/>
          <pc:sldMk cId="1286481223" sldId="389"/>
        </pc:sldMkLst>
        <pc:spChg chg="mod">
          <ac:chgData name="Domonkos Márk" userId="5b754e74-2ec2-4aaf-b9f5-cf8f0656bdfa" providerId="ADAL" clId="{F4C2286D-0DBE-4644-A538-34A6C903FB9C}" dt="2022-01-17T14:26:07.631" v="11708" actId="27636"/>
          <ac:spMkLst>
            <pc:docMk/>
            <pc:sldMk cId="1286481223" sldId="389"/>
            <ac:spMk id="2" creationId="{AAD99D21-88F9-4831-A3BB-035EFABBF119}"/>
          </ac:spMkLst>
        </pc:spChg>
        <pc:spChg chg="mod">
          <ac:chgData name="Domonkos Márk" userId="5b754e74-2ec2-4aaf-b9f5-cf8f0656bdfa" providerId="ADAL" clId="{F4C2286D-0DBE-4644-A538-34A6C903FB9C}" dt="2022-01-17T14:25:41.319" v="11700" actId="20577"/>
          <ac:spMkLst>
            <pc:docMk/>
            <pc:sldMk cId="1286481223" sldId="389"/>
            <ac:spMk id="6" creationId="{FAB13DD2-D318-4BAC-BD60-9F69EA00A93A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8" creationId="{58CDD04C-500E-4E39-87A4-9B771E7DA3AB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9" creationId="{DFCEF4C1-9578-4D1A-AA93-6A5C00DA03BA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10" creationId="{91CB84B8-1B7C-4D5B-80E2-7B4356721C25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11" creationId="{FD98349A-B11C-42E5-BBD3-CEE757A7A936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12" creationId="{9FF58D96-866C-4058-9ACA-2B75717F0BF4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13" creationId="{9C4697D6-3EF4-4237-AC4B-273BC69E21B3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14" creationId="{5B28523A-1759-42E1-A0C5-1052BA4D843F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15" creationId="{A1ED3540-6133-44BB-BA8B-1C39E7A19660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16" creationId="{A5CF3CDD-A4B8-493D-8446-B2C3B7E77C13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17" creationId="{F6B6582D-5982-43A7-87F6-CF0B93838A62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18" creationId="{DF95CD0C-7388-4978-BA0C-7C2D35EF4498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19" creationId="{F35828F2-CA16-42B5-8D31-6E01B00C6A4D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20" creationId="{66E72AB8-6892-4580-A31E-B0F123B69DEE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21" creationId="{C16AE802-E9AC-4CAC-91D4-705535441A51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22" creationId="{42833EC6-9968-4AD5-BC61-4F7C43848E98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23" creationId="{072A8F68-213B-4C79-B41A-68E4CC12B546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24" creationId="{308F9DAA-5257-4409-945D-E3A5B6FB0381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25" creationId="{C1980483-E2E5-4779-9642-FDE12BD55122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26" creationId="{95AA1699-1B43-45C9-92DE-5AAA2152568F}"/>
          </ac:spMkLst>
        </pc:spChg>
        <pc:spChg chg="mod">
          <ac:chgData name="Domonkos Márk" userId="5b754e74-2ec2-4aaf-b9f5-cf8f0656bdfa" providerId="ADAL" clId="{F4C2286D-0DBE-4644-A538-34A6C903FB9C}" dt="2022-01-17T14:26:13.605" v="11709"/>
          <ac:spMkLst>
            <pc:docMk/>
            <pc:sldMk cId="1286481223" sldId="389"/>
            <ac:spMk id="27" creationId="{AB7674E9-7F64-479C-81EA-E6F70FF48218}"/>
          </ac:spMkLst>
        </pc:spChg>
        <pc:grpChg chg="add mod">
          <ac:chgData name="Domonkos Márk" userId="5b754e74-2ec2-4aaf-b9f5-cf8f0656bdfa" providerId="ADAL" clId="{F4C2286D-0DBE-4644-A538-34A6C903FB9C}" dt="2022-01-17T14:26:23.593" v="11712" actId="1076"/>
          <ac:grpSpMkLst>
            <pc:docMk/>
            <pc:sldMk cId="1286481223" sldId="389"/>
            <ac:grpSpMk id="7" creationId="{FF82931B-0E36-4BB4-9E5D-4113E62F080E}"/>
          </ac:grpSpMkLst>
        </pc:grpChg>
      </pc:sldChg>
      <pc:sldChg chg="addSp modSp new mod">
        <pc:chgData name="Domonkos Márk" userId="5b754e74-2ec2-4aaf-b9f5-cf8f0656bdfa" providerId="ADAL" clId="{F4C2286D-0DBE-4644-A538-34A6C903FB9C}" dt="2022-01-17T14:27:34.423" v="11753" actId="14100"/>
        <pc:sldMkLst>
          <pc:docMk/>
          <pc:sldMk cId="906394807" sldId="390"/>
        </pc:sldMkLst>
        <pc:spChg chg="mod">
          <ac:chgData name="Domonkos Márk" userId="5b754e74-2ec2-4aaf-b9f5-cf8f0656bdfa" providerId="ADAL" clId="{F4C2286D-0DBE-4644-A538-34A6C903FB9C}" dt="2022-01-17T14:27:28.647" v="11751" actId="14100"/>
          <ac:spMkLst>
            <pc:docMk/>
            <pc:sldMk cId="906394807" sldId="390"/>
            <ac:spMk id="2" creationId="{EED09A66-7419-4A19-9BF7-54094AC23B88}"/>
          </ac:spMkLst>
        </pc:spChg>
        <pc:spChg chg="mod">
          <ac:chgData name="Domonkos Márk" userId="5b754e74-2ec2-4aaf-b9f5-cf8f0656bdfa" providerId="ADAL" clId="{F4C2286D-0DBE-4644-A538-34A6C903FB9C}" dt="2022-01-17T14:26:39.652" v="11736" actId="20577"/>
          <ac:spMkLst>
            <pc:docMk/>
            <pc:sldMk cId="906394807" sldId="390"/>
            <ac:spMk id="6" creationId="{82E0A271-C9F4-4FD5-AE9F-621CE0A8BB1D}"/>
          </ac:spMkLst>
        </pc:spChg>
        <pc:picChg chg="add mod">
          <ac:chgData name="Domonkos Márk" userId="5b754e74-2ec2-4aaf-b9f5-cf8f0656bdfa" providerId="ADAL" clId="{F4C2286D-0DBE-4644-A538-34A6C903FB9C}" dt="2022-01-17T14:27:34.423" v="11753" actId="14100"/>
          <ac:picMkLst>
            <pc:docMk/>
            <pc:sldMk cId="906394807" sldId="390"/>
            <ac:picMk id="7" creationId="{901A51ED-72F6-4584-ACAA-B515D043FC60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4:29:15.295" v="11797" actId="1076"/>
        <pc:sldMkLst>
          <pc:docMk/>
          <pc:sldMk cId="3361442222" sldId="391"/>
        </pc:sldMkLst>
        <pc:spChg chg="mod">
          <ac:chgData name="Domonkos Márk" userId="5b754e74-2ec2-4aaf-b9f5-cf8f0656bdfa" providerId="ADAL" clId="{F4C2286D-0DBE-4644-A538-34A6C903FB9C}" dt="2022-01-17T14:28:14.819" v="11785" actId="27636"/>
          <ac:spMkLst>
            <pc:docMk/>
            <pc:sldMk cId="3361442222" sldId="391"/>
            <ac:spMk id="2" creationId="{59418F5A-75F8-471E-84D1-2F5F63AF2743}"/>
          </ac:spMkLst>
        </pc:spChg>
        <pc:spChg chg="mod">
          <ac:chgData name="Domonkos Márk" userId="5b754e74-2ec2-4aaf-b9f5-cf8f0656bdfa" providerId="ADAL" clId="{F4C2286D-0DBE-4644-A538-34A6C903FB9C}" dt="2022-01-17T14:27:47.326" v="11777" actId="20577"/>
          <ac:spMkLst>
            <pc:docMk/>
            <pc:sldMk cId="3361442222" sldId="391"/>
            <ac:spMk id="6" creationId="{D1E12A4D-7574-4E0D-B324-DC5105436785}"/>
          </ac:spMkLst>
        </pc:spChg>
        <pc:spChg chg="mod">
          <ac:chgData name="Domonkos Márk" userId="5b754e74-2ec2-4aaf-b9f5-cf8f0656bdfa" providerId="ADAL" clId="{F4C2286D-0DBE-4644-A538-34A6C903FB9C}" dt="2022-01-17T14:28:25.379" v="11786"/>
          <ac:spMkLst>
            <pc:docMk/>
            <pc:sldMk cId="3361442222" sldId="391"/>
            <ac:spMk id="8" creationId="{F48D48BA-38DA-4B2F-A25C-86D63A7AE52B}"/>
          </ac:spMkLst>
        </pc:spChg>
        <pc:spChg chg="mod">
          <ac:chgData name="Domonkos Márk" userId="5b754e74-2ec2-4aaf-b9f5-cf8f0656bdfa" providerId="ADAL" clId="{F4C2286D-0DBE-4644-A538-34A6C903FB9C}" dt="2022-01-17T14:28:25.379" v="11786"/>
          <ac:spMkLst>
            <pc:docMk/>
            <pc:sldMk cId="3361442222" sldId="391"/>
            <ac:spMk id="9" creationId="{F3AF44F7-ECD6-4BFB-9637-40D0E1613C4E}"/>
          </ac:spMkLst>
        </pc:spChg>
        <pc:spChg chg="mod">
          <ac:chgData name="Domonkos Márk" userId="5b754e74-2ec2-4aaf-b9f5-cf8f0656bdfa" providerId="ADAL" clId="{F4C2286D-0DBE-4644-A538-34A6C903FB9C}" dt="2022-01-17T14:28:25.379" v="11786"/>
          <ac:spMkLst>
            <pc:docMk/>
            <pc:sldMk cId="3361442222" sldId="391"/>
            <ac:spMk id="10" creationId="{2D518F21-27C3-4BEB-97DD-51EF1EEA2615}"/>
          </ac:spMkLst>
        </pc:spChg>
        <pc:spChg chg="mod">
          <ac:chgData name="Domonkos Márk" userId="5b754e74-2ec2-4aaf-b9f5-cf8f0656bdfa" providerId="ADAL" clId="{F4C2286D-0DBE-4644-A538-34A6C903FB9C}" dt="2022-01-17T14:28:25.379" v="11786"/>
          <ac:spMkLst>
            <pc:docMk/>
            <pc:sldMk cId="3361442222" sldId="391"/>
            <ac:spMk id="11" creationId="{605BE23B-E27A-4910-8692-F300ED4171A8}"/>
          </ac:spMkLst>
        </pc:spChg>
        <pc:spChg chg="mod">
          <ac:chgData name="Domonkos Márk" userId="5b754e74-2ec2-4aaf-b9f5-cf8f0656bdfa" providerId="ADAL" clId="{F4C2286D-0DBE-4644-A538-34A6C903FB9C}" dt="2022-01-17T14:28:25.379" v="11786"/>
          <ac:spMkLst>
            <pc:docMk/>
            <pc:sldMk cId="3361442222" sldId="391"/>
            <ac:spMk id="12" creationId="{2EDD911C-3355-4286-B21F-4B533AF39198}"/>
          </ac:spMkLst>
        </pc:spChg>
        <pc:spChg chg="mod">
          <ac:chgData name="Domonkos Márk" userId="5b754e74-2ec2-4aaf-b9f5-cf8f0656bdfa" providerId="ADAL" clId="{F4C2286D-0DBE-4644-A538-34A6C903FB9C}" dt="2022-01-17T14:28:25.379" v="11786"/>
          <ac:spMkLst>
            <pc:docMk/>
            <pc:sldMk cId="3361442222" sldId="391"/>
            <ac:spMk id="15" creationId="{6CEEEEA9-7796-4DCD-848F-F8C66486B574}"/>
          </ac:spMkLst>
        </pc:spChg>
        <pc:spChg chg="mod">
          <ac:chgData name="Domonkos Márk" userId="5b754e74-2ec2-4aaf-b9f5-cf8f0656bdfa" providerId="ADAL" clId="{F4C2286D-0DBE-4644-A538-34A6C903FB9C}" dt="2022-01-17T14:28:25.379" v="11786"/>
          <ac:spMkLst>
            <pc:docMk/>
            <pc:sldMk cId="3361442222" sldId="391"/>
            <ac:spMk id="17" creationId="{3B56694B-32EF-45BB-ADD8-2EB76CD9E65B}"/>
          </ac:spMkLst>
        </pc:spChg>
        <pc:spChg chg="mod">
          <ac:chgData name="Domonkos Márk" userId="5b754e74-2ec2-4aaf-b9f5-cf8f0656bdfa" providerId="ADAL" clId="{F4C2286D-0DBE-4644-A538-34A6C903FB9C}" dt="2022-01-17T14:28:25.379" v="11786"/>
          <ac:spMkLst>
            <pc:docMk/>
            <pc:sldMk cId="3361442222" sldId="391"/>
            <ac:spMk id="18" creationId="{78C083E4-E34C-4D79-A2E7-E1C8D0FE300F}"/>
          </ac:spMkLst>
        </pc:spChg>
        <pc:spChg chg="mod">
          <ac:chgData name="Domonkos Márk" userId="5b754e74-2ec2-4aaf-b9f5-cf8f0656bdfa" providerId="ADAL" clId="{F4C2286D-0DBE-4644-A538-34A6C903FB9C}" dt="2022-01-17T14:28:25.379" v="11786"/>
          <ac:spMkLst>
            <pc:docMk/>
            <pc:sldMk cId="3361442222" sldId="391"/>
            <ac:spMk id="19" creationId="{4D151434-20D2-47C4-B534-B9D0D8BFF754}"/>
          </ac:spMkLst>
        </pc:spChg>
        <pc:spChg chg="mod">
          <ac:chgData name="Domonkos Márk" userId="5b754e74-2ec2-4aaf-b9f5-cf8f0656bdfa" providerId="ADAL" clId="{F4C2286D-0DBE-4644-A538-34A6C903FB9C}" dt="2022-01-17T14:28:25.379" v="11786"/>
          <ac:spMkLst>
            <pc:docMk/>
            <pc:sldMk cId="3361442222" sldId="391"/>
            <ac:spMk id="20" creationId="{ECB5719B-3D29-441A-9E78-FD387BF5187B}"/>
          </ac:spMkLst>
        </pc:spChg>
        <pc:spChg chg="add mod">
          <ac:chgData name="Domonkos Márk" userId="5b754e74-2ec2-4aaf-b9f5-cf8f0656bdfa" providerId="ADAL" clId="{F4C2286D-0DBE-4644-A538-34A6C903FB9C}" dt="2022-01-17T14:29:15.295" v="11797" actId="1076"/>
          <ac:spMkLst>
            <pc:docMk/>
            <pc:sldMk cId="3361442222" sldId="391"/>
            <ac:spMk id="21" creationId="{BE665DF0-2CE2-472C-8AC3-D0BE932827F9}"/>
          </ac:spMkLst>
        </pc:spChg>
        <pc:spChg chg="add mod">
          <ac:chgData name="Domonkos Márk" userId="5b754e74-2ec2-4aaf-b9f5-cf8f0656bdfa" providerId="ADAL" clId="{F4C2286D-0DBE-4644-A538-34A6C903FB9C}" dt="2022-01-17T14:29:08.041" v="11796" actId="1076"/>
          <ac:spMkLst>
            <pc:docMk/>
            <pc:sldMk cId="3361442222" sldId="391"/>
            <ac:spMk id="22" creationId="{53E6A279-A14C-4FEE-8386-37CCA811A8E5}"/>
          </ac:spMkLst>
        </pc:spChg>
        <pc:grpChg chg="add mod">
          <ac:chgData name="Domonkos Márk" userId="5b754e74-2ec2-4aaf-b9f5-cf8f0656bdfa" providerId="ADAL" clId="{F4C2286D-0DBE-4644-A538-34A6C903FB9C}" dt="2022-01-17T14:28:31.649" v="11787" actId="1076"/>
          <ac:grpSpMkLst>
            <pc:docMk/>
            <pc:sldMk cId="3361442222" sldId="391"/>
            <ac:grpSpMk id="7" creationId="{0DB47E73-5B69-4ABC-9AAC-2E1878823D21}"/>
          </ac:grpSpMkLst>
        </pc:grpChg>
        <pc:grpChg chg="add mod">
          <ac:chgData name="Domonkos Márk" userId="5b754e74-2ec2-4aaf-b9f5-cf8f0656bdfa" providerId="ADAL" clId="{F4C2286D-0DBE-4644-A538-34A6C903FB9C}" dt="2022-01-17T14:28:57.088" v="11793" actId="1076"/>
          <ac:grpSpMkLst>
            <pc:docMk/>
            <pc:sldMk cId="3361442222" sldId="391"/>
            <ac:grpSpMk id="13" creationId="{77E9C397-194C-4A8B-A0AD-8A441CB2F105}"/>
          </ac:grpSpMkLst>
        </pc:grpChg>
        <pc:grpChg chg="mod">
          <ac:chgData name="Domonkos Márk" userId="5b754e74-2ec2-4aaf-b9f5-cf8f0656bdfa" providerId="ADAL" clId="{F4C2286D-0DBE-4644-A538-34A6C903FB9C}" dt="2022-01-17T14:28:25.379" v="11786"/>
          <ac:grpSpMkLst>
            <pc:docMk/>
            <pc:sldMk cId="3361442222" sldId="391"/>
            <ac:grpSpMk id="14" creationId="{301BA661-D722-4311-B077-1E961C6E9613}"/>
          </ac:grpSpMkLst>
        </pc:grpChg>
        <pc:grpChg chg="mod">
          <ac:chgData name="Domonkos Márk" userId="5b754e74-2ec2-4aaf-b9f5-cf8f0656bdfa" providerId="ADAL" clId="{F4C2286D-0DBE-4644-A538-34A6C903FB9C}" dt="2022-01-17T14:28:25.379" v="11786"/>
          <ac:grpSpMkLst>
            <pc:docMk/>
            <pc:sldMk cId="3361442222" sldId="391"/>
            <ac:grpSpMk id="16" creationId="{8E7FB58F-EC86-46F6-9BA3-278B8E72015A}"/>
          </ac:grpSpMkLst>
        </pc:grpChg>
      </pc:sldChg>
      <pc:sldChg chg="addSp delSp modSp new mod">
        <pc:chgData name="Domonkos Márk" userId="5b754e74-2ec2-4aaf-b9f5-cf8f0656bdfa" providerId="ADAL" clId="{F4C2286D-0DBE-4644-A538-34A6C903FB9C}" dt="2022-01-17T14:31:01.112" v="11841" actId="1076"/>
        <pc:sldMkLst>
          <pc:docMk/>
          <pc:sldMk cId="4225642787" sldId="392"/>
        </pc:sldMkLst>
        <pc:spChg chg="mod">
          <ac:chgData name="Domonkos Márk" userId="5b754e74-2ec2-4aaf-b9f5-cf8f0656bdfa" providerId="ADAL" clId="{F4C2286D-0DBE-4644-A538-34A6C903FB9C}" dt="2022-01-17T14:29:49.911" v="11821" actId="14100"/>
          <ac:spMkLst>
            <pc:docMk/>
            <pc:sldMk cId="4225642787" sldId="392"/>
            <ac:spMk id="2" creationId="{08882426-1D5C-4EA5-A754-486CBD621CA4}"/>
          </ac:spMkLst>
        </pc:spChg>
        <pc:spChg chg="mod">
          <ac:chgData name="Domonkos Márk" userId="5b754e74-2ec2-4aaf-b9f5-cf8f0656bdfa" providerId="ADAL" clId="{F4C2286D-0DBE-4644-A538-34A6C903FB9C}" dt="2022-01-17T14:29:33.992" v="11819" actId="20577"/>
          <ac:spMkLst>
            <pc:docMk/>
            <pc:sldMk cId="4225642787" sldId="392"/>
            <ac:spMk id="6" creationId="{173D85E3-D7A3-41A6-A5AA-AC7387AC641B}"/>
          </ac:spMkLst>
        </pc:spChg>
        <pc:spChg chg="add del mod">
          <ac:chgData name="Domonkos Márk" userId="5b754e74-2ec2-4aaf-b9f5-cf8f0656bdfa" providerId="ADAL" clId="{F4C2286D-0DBE-4644-A538-34A6C903FB9C}" dt="2022-01-17T14:30:34.062" v="11830" actId="478"/>
          <ac:spMkLst>
            <pc:docMk/>
            <pc:sldMk cId="4225642787" sldId="392"/>
            <ac:spMk id="9" creationId="{34416D09-5735-4C92-9975-38F0C983352C}"/>
          </ac:spMkLst>
        </pc:spChg>
        <pc:picChg chg="add del mod">
          <ac:chgData name="Domonkos Márk" userId="5b754e74-2ec2-4aaf-b9f5-cf8f0656bdfa" providerId="ADAL" clId="{F4C2286D-0DBE-4644-A538-34A6C903FB9C}" dt="2022-01-17T14:30:32.455" v="11829" actId="478"/>
          <ac:picMkLst>
            <pc:docMk/>
            <pc:sldMk cId="4225642787" sldId="392"/>
            <ac:picMk id="7" creationId="{9270960C-D1B5-458D-B07F-CA460DC45897}"/>
          </ac:picMkLst>
        </pc:picChg>
        <pc:picChg chg="add mod ord">
          <ac:chgData name="Domonkos Márk" userId="5b754e74-2ec2-4aaf-b9f5-cf8f0656bdfa" providerId="ADAL" clId="{F4C2286D-0DBE-4644-A538-34A6C903FB9C}" dt="2022-01-17T14:31:01.112" v="11841" actId="1076"/>
          <ac:picMkLst>
            <pc:docMk/>
            <pc:sldMk cId="4225642787" sldId="392"/>
            <ac:picMk id="8" creationId="{0B7492F1-7477-461B-A426-63D4F91133F0}"/>
          </ac:picMkLst>
        </pc:picChg>
        <pc:picChg chg="add mod">
          <ac:chgData name="Domonkos Márk" userId="5b754e74-2ec2-4aaf-b9f5-cf8f0656bdfa" providerId="ADAL" clId="{F4C2286D-0DBE-4644-A538-34A6C903FB9C}" dt="2022-01-17T14:30:54.768" v="11839" actId="14100"/>
          <ac:picMkLst>
            <pc:docMk/>
            <pc:sldMk cId="4225642787" sldId="392"/>
            <ac:picMk id="11" creationId="{BACEF8B2-43D4-4070-AF95-B912065738F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4:31:41.936" v="11867" actId="1076"/>
        <pc:sldMkLst>
          <pc:docMk/>
          <pc:sldMk cId="3398366968" sldId="393"/>
        </pc:sldMkLst>
        <pc:spChg chg="del">
          <ac:chgData name="Domonkos Márk" userId="5b754e74-2ec2-4aaf-b9f5-cf8f0656bdfa" providerId="ADAL" clId="{F4C2286D-0DBE-4644-A538-34A6C903FB9C}" dt="2022-01-17T14:31:32.546" v="11862" actId="478"/>
          <ac:spMkLst>
            <pc:docMk/>
            <pc:sldMk cId="3398366968" sldId="393"/>
            <ac:spMk id="2" creationId="{4B530BF8-7F5D-46EF-B07E-C95163D64D21}"/>
          </ac:spMkLst>
        </pc:spChg>
        <pc:spChg chg="mod">
          <ac:chgData name="Domonkos Márk" userId="5b754e74-2ec2-4aaf-b9f5-cf8f0656bdfa" providerId="ADAL" clId="{F4C2286D-0DBE-4644-A538-34A6C903FB9C}" dt="2022-01-17T14:31:26.355" v="11861" actId="20577"/>
          <ac:spMkLst>
            <pc:docMk/>
            <pc:sldMk cId="3398366968" sldId="393"/>
            <ac:spMk id="6" creationId="{4F5C5D02-2380-4C36-9556-3C8E9854F49D}"/>
          </ac:spMkLst>
        </pc:spChg>
        <pc:picChg chg="add mod">
          <ac:chgData name="Domonkos Márk" userId="5b754e74-2ec2-4aaf-b9f5-cf8f0656bdfa" providerId="ADAL" clId="{F4C2286D-0DBE-4644-A538-34A6C903FB9C}" dt="2022-01-17T14:31:41.936" v="11867" actId="1076"/>
          <ac:picMkLst>
            <pc:docMk/>
            <pc:sldMk cId="3398366968" sldId="393"/>
            <ac:picMk id="7" creationId="{3371C590-BC12-4B7F-92CA-E9873C7842FF}"/>
          </ac:picMkLst>
        </pc:picChg>
        <pc:picChg chg="add mod">
          <ac:chgData name="Domonkos Márk" userId="5b754e74-2ec2-4aaf-b9f5-cf8f0656bdfa" providerId="ADAL" clId="{F4C2286D-0DBE-4644-A538-34A6C903FB9C}" dt="2022-01-17T14:31:39.360" v="11866" actId="1076"/>
          <ac:picMkLst>
            <pc:docMk/>
            <pc:sldMk cId="3398366968" sldId="393"/>
            <ac:picMk id="8" creationId="{029A8559-68AD-46E5-93A3-268F54790D9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4:32:26.198" v="11894" actId="1076"/>
        <pc:sldMkLst>
          <pc:docMk/>
          <pc:sldMk cId="289412533" sldId="394"/>
        </pc:sldMkLst>
        <pc:spChg chg="del">
          <ac:chgData name="Domonkos Márk" userId="5b754e74-2ec2-4aaf-b9f5-cf8f0656bdfa" providerId="ADAL" clId="{F4C2286D-0DBE-4644-A538-34A6C903FB9C}" dt="2022-01-17T14:32:04.309" v="11891" actId="478"/>
          <ac:spMkLst>
            <pc:docMk/>
            <pc:sldMk cId="289412533" sldId="394"/>
            <ac:spMk id="2" creationId="{4671DB2A-3D8C-4CD9-AD66-6D83DDB7220F}"/>
          </ac:spMkLst>
        </pc:spChg>
        <pc:spChg chg="mod">
          <ac:chgData name="Domonkos Márk" userId="5b754e74-2ec2-4aaf-b9f5-cf8f0656bdfa" providerId="ADAL" clId="{F4C2286D-0DBE-4644-A538-34A6C903FB9C}" dt="2022-01-17T14:31:51.823" v="11887" actId="20577"/>
          <ac:spMkLst>
            <pc:docMk/>
            <pc:sldMk cId="289412533" sldId="394"/>
            <ac:spMk id="6" creationId="{1CAFB86D-77C5-49AA-B42B-B42B712AC4CE}"/>
          </ac:spMkLst>
        </pc:spChg>
        <pc:picChg chg="add mod">
          <ac:chgData name="Domonkos Márk" userId="5b754e74-2ec2-4aaf-b9f5-cf8f0656bdfa" providerId="ADAL" clId="{F4C2286D-0DBE-4644-A538-34A6C903FB9C}" dt="2022-01-17T14:32:26.198" v="11894" actId="1076"/>
          <ac:picMkLst>
            <pc:docMk/>
            <pc:sldMk cId="289412533" sldId="394"/>
            <ac:picMk id="7" creationId="{0FDC2535-A179-4978-9786-CE0E1C7B380C}"/>
          </ac:picMkLst>
        </pc:picChg>
      </pc:sldChg>
      <pc:sldChg chg="modSp new mod">
        <pc:chgData name="Domonkos Márk" userId="5b754e74-2ec2-4aaf-b9f5-cf8f0656bdfa" providerId="ADAL" clId="{F4C2286D-0DBE-4644-A538-34A6C903FB9C}" dt="2022-01-17T14:33:25.853" v="11948" actId="27636"/>
        <pc:sldMkLst>
          <pc:docMk/>
          <pc:sldMk cId="1177186169" sldId="395"/>
        </pc:sldMkLst>
        <pc:spChg chg="mod">
          <ac:chgData name="Domonkos Márk" userId="5b754e74-2ec2-4aaf-b9f5-cf8f0656bdfa" providerId="ADAL" clId="{F4C2286D-0DBE-4644-A538-34A6C903FB9C}" dt="2022-01-17T14:33:25.853" v="11948" actId="27636"/>
          <ac:spMkLst>
            <pc:docMk/>
            <pc:sldMk cId="1177186169" sldId="395"/>
            <ac:spMk id="2" creationId="{3D4210AC-9AE0-485C-A357-B2706A998EFB}"/>
          </ac:spMkLst>
        </pc:spChg>
        <pc:spChg chg="mod">
          <ac:chgData name="Domonkos Márk" userId="5b754e74-2ec2-4aaf-b9f5-cf8f0656bdfa" providerId="ADAL" clId="{F4C2286D-0DBE-4644-A538-34A6C903FB9C}" dt="2022-01-17T14:33:13.362" v="11942" actId="20577"/>
          <ac:spMkLst>
            <pc:docMk/>
            <pc:sldMk cId="1177186169" sldId="395"/>
            <ac:spMk id="6" creationId="{5E307F09-BD20-4033-BB60-765211BE4E20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7T14:32:54.614" v="11918"/>
        <pc:sldMkLst>
          <pc:docMk/>
          <pc:sldMk cId="2349258947" sldId="396"/>
        </pc:sldMkLst>
        <pc:spChg chg="del">
          <ac:chgData name="Domonkos Márk" userId="5b754e74-2ec2-4aaf-b9f5-cf8f0656bdfa" providerId="ADAL" clId="{F4C2286D-0DBE-4644-A538-34A6C903FB9C}" dt="2022-01-17T14:32:54.614" v="11918"/>
          <ac:spMkLst>
            <pc:docMk/>
            <pc:sldMk cId="2349258947" sldId="396"/>
            <ac:spMk id="2" creationId="{4FD1B68F-AB44-483E-992E-8149830DC258}"/>
          </ac:spMkLst>
        </pc:spChg>
        <pc:spChg chg="mod">
          <ac:chgData name="Domonkos Márk" userId="5b754e74-2ec2-4aaf-b9f5-cf8f0656bdfa" providerId="ADAL" clId="{F4C2286D-0DBE-4644-A538-34A6C903FB9C}" dt="2022-01-17T14:32:50.116" v="11917" actId="20577"/>
          <ac:spMkLst>
            <pc:docMk/>
            <pc:sldMk cId="2349258947" sldId="396"/>
            <ac:spMk id="6" creationId="{28C975C2-F66D-41C7-9AB7-1B84779A7567}"/>
          </ac:spMkLst>
        </pc:spChg>
        <pc:picChg chg="add mod">
          <ac:chgData name="Domonkos Márk" userId="5b754e74-2ec2-4aaf-b9f5-cf8f0656bdfa" providerId="ADAL" clId="{F4C2286D-0DBE-4644-A538-34A6C903FB9C}" dt="2022-01-17T14:32:54.614" v="11918"/>
          <ac:picMkLst>
            <pc:docMk/>
            <pc:sldMk cId="2349258947" sldId="396"/>
            <ac:picMk id="7" creationId="{F0F44548-5D56-422B-A41E-BD5BC38765A1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4:34:18.639" v="11961" actId="1076"/>
        <pc:sldMkLst>
          <pc:docMk/>
          <pc:sldMk cId="415081898" sldId="397"/>
        </pc:sldMkLst>
        <pc:spChg chg="mod">
          <ac:chgData name="Domonkos Márk" userId="5b754e74-2ec2-4aaf-b9f5-cf8f0656bdfa" providerId="ADAL" clId="{F4C2286D-0DBE-4644-A538-34A6C903FB9C}" dt="2022-01-17T14:34:08.471" v="11957" actId="14100"/>
          <ac:spMkLst>
            <pc:docMk/>
            <pc:sldMk cId="415081898" sldId="397"/>
            <ac:spMk id="2" creationId="{50A08D49-7608-47F5-BDDA-7FE595203A89}"/>
          </ac:spMkLst>
        </pc:spChg>
        <pc:spChg chg="mod">
          <ac:chgData name="Domonkos Márk" userId="5b754e74-2ec2-4aaf-b9f5-cf8f0656bdfa" providerId="ADAL" clId="{F4C2286D-0DBE-4644-A538-34A6C903FB9C}" dt="2022-01-17T14:33:41.813" v="11952"/>
          <ac:spMkLst>
            <pc:docMk/>
            <pc:sldMk cId="415081898" sldId="397"/>
            <ac:spMk id="6" creationId="{8F7FB9A1-8CA4-4162-B16C-9D7AFC3A8C19}"/>
          </ac:spMkLst>
        </pc:spChg>
        <pc:picChg chg="add mod">
          <ac:chgData name="Domonkos Márk" userId="5b754e74-2ec2-4aaf-b9f5-cf8f0656bdfa" providerId="ADAL" clId="{F4C2286D-0DBE-4644-A538-34A6C903FB9C}" dt="2022-01-17T14:34:18.639" v="11961" actId="1076"/>
          <ac:picMkLst>
            <pc:docMk/>
            <pc:sldMk cId="415081898" sldId="397"/>
            <ac:picMk id="7" creationId="{E42A842B-340B-4CA9-9B4C-1B311394F5E1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7:10:49.881" v="11973" actId="1076"/>
        <pc:sldMkLst>
          <pc:docMk/>
          <pc:sldMk cId="3521943269" sldId="398"/>
        </pc:sldMkLst>
        <pc:spChg chg="mod">
          <ac:chgData name="Domonkos Márk" userId="5b754e74-2ec2-4aaf-b9f5-cf8f0656bdfa" providerId="ADAL" clId="{F4C2286D-0DBE-4644-A538-34A6C903FB9C}" dt="2022-01-17T17:10:05.517" v="11969" actId="20577"/>
          <ac:spMkLst>
            <pc:docMk/>
            <pc:sldMk cId="3521943269" sldId="398"/>
            <ac:spMk id="2" creationId="{6B12CB97-8CE3-415E-B424-649E8271FD59}"/>
          </ac:spMkLst>
        </pc:spChg>
        <pc:spChg chg="mod">
          <ac:chgData name="Domonkos Márk" userId="5b754e74-2ec2-4aaf-b9f5-cf8f0656bdfa" providerId="ADAL" clId="{F4C2286D-0DBE-4644-A538-34A6C903FB9C}" dt="2022-01-17T17:09:59.653" v="11965"/>
          <ac:spMkLst>
            <pc:docMk/>
            <pc:sldMk cId="3521943269" sldId="398"/>
            <ac:spMk id="6" creationId="{FB55CB0C-AA5D-4B4B-8E58-660C2AD79892}"/>
          </ac:spMkLst>
        </pc:spChg>
        <pc:picChg chg="add mod">
          <ac:chgData name="Domonkos Márk" userId="5b754e74-2ec2-4aaf-b9f5-cf8f0656bdfa" providerId="ADAL" clId="{F4C2286D-0DBE-4644-A538-34A6C903FB9C}" dt="2022-01-17T17:10:49.881" v="11973" actId="1076"/>
          <ac:picMkLst>
            <pc:docMk/>
            <pc:sldMk cId="3521943269" sldId="398"/>
            <ac:picMk id="7" creationId="{E1329986-8D12-4BCD-B240-7B3AAE604A9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7:12:37.232" v="12040" actId="1076"/>
        <pc:sldMkLst>
          <pc:docMk/>
          <pc:sldMk cId="2606186974" sldId="399"/>
        </pc:sldMkLst>
        <pc:spChg chg="mod">
          <ac:chgData name="Domonkos Márk" userId="5b754e74-2ec2-4aaf-b9f5-cf8f0656bdfa" providerId="ADAL" clId="{F4C2286D-0DBE-4644-A538-34A6C903FB9C}" dt="2022-01-17T17:12:19.870" v="12034" actId="20577"/>
          <ac:spMkLst>
            <pc:docMk/>
            <pc:sldMk cId="2606186974" sldId="399"/>
            <ac:spMk id="2" creationId="{C0F0852C-F5C3-4CD6-8F17-405F819D939F}"/>
          </ac:spMkLst>
        </pc:spChg>
        <pc:spChg chg="mod">
          <ac:chgData name="Domonkos Márk" userId="5b754e74-2ec2-4aaf-b9f5-cf8f0656bdfa" providerId="ADAL" clId="{F4C2286D-0DBE-4644-A538-34A6C903FB9C}" dt="2022-01-17T17:11:03.951" v="11977"/>
          <ac:spMkLst>
            <pc:docMk/>
            <pc:sldMk cId="2606186974" sldId="399"/>
            <ac:spMk id="6" creationId="{A2C92FE0-6672-4E8A-9080-3DF2B5AB0FF6}"/>
          </ac:spMkLst>
        </pc:spChg>
        <pc:picChg chg="add del mod">
          <ac:chgData name="Domonkos Márk" userId="5b754e74-2ec2-4aaf-b9f5-cf8f0656bdfa" providerId="ADAL" clId="{F4C2286D-0DBE-4644-A538-34A6C903FB9C}" dt="2022-01-17T17:12:13.027" v="12033" actId="478"/>
          <ac:picMkLst>
            <pc:docMk/>
            <pc:sldMk cId="2606186974" sldId="399"/>
            <ac:picMk id="7" creationId="{BA1C9D34-CDD2-4301-A630-A468D1B72D39}"/>
          </ac:picMkLst>
        </pc:picChg>
        <pc:picChg chg="add mod">
          <ac:chgData name="Domonkos Márk" userId="5b754e74-2ec2-4aaf-b9f5-cf8f0656bdfa" providerId="ADAL" clId="{F4C2286D-0DBE-4644-A538-34A6C903FB9C}" dt="2022-01-17T17:12:37.232" v="12040" actId="1076"/>
          <ac:picMkLst>
            <pc:docMk/>
            <pc:sldMk cId="2606186974" sldId="399"/>
            <ac:picMk id="8" creationId="{F5BD23BE-B7D5-4BF9-BE40-E98C9B81502D}"/>
          </ac:picMkLst>
        </pc:picChg>
      </pc:sldChg>
      <pc:sldChg chg="modSp new mod">
        <pc:chgData name="Domonkos Márk" userId="5b754e74-2ec2-4aaf-b9f5-cf8f0656bdfa" providerId="ADAL" clId="{F4C2286D-0DBE-4644-A538-34A6C903FB9C}" dt="2022-01-17T17:16:13.961" v="12206" actId="20577"/>
        <pc:sldMkLst>
          <pc:docMk/>
          <pc:sldMk cId="3351573035" sldId="400"/>
        </pc:sldMkLst>
        <pc:spChg chg="mod">
          <ac:chgData name="Domonkos Márk" userId="5b754e74-2ec2-4aaf-b9f5-cf8f0656bdfa" providerId="ADAL" clId="{F4C2286D-0DBE-4644-A538-34A6C903FB9C}" dt="2022-01-17T17:16:13.961" v="12206" actId="20577"/>
          <ac:spMkLst>
            <pc:docMk/>
            <pc:sldMk cId="3351573035" sldId="400"/>
            <ac:spMk id="2" creationId="{E795B19E-6BBA-4C68-855C-51F137C57813}"/>
          </ac:spMkLst>
        </pc:spChg>
        <pc:spChg chg="mod">
          <ac:chgData name="Domonkos Márk" userId="5b754e74-2ec2-4aaf-b9f5-cf8f0656bdfa" providerId="ADAL" clId="{F4C2286D-0DBE-4644-A538-34A6C903FB9C}" dt="2022-01-17T17:13:35.172" v="12076" actId="20577"/>
          <ac:spMkLst>
            <pc:docMk/>
            <pc:sldMk cId="3351573035" sldId="400"/>
            <ac:spMk id="6" creationId="{FF2CFAC9-9441-4EE8-879B-F1A1BEAAAB1E}"/>
          </ac:spMkLst>
        </pc:spChg>
      </pc:sldChg>
      <pc:sldChg chg="addSp modSp new mod">
        <pc:chgData name="Domonkos Márk" userId="5b754e74-2ec2-4aaf-b9f5-cf8f0656bdfa" providerId="ADAL" clId="{F4C2286D-0DBE-4644-A538-34A6C903FB9C}" dt="2022-01-17T17:17:32.527" v="12219" actId="1076"/>
        <pc:sldMkLst>
          <pc:docMk/>
          <pc:sldMk cId="2330202594" sldId="401"/>
        </pc:sldMkLst>
        <pc:spChg chg="mod">
          <ac:chgData name="Domonkos Márk" userId="5b754e74-2ec2-4aaf-b9f5-cf8f0656bdfa" providerId="ADAL" clId="{F4C2286D-0DBE-4644-A538-34A6C903FB9C}" dt="2022-01-17T17:17:06.400" v="12213" actId="14100"/>
          <ac:spMkLst>
            <pc:docMk/>
            <pc:sldMk cId="2330202594" sldId="401"/>
            <ac:spMk id="2" creationId="{8CA513D2-17D8-4419-9EED-EDEA37836E3B}"/>
          </ac:spMkLst>
        </pc:spChg>
        <pc:spChg chg="mod">
          <ac:chgData name="Domonkos Márk" userId="5b754e74-2ec2-4aaf-b9f5-cf8f0656bdfa" providerId="ADAL" clId="{F4C2286D-0DBE-4644-A538-34A6C903FB9C}" dt="2022-01-17T17:16:47.301" v="12209"/>
          <ac:spMkLst>
            <pc:docMk/>
            <pc:sldMk cId="2330202594" sldId="401"/>
            <ac:spMk id="6" creationId="{FA4A42D6-2262-4A68-ADCB-10FF954B2C70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8" creationId="{AEC00EDC-D132-4FA0-A5EB-D7AB168EF0CE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9" creationId="{10F4C01D-3FA3-46A3-86F2-2D5DA1232C17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10" creationId="{F1E4E2AF-3B6A-43FC-B810-422B13180D43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11" creationId="{8F35F7D4-7096-4AD4-9A73-4947C46731C0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12" creationId="{7F08CEED-6FB3-4FCB-A9E8-6F9DDAE6A1A3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13" creationId="{9D13CD69-6E0B-42D0-8F95-C23A0BF07FB6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14" creationId="{FC9526DB-B566-4FEF-A32B-7C66C51F3837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15" creationId="{C88226AB-D6A8-47B9-B802-98B337FF4AE0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16" creationId="{EF051A21-B75B-480C-8A8F-785A5CFB3715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17" creationId="{E6188735-52CB-4320-BCDB-C3F5656F713F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18" creationId="{11D8A48A-0318-4A99-AC1C-593FB83C9B22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19" creationId="{F626CC17-69FB-4094-AD82-9BC6E30D0D17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20" creationId="{84A6BBA8-77F5-4ED3-A43F-FFB11B755092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21" creationId="{0EB02FAD-FE86-451D-94FB-027C8495BFBE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22" creationId="{4BC0B95B-0E60-45EA-99AF-2E7F15A84E39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23" creationId="{CDEA3A34-E8D5-4E8A-A5A0-AA0F519DCE73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24" creationId="{053731B1-2A34-46A7-A292-CF1E2B3DB29F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25" creationId="{FE867054-1CC1-4952-B2ED-BA0056277EC9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26" creationId="{2CAEFC8E-2D8E-4083-8711-72D229CED830}"/>
          </ac:spMkLst>
        </pc:spChg>
        <pc:spChg chg="mod">
          <ac:chgData name="Domonkos Márk" userId="5b754e74-2ec2-4aaf-b9f5-cf8f0656bdfa" providerId="ADAL" clId="{F4C2286D-0DBE-4644-A538-34A6C903FB9C}" dt="2022-01-17T17:17:12.810" v="12214"/>
          <ac:spMkLst>
            <pc:docMk/>
            <pc:sldMk cId="2330202594" sldId="401"/>
            <ac:spMk id="27" creationId="{5D1DF040-680A-40AE-AC48-A562D7D6924F}"/>
          </ac:spMkLst>
        </pc:spChg>
        <pc:grpChg chg="add mod">
          <ac:chgData name="Domonkos Márk" userId="5b754e74-2ec2-4aaf-b9f5-cf8f0656bdfa" providerId="ADAL" clId="{F4C2286D-0DBE-4644-A538-34A6C903FB9C}" dt="2022-01-17T17:17:32.527" v="12219" actId="1076"/>
          <ac:grpSpMkLst>
            <pc:docMk/>
            <pc:sldMk cId="2330202594" sldId="401"/>
            <ac:grpSpMk id="7" creationId="{33C9C8EB-3BED-4FE8-8F25-7E3CE314D7C0}"/>
          </ac:grpSpMkLst>
        </pc:grpChg>
      </pc:sldChg>
      <pc:sldChg chg="addSp modSp new mod">
        <pc:chgData name="Domonkos Márk" userId="5b754e74-2ec2-4aaf-b9f5-cf8f0656bdfa" providerId="ADAL" clId="{F4C2286D-0DBE-4644-A538-34A6C903FB9C}" dt="2022-01-17T17:15:58.320" v="12205" actId="1076"/>
        <pc:sldMkLst>
          <pc:docMk/>
          <pc:sldMk cId="2533530214" sldId="402"/>
        </pc:sldMkLst>
        <pc:spChg chg="mod">
          <ac:chgData name="Domonkos Márk" userId="5b754e74-2ec2-4aaf-b9f5-cf8f0656bdfa" providerId="ADAL" clId="{F4C2286D-0DBE-4644-A538-34A6C903FB9C}" dt="2022-01-17T17:15:42.758" v="12199" actId="27636"/>
          <ac:spMkLst>
            <pc:docMk/>
            <pc:sldMk cId="2533530214" sldId="402"/>
            <ac:spMk id="2" creationId="{D9240A1D-E8D8-4B13-9ADB-A8D8074D8023}"/>
          </ac:spMkLst>
        </pc:spChg>
        <pc:spChg chg="mod">
          <ac:chgData name="Domonkos Márk" userId="5b754e74-2ec2-4aaf-b9f5-cf8f0656bdfa" providerId="ADAL" clId="{F4C2286D-0DBE-4644-A538-34A6C903FB9C}" dt="2022-01-17T17:15:36.256" v="12197"/>
          <ac:spMkLst>
            <pc:docMk/>
            <pc:sldMk cId="2533530214" sldId="402"/>
            <ac:spMk id="6" creationId="{E3F06ED3-D82E-4842-9FBE-6C5A48854A6E}"/>
          </ac:spMkLst>
        </pc:spChg>
        <pc:picChg chg="add mod">
          <ac:chgData name="Domonkos Márk" userId="5b754e74-2ec2-4aaf-b9f5-cf8f0656bdfa" providerId="ADAL" clId="{F4C2286D-0DBE-4644-A538-34A6C903FB9C}" dt="2022-01-17T17:15:58.320" v="12205" actId="1076"/>
          <ac:picMkLst>
            <pc:docMk/>
            <pc:sldMk cId="2533530214" sldId="402"/>
            <ac:picMk id="7" creationId="{95A170F1-5B0D-4622-8B52-9AE7A382DD0A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7:19:15.311" v="12244" actId="1076"/>
        <pc:sldMkLst>
          <pc:docMk/>
          <pc:sldMk cId="2447644948" sldId="403"/>
        </pc:sldMkLst>
        <pc:spChg chg="mod">
          <ac:chgData name="Domonkos Márk" userId="5b754e74-2ec2-4aaf-b9f5-cf8f0656bdfa" providerId="ADAL" clId="{F4C2286D-0DBE-4644-A538-34A6C903FB9C}" dt="2022-01-17T17:18:57.984" v="12239" actId="20577"/>
          <ac:spMkLst>
            <pc:docMk/>
            <pc:sldMk cId="2447644948" sldId="403"/>
            <ac:spMk id="2" creationId="{F89798D7-05CB-4A61-BA08-41B75076C0DC}"/>
          </ac:spMkLst>
        </pc:spChg>
        <pc:spChg chg="mod">
          <ac:chgData name="Domonkos Márk" userId="5b754e74-2ec2-4aaf-b9f5-cf8f0656bdfa" providerId="ADAL" clId="{F4C2286D-0DBE-4644-A538-34A6C903FB9C}" dt="2022-01-17T17:17:45.921" v="12223"/>
          <ac:spMkLst>
            <pc:docMk/>
            <pc:sldMk cId="2447644948" sldId="403"/>
            <ac:spMk id="6" creationId="{145CDCF4-ED1D-4DE1-95E6-36D6F5D108A2}"/>
          </ac:spMkLst>
        </pc:spChg>
        <pc:picChg chg="add mod">
          <ac:chgData name="Domonkos Márk" userId="5b754e74-2ec2-4aaf-b9f5-cf8f0656bdfa" providerId="ADAL" clId="{F4C2286D-0DBE-4644-A538-34A6C903FB9C}" dt="2022-01-17T17:19:02.519" v="12240" actId="1076"/>
          <ac:picMkLst>
            <pc:docMk/>
            <pc:sldMk cId="2447644948" sldId="403"/>
            <ac:picMk id="7" creationId="{1538840C-1B95-42D6-99F9-8D8B09345AAC}"/>
          </ac:picMkLst>
        </pc:picChg>
        <pc:picChg chg="add mod">
          <ac:chgData name="Domonkos Márk" userId="5b754e74-2ec2-4aaf-b9f5-cf8f0656bdfa" providerId="ADAL" clId="{F4C2286D-0DBE-4644-A538-34A6C903FB9C}" dt="2022-01-17T17:19:15.311" v="12244" actId="1076"/>
          <ac:picMkLst>
            <pc:docMk/>
            <pc:sldMk cId="2447644948" sldId="403"/>
            <ac:picMk id="8" creationId="{22DD26B0-85F9-4E25-BA47-87FD93FE9215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7:20:25.512" v="12259" actId="14100"/>
        <pc:sldMkLst>
          <pc:docMk/>
          <pc:sldMk cId="1505899708" sldId="404"/>
        </pc:sldMkLst>
        <pc:spChg chg="mod">
          <ac:chgData name="Domonkos Márk" userId="5b754e74-2ec2-4aaf-b9f5-cf8f0656bdfa" providerId="ADAL" clId="{F4C2286D-0DBE-4644-A538-34A6C903FB9C}" dt="2022-01-17T17:19:44.890" v="12251" actId="207"/>
          <ac:spMkLst>
            <pc:docMk/>
            <pc:sldMk cId="1505899708" sldId="404"/>
            <ac:spMk id="2" creationId="{6C952724-7D38-486B-9E94-C1CC01DF4776}"/>
          </ac:spMkLst>
        </pc:spChg>
        <pc:spChg chg="mod">
          <ac:chgData name="Domonkos Márk" userId="5b754e74-2ec2-4aaf-b9f5-cf8f0656bdfa" providerId="ADAL" clId="{F4C2286D-0DBE-4644-A538-34A6C903FB9C}" dt="2022-01-17T17:19:35.817" v="12248"/>
          <ac:spMkLst>
            <pc:docMk/>
            <pc:sldMk cId="1505899708" sldId="404"/>
            <ac:spMk id="6" creationId="{7D07350B-4A95-4D45-B8B7-249D7DCFCCA8}"/>
          </ac:spMkLst>
        </pc:spChg>
        <pc:spChg chg="add mod">
          <ac:chgData name="Domonkos Márk" userId="5b754e74-2ec2-4aaf-b9f5-cf8f0656bdfa" providerId="ADAL" clId="{F4C2286D-0DBE-4644-A538-34A6C903FB9C}" dt="2022-01-17T17:20:08.592" v="12255" actId="14100"/>
          <ac:spMkLst>
            <pc:docMk/>
            <pc:sldMk cId="1505899708" sldId="404"/>
            <ac:spMk id="7" creationId="{B2F6C104-AE16-453B-9B69-44D20E18B7FF}"/>
          </ac:spMkLst>
        </pc:spChg>
        <pc:spChg chg="add mod">
          <ac:chgData name="Domonkos Márk" userId="5b754e74-2ec2-4aaf-b9f5-cf8f0656bdfa" providerId="ADAL" clId="{F4C2286D-0DBE-4644-A538-34A6C903FB9C}" dt="2022-01-17T17:20:25.512" v="12259" actId="14100"/>
          <ac:spMkLst>
            <pc:docMk/>
            <pc:sldMk cId="1505899708" sldId="404"/>
            <ac:spMk id="8" creationId="{77B1DD9A-42D6-4D80-957C-AD7B08B5E6BC}"/>
          </ac:spMkLst>
        </pc:spChg>
      </pc:sldChg>
      <pc:sldChg chg="addSp modSp new mod">
        <pc:chgData name="Domonkos Márk" userId="5b754e74-2ec2-4aaf-b9f5-cf8f0656bdfa" providerId="ADAL" clId="{F4C2286D-0DBE-4644-A538-34A6C903FB9C}" dt="2022-01-17T17:22:17.194" v="12296" actId="16959"/>
        <pc:sldMkLst>
          <pc:docMk/>
          <pc:sldMk cId="2049221158" sldId="405"/>
        </pc:sldMkLst>
        <pc:spChg chg="mod">
          <ac:chgData name="Domonkos Márk" userId="5b754e74-2ec2-4aaf-b9f5-cf8f0656bdfa" providerId="ADAL" clId="{F4C2286D-0DBE-4644-A538-34A6C903FB9C}" dt="2022-01-17T17:22:17.194" v="12296" actId="16959"/>
          <ac:spMkLst>
            <pc:docMk/>
            <pc:sldMk cId="2049221158" sldId="405"/>
            <ac:spMk id="2" creationId="{7FB0143B-A71B-43F6-A28B-7D2963AFABE8}"/>
          </ac:spMkLst>
        </pc:spChg>
        <pc:spChg chg="mod">
          <ac:chgData name="Domonkos Márk" userId="5b754e74-2ec2-4aaf-b9f5-cf8f0656bdfa" providerId="ADAL" clId="{F4C2286D-0DBE-4644-A538-34A6C903FB9C}" dt="2022-01-17T17:20:42.679" v="12263"/>
          <ac:spMkLst>
            <pc:docMk/>
            <pc:sldMk cId="2049221158" sldId="405"/>
            <ac:spMk id="6" creationId="{2FEA93D5-D955-40A5-8D06-1A9D05C44226}"/>
          </ac:spMkLst>
        </pc:spChg>
        <pc:picChg chg="add mod">
          <ac:chgData name="Domonkos Márk" userId="5b754e74-2ec2-4aaf-b9f5-cf8f0656bdfa" providerId="ADAL" clId="{F4C2286D-0DBE-4644-A538-34A6C903FB9C}" dt="2022-01-17T17:21:55.839" v="12291" actId="1076"/>
          <ac:picMkLst>
            <pc:docMk/>
            <pc:sldMk cId="2049221158" sldId="405"/>
            <ac:picMk id="7" creationId="{57632438-DD43-4398-81E5-03962A187761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7:24:40.448" v="12331" actId="1076"/>
        <pc:sldMkLst>
          <pc:docMk/>
          <pc:sldMk cId="3405815882" sldId="406"/>
        </pc:sldMkLst>
        <pc:spChg chg="mod">
          <ac:chgData name="Domonkos Márk" userId="5b754e74-2ec2-4aaf-b9f5-cf8f0656bdfa" providerId="ADAL" clId="{F4C2286D-0DBE-4644-A538-34A6C903FB9C}" dt="2022-01-17T17:23:00.786" v="12311" actId="14100"/>
          <ac:spMkLst>
            <pc:docMk/>
            <pc:sldMk cId="3405815882" sldId="406"/>
            <ac:spMk id="2" creationId="{79A472B8-4768-4BB0-8F7D-602C5DC76075}"/>
          </ac:spMkLst>
        </pc:spChg>
        <pc:spChg chg="mod">
          <ac:chgData name="Domonkos Márk" userId="5b754e74-2ec2-4aaf-b9f5-cf8f0656bdfa" providerId="ADAL" clId="{F4C2286D-0DBE-4644-A538-34A6C903FB9C}" dt="2022-01-17T17:22:48.794" v="12307" actId="20577"/>
          <ac:spMkLst>
            <pc:docMk/>
            <pc:sldMk cId="3405815882" sldId="406"/>
            <ac:spMk id="6" creationId="{A69AEC1A-ED2C-4A17-977A-0B71D47B01B6}"/>
          </ac:spMkLst>
        </pc:spChg>
        <pc:graphicFrameChg chg="add mod modGraphic">
          <ac:chgData name="Domonkos Márk" userId="5b754e74-2ec2-4aaf-b9f5-cf8f0656bdfa" providerId="ADAL" clId="{F4C2286D-0DBE-4644-A538-34A6C903FB9C}" dt="2022-01-17T17:24:40.448" v="12331" actId="1076"/>
          <ac:graphicFrameMkLst>
            <pc:docMk/>
            <pc:sldMk cId="3405815882" sldId="406"/>
            <ac:graphicFrameMk id="7" creationId="{90C3B849-BF36-4287-99BB-D1ADCE5B6DFD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7T17:28:28.510" v="12380" actId="1076"/>
        <pc:sldMkLst>
          <pc:docMk/>
          <pc:sldMk cId="2660667339" sldId="407"/>
        </pc:sldMkLst>
        <pc:spChg chg="mod">
          <ac:chgData name="Domonkos Márk" userId="5b754e74-2ec2-4aaf-b9f5-cf8f0656bdfa" providerId="ADAL" clId="{F4C2286D-0DBE-4644-A538-34A6C903FB9C}" dt="2022-01-17T17:25:34.169" v="12345" actId="27636"/>
          <ac:spMkLst>
            <pc:docMk/>
            <pc:sldMk cId="2660667339" sldId="407"/>
            <ac:spMk id="2" creationId="{C6F8DE50-ABA8-4FC8-9C12-F694210F4C47}"/>
          </ac:spMkLst>
        </pc:spChg>
        <pc:spChg chg="mod">
          <ac:chgData name="Domonkos Márk" userId="5b754e74-2ec2-4aaf-b9f5-cf8f0656bdfa" providerId="ADAL" clId="{F4C2286D-0DBE-4644-A538-34A6C903FB9C}" dt="2022-01-17T17:24:59.176" v="12340" actId="20577"/>
          <ac:spMkLst>
            <pc:docMk/>
            <pc:sldMk cId="2660667339" sldId="407"/>
            <ac:spMk id="6" creationId="{F735CFD7-491A-4F95-983A-B61AFB62A553}"/>
          </ac:spMkLst>
        </pc:spChg>
        <pc:graphicFrameChg chg="add mod modGraphic">
          <ac:chgData name="Domonkos Márk" userId="5b754e74-2ec2-4aaf-b9f5-cf8f0656bdfa" providerId="ADAL" clId="{F4C2286D-0DBE-4644-A538-34A6C903FB9C}" dt="2022-01-17T17:28:28.510" v="12380" actId="1076"/>
          <ac:graphicFrameMkLst>
            <pc:docMk/>
            <pc:sldMk cId="2660667339" sldId="407"/>
            <ac:graphicFrameMk id="7" creationId="{76337267-746F-4645-BBD4-F19D5F8B2291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7T17:30:31.084" v="12423" actId="14100"/>
        <pc:sldMkLst>
          <pc:docMk/>
          <pc:sldMk cId="2079155237" sldId="408"/>
        </pc:sldMkLst>
        <pc:spChg chg="mod">
          <ac:chgData name="Domonkos Márk" userId="5b754e74-2ec2-4aaf-b9f5-cf8f0656bdfa" providerId="ADAL" clId="{F4C2286D-0DBE-4644-A538-34A6C903FB9C}" dt="2022-01-17T17:29:04.323" v="12398" actId="27636"/>
          <ac:spMkLst>
            <pc:docMk/>
            <pc:sldMk cId="2079155237" sldId="408"/>
            <ac:spMk id="2" creationId="{D0C91071-33F3-4F75-98BC-BB6710E64353}"/>
          </ac:spMkLst>
        </pc:spChg>
        <pc:spChg chg="mod">
          <ac:chgData name="Domonkos Márk" userId="5b754e74-2ec2-4aaf-b9f5-cf8f0656bdfa" providerId="ADAL" clId="{F4C2286D-0DBE-4644-A538-34A6C903FB9C}" dt="2022-01-17T17:28:47.547" v="12391" actId="20577"/>
          <ac:spMkLst>
            <pc:docMk/>
            <pc:sldMk cId="2079155237" sldId="408"/>
            <ac:spMk id="6" creationId="{BCF10FDC-582A-4B3B-9F3F-AE962D1E8BDD}"/>
          </ac:spMkLst>
        </pc:spChg>
        <pc:graphicFrameChg chg="add mod modGraphic">
          <ac:chgData name="Domonkos Márk" userId="5b754e74-2ec2-4aaf-b9f5-cf8f0656bdfa" providerId="ADAL" clId="{F4C2286D-0DBE-4644-A538-34A6C903FB9C}" dt="2022-01-17T17:30:31.084" v="12423" actId="14100"/>
          <ac:graphicFrameMkLst>
            <pc:docMk/>
            <pc:sldMk cId="2079155237" sldId="408"/>
            <ac:graphicFrameMk id="8" creationId="{36151507-A06F-4F22-97FA-B8EE3688F2CD}"/>
          </ac:graphicFrameMkLst>
        </pc:graphicFrameChg>
        <pc:picChg chg="add mod">
          <ac:chgData name="Domonkos Márk" userId="5b754e74-2ec2-4aaf-b9f5-cf8f0656bdfa" providerId="ADAL" clId="{F4C2286D-0DBE-4644-A538-34A6C903FB9C}" dt="2022-01-17T17:29:13.829" v="12402" actId="1076"/>
          <ac:picMkLst>
            <pc:docMk/>
            <pc:sldMk cId="2079155237" sldId="408"/>
            <ac:picMk id="7" creationId="{5D3F3BF5-E9BE-48C8-BAC2-7A32A05E6F9B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7:31:58.245" v="12449" actId="14734"/>
        <pc:sldMkLst>
          <pc:docMk/>
          <pc:sldMk cId="3327010762" sldId="409"/>
        </pc:sldMkLst>
        <pc:spChg chg="mod">
          <ac:chgData name="Domonkos Márk" userId="5b754e74-2ec2-4aaf-b9f5-cf8f0656bdfa" providerId="ADAL" clId="{F4C2286D-0DBE-4644-A538-34A6C903FB9C}" dt="2022-01-17T17:30:58.540" v="12432" actId="27636"/>
          <ac:spMkLst>
            <pc:docMk/>
            <pc:sldMk cId="3327010762" sldId="409"/>
            <ac:spMk id="2" creationId="{E1E926BF-C781-4CCE-A5B4-77F59E7543AB}"/>
          </ac:spMkLst>
        </pc:spChg>
        <pc:spChg chg="mod">
          <ac:chgData name="Domonkos Márk" userId="5b754e74-2ec2-4aaf-b9f5-cf8f0656bdfa" providerId="ADAL" clId="{F4C2286D-0DBE-4644-A538-34A6C903FB9C}" dt="2022-01-17T17:30:48.429" v="12427"/>
          <ac:spMkLst>
            <pc:docMk/>
            <pc:sldMk cId="3327010762" sldId="409"/>
            <ac:spMk id="6" creationId="{A5C53635-77CB-43A2-8785-D2930E49452D}"/>
          </ac:spMkLst>
        </pc:spChg>
        <pc:graphicFrameChg chg="add mod modGraphic">
          <ac:chgData name="Domonkos Márk" userId="5b754e74-2ec2-4aaf-b9f5-cf8f0656bdfa" providerId="ADAL" clId="{F4C2286D-0DBE-4644-A538-34A6C903FB9C}" dt="2022-01-17T17:31:58.245" v="12449" actId="14734"/>
          <ac:graphicFrameMkLst>
            <pc:docMk/>
            <pc:sldMk cId="3327010762" sldId="409"/>
            <ac:graphicFrameMk id="7" creationId="{1CCF7EC5-4884-4B73-B8EF-732DC0CA5EDB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7T17:34:08.004" v="12474" actId="14100"/>
        <pc:sldMkLst>
          <pc:docMk/>
          <pc:sldMk cId="3749254298" sldId="410"/>
        </pc:sldMkLst>
        <pc:spChg chg="mod">
          <ac:chgData name="Domonkos Márk" userId="5b754e74-2ec2-4aaf-b9f5-cf8f0656bdfa" providerId="ADAL" clId="{F4C2286D-0DBE-4644-A538-34A6C903FB9C}" dt="2022-01-17T17:33:00.131" v="12458" actId="27636"/>
          <ac:spMkLst>
            <pc:docMk/>
            <pc:sldMk cId="3749254298" sldId="410"/>
            <ac:spMk id="2" creationId="{690368C5-4A5C-4551-9213-D586AE6273B3}"/>
          </ac:spMkLst>
        </pc:spChg>
        <pc:spChg chg="mod">
          <ac:chgData name="Domonkos Márk" userId="5b754e74-2ec2-4aaf-b9f5-cf8f0656bdfa" providerId="ADAL" clId="{F4C2286D-0DBE-4644-A538-34A6C903FB9C}" dt="2022-01-17T17:32:50.793" v="12453"/>
          <ac:spMkLst>
            <pc:docMk/>
            <pc:sldMk cId="3749254298" sldId="410"/>
            <ac:spMk id="6" creationId="{BFA7B0E9-1183-41B0-AC80-9001205B6702}"/>
          </ac:spMkLst>
        </pc:spChg>
        <pc:graphicFrameChg chg="add mod modGraphic">
          <ac:chgData name="Domonkos Márk" userId="5b754e74-2ec2-4aaf-b9f5-cf8f0656bdfa" providerId="ADAL" clId="{F4C2286D-0DBE-4644-A538-34A6C903FB9C}" dt="2022-01-17T17:34:08.004" v="12474" actId="14100"/>
          <ac:graphicFrameMkLst>
            <pc:docMk/>
            <pc:sldMk cId="3749254298" sldId="410"/>
            <ac:graphicFrameMk id="7" creationId="{1709BD68-6EDF-463E-9C80-CB5BCEE9AC5E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7T17:35:50.352" v="12505" actId="27636"/>
        <pc:sldMkLst>
          <pc:docMk/>
          <pc:sldMk cId="2975618770" sldId="411"/>
        </pc:sldMkLst>
        <pc:spChg chg="mod">
          <ac:chgData name="Domonkos Márk" userId="5b754e74-2ec2-4aaf-b9f5-cf8f0656bdfa" providerId="ADAL" clId="{F4C2286D-0DBE-4644-A538-34A6C903FB9C}" dt="2022-01-17T17:35:50.352" v="12505" actId="27636"/>
          <ac:spMkLst>
            <pc:docMk/>
            <pc:sldMk cId="2975618770" sldId="411"/>
            <ac:spMk id="2" creationId="{17EBEC47-C710-4340-83F5-BA61B12838EC}"/>
          </ac:spMkLst>
        </pc:spChg>
        <pc:spChg chg="mod">
          <ac:chgData name="Domonkos Márk" userId="5b754e74-2ec2-4aaf-b9f5-cf8f0656bdfa" providerId="ADAL" clId="{F4C2286D-0DBE-4644-A538-34A6C903FB9C}" dt="2022-01-17T17:34:24.985" v="12478"/>
          <ac:spMkLst>
            <pc:docMk/>
            <pc:sldMk cId="2975618770" sldId="411"/>
            <ac:spMk id="6" creationId="{BA713F58-3FDB-4C52-A5AE-EC1875CEA2C0}"/>
          </ac:spMkLst>
        </pc:spChg>
        <pc:graphicFrameChg chg="add mod modGraphic">
          <ac:chgData name="Domonkos Márk" userId="5b754e74-2ec2-4aaf-b9f5-cf8f0656bdfa" providerId="ADAL" clId="{F4C2286D-0DBE-4644-A538-34A6C903FB9C}" dt="2022-01-17T17:35:47.222" v="12503" actId="1076"/>
          <ac:graphicFrameMkLst>
            <pc:docMk/>
            <pc:sldMk cId="2975618770" sldId="411"/>
            <ac:graphicFrameMk id="7" creationId="{EA7C5A53-572E-4B65-8BB5-2C3204B7ED0A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7T17:37:20.757" v="12533" actId="1076"/>
        <pc:sldMkLst>
          <pc:docMk/>
          <pc:sldMk cId="3998972691" sldId="412"/>
        </pc:sldMkLst>
        <pc:spChg chg="mod">
          <ac:chgData name="Domonkos Márk" userId="5b754e74-2ec2-4aaf-b9f5-cf8f0656bdfa" providerId="ADAL" clId="{F4C2286D-0DBE-4644-A538-34A6C903FB9C}" dt="2022-01-17T17:36:19.614" v="12517" actId="14100"/>
          <ac:spMkLst>
            <pc:docMk/>
            <pc:sldMk cId="3998972691" sldId="412"/>
            <ac:spMk id="2" creationId="{D20C0B8D-0C02-4177-B147-E5E110D8F234}"/>
          </ac:spMkLst>
        </pc:spChg>
        <pc:spChg chg="mod">
          <ac:chgData name="Domonkos Márk" userId="5b754e74-2ec2-4aaf-b9f5-cf8f0656bdfa" providerId="ADAL" clId="{F4C2286D-0DBE-4644-A538-34A6C903FB9C}" dt="2022-01-17T17:36:09.321" v="12513" actId="20577"/>
          <ac:spMkLst>
            <pc:docMk/>
            <pc:sldMk cId="3998972691" sldId="412"/>
            <ac:spMk id="6" creationId="{745AA6F7-1A4F-4257-B12A-4D08B00C7FA5}"/>
          </ac:spMkLst>
        </pc:spChg>
        <pc:graphicFrameChg chg="add mod modGraphic">
          <ac:chgData name="Domonkos Márk" userId="5b754e74-2ec2-4aaf-b9f5-cf8f0656bdfa" providerId="ADAL" clId="{F4C2286D-0DBE-4644-A538-34A6C903FB9C}" dt="2022-01-17T17:37:20.757" v="12533" actId="1076"/>
          <ac:graphicFrameMkLst>
            <pc:docMk/>
            <pc:sldMk cId="3998972691" sldId="412"/>
            <ac:graphicFrameMk id="7" creationId="{FF307E25-FB89-4D04-9846-6B0CE6E67AAE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7T17:38:36.190" v="12552" actId="14734"/>
        <pc:sldMkLst>
          <pc:docMk/>
          <pc:sldMk cId="212456520" sldId="413"/>
        </pc:sldMkLst>
        <pc:spChg chg="mod">
          <ac:chgData name="Domonkos Márk" userId="5b754e74-2ec2-4aaf-b9f5-cf8f0656bdfa" providerId="ADAL" clId="{F4C2286D-0DBE-4644-A538-34A6C903FB9C}" dt="2022-01-17T17:37:48.589" v="12539" actId="14100"/>
          <ac:spMkLst>
            <pc:docMk/>
            <pc:sldMk cId="212456520" sldId="413"/>
            <ac:spMk id="2" creationId="{9FC24818-24FA-4524-98F3-E231AF231F6E}"/>
          </ac:spMkLst>
        </pc:spChg>
        <pc:spChg chg="mod">
          <ac:chgData name="Domonkos Márk" userId="5b754e74-2ec2-4aaf-b9f5-cf8f0656bdfa" providerId="ADAL" clId="{F4C2286D-0DBE-4644-A538-34A6C903FB9C}" dt="2022-01-17T17:37:38.111" v="12535"/>
          <ac:spMkLst>
            <pc:docMk/>
            <pc:sldMk cId="212456520" sldId="413"/>
            <ac:spMk id="6" creationId="{B631ABBC-8749-4EF9-AD35-A33FCADA7F62}"/>
          </ac:spMkLst>
        </pc:spChg>
        <pc:graphicFrameChg chg="add mod modGraphic">
          <ac:chgData name="Domonkos Márk" userId="5b754e74-2ec2-4aaf-b9f5-cf8f0656bdfa" providerId="ADAL" clId="{F4C2286D-0DBE-4644-A538-34A6C903FB9C}" dt="2022-01-17T17:38:36.190" v="12552" actId="14734"/>
          <ac:graphicFrameMkLst>
            <pc:docMk/>
            <pc:sldMk cId="212456520" sldId="413"/>
            <ac:graphicFrameMk id="7" creationId="{D706C598-7986-406A-9E14-FB651A8E2B7B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7T17:39:42.213" v="12574" actId="14734"/>
        <pc:sldMkLst>
          <pc:docMk/>
          <pc:sldMk cId="977282828" sldId="414"/>
        </pc:sldMkLst>
        <pc:spChg chg="mod">
          <ac:chgData name="Domonkos Márk" userId="5b754e74-2ec2-4aaf-b9f5-cf8f0656bdfa" providerId="ADAL" clId="{F4C2286D-0DBE-4644-A538-34A6C903FB9C}" dt="2022-01-17T17:38:55.359" v="12558" actId="14100"/>
          <ac:spMkLst>
            <pc:docMk/>
            <pc:sldMk cId="977282828" sldId="414"/>
            <ac:spMk id="2" creationId="{580621D1-6444-4049-AA40-3F9C9E1ECE01}"/>
          </ac:spMkLst>
        </pc:spChg>
        <pc:spChg chg="mod">
          <ac:chgData name="Domonkos Márk" userId="5b754e74-2ec2-4aaf-b9f5-cf8f0656bdfa" providerId="ADAL" clId="{F4C2286D-0DBE-4644-A538-34A6C903FB9C}" dt="2022-01-17T17:38:48.002" v="12554"/>
          <ac:spMkLst>
            <pc:docMk/>
            <pc:sldMk cId="977282828" sldId="414"/>
            <ac:spMk id="6" creationId="{EC6F2EC8-B83C-4B77-BDD7-9A328FEC1EC6}"/>
          </ac:spMkLst>
        </pc:spChg>
        <pc:graphicFrameChg chg="add mod modGraphic">
          <ac:chgData name="Domonkos Márk" userId="5b754e74-2ec2-4aaf-b9f5-cf8f0656bdfa" providerId="ADAL" clId="{F4C2286D-0DBE-4644-A538-34A6C903FB9C}" dt="2022-01-17T17:39:42.213" v="12574" actId="14734"/>
          <ac:graphicFrameMkLst>
            <pc:docMk/>
            <pc:sldMk cId="977282828" sldId="414"/>
            <ac:graphicFrameMk id="7" creationId="{097B7FC4-0F72-482E-BFF7-7E644C7E2E9C}"/>
          </ac:graphicFrameMkLst>
        </pc:graphicFrameChg>
      </pc:sldChg>
      <pc:sldChg chg="modSp new mod">
        <pc:chgData name="Domonkos Márk" userId="5b754e74-2ec2-4aaf-b9f5-cf8f0656bdfa" providerId="ADAL" clId="{F4C2286D-0DBE-4644-A538-34A6C903FB9C}" dt="2022-01-17T17:41:23.928" v="12619" actId="14100"/>
        <pc:sldMkLst>
          <pc:docMk/>
          <pc:sldMk cId="2713359105" sldId="415"/>
        </pc:sldMkLst>
        <pc:spChg chg="mod">
          <ac:chgData name="Domonkos Márk" userId="5b754e74-2ec2-4aaf-b9f5-cf8f0656bdfa" providerId="ADAL" clId="{F4C2286D-0DBE-4644-A538-34A6C903FB9C}" dt="2022-01-17T17:41:23.928" v="12619" actId="14100"/>
          <ac:spMkLst>
            <pc:docMk/>
            <pc:sldMk cId="2713359105" sldId="415"/>
            <ac:spMk id="2" creationId="{0F050FDE-D5C7-4D57-9AED-AB230AD3544F}"/>
          </ac:spMkLst>
        </pc:spChg>
      </pc:sldChg>
      <pc:sldChg chg="new del">
        <pc:chgData name="Domonkos Márk" userId="5b754e74-2ec2-4aaf-b9f5-cf8f0656bdfa" providerId="ADAL" clId="{F4C2286D-0DBE-4644-A538-34A6C903FB9C}" dt="2022-01-17T17:41:30.295" v="12621" actId="47"/>
        <pc:sldMkLst>
          <pc:docMk/>
          <pc:sldMk cId="2847044138" sldId="416"/>
        </pc:sldMkLst>
      </pc:sldChg>
      <pc:sldChg chg="modSp new mod ord">
        <pc:chgData name="Domonkos Márk" userId="5b754e74-2ec2-4aaf-b9f5-cf8f0656bdfa" providerId="ADAL" clId="{F4C2286D-0DBE-4644-A538-34A6C903FB9C}" dt="2022-01-17T17:54:54.077" v="12660" actId="207"/>
        <pc:sldMkLst>
          <pc:docMk/>
          <pc:sldMk cId="4140372115" sldId="416"/>
        </pc:sldMkLst>
        <pc:spChg chg="mod">
          <ac:chgData name="Domonkos Márk" userId="5b754e74-2ec2-4aaf-b9f5-cf8f0656bdfa" providerId="ADAL" clId="{F4C2286D-0DBE-4644-A538-34A6C903FB9C}" dt="2022-01-17T17:54:54.077" v="12660" actId="207"/>
          <ac:spMkLst>
            <pc:docMk/>
            <pc:sldMk cId="4140372115" sldId="416"/>
            <ac:spMk id="2" creationId="{9DD3AD2A-D966-49F0-B2A9-5A9AC425F558}"/>
          </ac:spMkLst>
        </pc:spChg>
        <pc:spChg chg="mod">
          <ac:chgData name="Domonkos Márk" userId="5b754e74-2ec2-4aaf-b9f5-cf8f0656bdfa" providerId="ADAL" clId="{F4C2286D-0DBE-4644-A538-34A6C903FB9C}" dt="2022-01-17T17:53:54.224" v="12654" actId="20577"/>
          <ac:spMkLst>
            <pc:docMk/>
            <pc:sldMk cId="4140372115" sldId="416"/>
            <ac:spMk id="6" creationId="{6EC52022-88E6-47B2-A00A-182F56C60255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7T17:59:34.930" v="12789" actId="1076"/>
        <pc:sldMkLst>
          <pc:docMk/>
          <pc:sldMk cId="2500864410" sldId="417"/>
        </pc:sldMkLst>
        <pc:spChg chg="del">
          <ac:chgData name="Domonkos Márk" userId="5b754e74-2ec2-4aaf-b9f5-cf8f0656bdfa" providerId="ADAL" clId="{F4C2286D-0DBE-4644-A538-34A6C903FB9C}" dt="2022-01-17T17:55:45.544" v="12668" actId="22"/>
          <ac:spMkLst>
            <pc:docMk/>
            <pc:sldMk cId="2500864410" sldId="417"/>
            <ac:spMk id="2" creationId="{1627F5CB-E8AF-419C-ACBD-AC4A3B0C232E}"/>
          </ac:spMkLst>
        </pc:spChg>
        <pc:spChg chg="mod">
          <ac:chgData name="Domonkos Márk" userId="5b754e74-2ec2-4aaf-b9f5-cf8f0656bdfa" providerId="ADAL" clId="{F4C2286D-0DBE-4644-A538-34A6C903FB9C}" dt="2022-01-17T17:58:20.992" v="12737" actId="1076"/>
          <ac:spMkLst>
            <pc:docMk/>
            <pc:sldMk cId="2500864410" sldId="417"/>
            <ac:spMk id="6" creationId="{FC4815E4-E192-451B-A0CD-5A186F8F059F}"/>
          </ac:spMkLst>
        </pc:spChg>
        <pc:spChg chg="add del mod">
          <ac:chgData name="Domonkos Márk" userId="5b754e74-2ec2-4aaf-b9f5-cf8f0656bdfa" providerId="ADAL" clId="{F4C2286D-0DBE-4644-A538-34A6C903FB9C}" dt="2022-01-17T17:58:15.258" v="12734"/>
          <ac:spMkLst>
            <pc:docMk/>
            <pc:sldMk cId="2500864410" sldId="417"/>
            <ac:spMk id="9" creationId="{2ED7A92C-44FC-4A2D-B26F-CCA1C7DD68A9}"/>
          </ac:spMkLst>
        </pc:spChg>
        <pc:spChg chg="add mod">
          <ac:chgData name="Domonkos Márk" userId="5b754e74-2ec2-4aaf-b9f5-cf8f0656bdfa" providerId="ADAL" clId="{F4C2286D-0DBE-4644-A538-34A6C903FB9C}" dt="2022-01-17T17:59:34.930" v="12789" actId="1076"/>
          <ac:spMkLst>
            <pc:docMk/>
            <pc:sldMk cId="2500864410" sldId="417"/>
            <ac:spMk id="10" creationId="{2EEA5696-2B54-4D90-9C7D-138271191A1A}"/>
          </ac:spMkLst>
        </pc:spChg>
        <pc:spChg chg="add del mod">
          <ac:chgData name="Domonkos Márk" userId="5b754e74-2ec2-4aaf-b9f5-cf8f0656bdfa" providerId="ADAL" clId="{F4C2286D-0DBE-4644-A538-34A6C903FB9C}" dt="2022-01-17T17:58:15.257" v="12732" actId="478"/>
          <ac:spMkLst>
            <pc:docMk/>
            <pc:sldMk cId="2500864410" sldId="417"/>
            <ac:spMk id="11" creationId="{AC12FE05-317A-4ECB-8AE9-B3384C701D40}"/>
          </ac:spMkLst>
        </pc:spChg>
        <pc:spChg chg="add del mod">
          <ac:chgData name="Domonkos Márk" userId="5b754e74-2ec2-4aaf-b9f5-cf8f0656bdfa" providerId="ADAL" clId="{F4C2286D-0DBE-4644-A538-34A6C903FB9C}" dt="2022-01-17T17:58:51.010" v="12745"/>
          <ac:spMkLst>
            <pc:docMk/>
            <pc:sldMk cId="2500864410" sldId="417"/>
            <ac:spMk id="12" creationId="{C3254C04-7B53-43D5-9919-A058D0893AFB}"/>
          </ac:spMkLst>
        </pc:spChg>
        <pc:spChg chg="add del mod">
          <ac:chgData name="Domonkos Márk" userId="5b754e74-2ec2-4aaf-b9f5-cf8f0656bdfa" providerId="ADAL" clId="{F4C2286D-0DBE-4644-A538-34A6C903FB9C}" dt="2022-01-17T17:58:51.011" v="12747"/>
          <ac:spMkLst>
            <pc:docMk/>
            <pc:sldMk cId="2500864410" sldId="417"/>
            <ac:spMk id="13" creationId="{F3F1EFEE-6E3E-4EC5-9F17-FB6E941C3439}"/>
          </ac:spMkLst>
        </pc:spChg>
        <pc:picChg chg="add mod ord">
          <ac:chgData name="Domonkos Márk" userId="5b754e74-2ec2-4aaf-b9f5-cf8f0656bdfa" providerId="ADAL" clId="{F4C2286D-0DBE-4644-A538-34A6C903FB9C}" dt="2022-01-17T17:58:37.003" v="12738" actId="1076"/>
          <ac:picMkLst>
            <pc:docMk/>
            <pc:sldMk cId="2500864410" sldId="417"/>
            <ac:picMk id="8" creationId="{745659B9-90FE-4D07-A79A-022CD740A75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8:02:40.046" v="12912" actId="20577"/>
        <pc:sldMkLst>
          <pc:docMk/>
          <pc:sldMk cId="1059012542" sldId="418"/>
        </pc:sldMkLst>
        <pc:spChg chg="del">
          <ac:chgData name="Domonkos Márk" userId="5b754e74-2ec2-4aaf-b9f5-cf8f0656bdfa" providerId="ADAL" clId="{F4C2286D-0DBE-4644-A538-34A6C903FB9C}" dt="2022-01-17T18:00:11.307" v="12791" actId="22"/>
          <ac:spMkLst>
            <pc:docMk/>
            <pc:sldMk cId="1059012542" sldId="418"/>
            <ac:spMk id="2" creationId="{3D575D7D-A65D-416D-A4C6-A3C676426455}"/>
          </ac:spMkLst>
        </pc:spChg>
        <pc:spChg chg="mod">
          <ac:chgData name="Domonkos Márk" userId="5b754e74-2ec2-4aaf-b9f5-cf8f0656bdfa" providerId="ADAL" clId="{F4C2286D-0DBE-4644-A538-34A6C903FB9C}" dt="2022-01-17T18:01:39.245" v="12809" actId="20577"/>
          <ac:spMkLst>
            <pc:docMk/>
            <pc:sldMk cId="1059012542" sldId="418"/>
            <ac:spMk id="6" creationId="{C20005CE-D313-4174-98F2-2001B4BD000A}"/>
          </ac:spMkLst>
        </pc:spChg>
        <pc:spChg chg="add mod">
          <ac:chgData name="Domonkos Márk" userId="5b754e74-2ec2-4aaf-b9f5-cf8f0656bdfa" providerId="ADAL" clId="{F4C2286D-0DBE-4644-A538-34A6C903FB9C}" dt="2022-01-17T18:02:40.046" v="12912" actId="20577"/>
          <ac:spMkLst>
            <pc:docMk/>
            <pc:sldMk cId="1059012542" sldId="418"/>
            <ac:spMk id="9" creationId="{0DB018F0-E165-4D61-B1F5-AADF4FC7F588}"/>
          </ac:spMkLst>
        </pc:spChg>
        <pc:spChg chg="add del mod">
          <ac:chgData name="Domonkos Márk" userId="5b754e74-2ec2-4aaf-b9f5-cf8f0656bdfa" providerId="ADAL" clId="{F4C2286D-0DBE-4644-A538-34A6C903FB9C}" dt="2022-01-17T18:01:04.180" v="12800" actId="478"/>
          <ac:spMkLst>
            <pc:docMk/>
            <pc:sldMk cId="1059012542" sldId="418"/>
            <ac:spMk id="10" creationId="{21CED0F4-577F-42D7-AB4B-6521002B124E}"/>
          </ac:spMkLst>
        </pc:spChg>
        <pc:picChg chg="add mod ord">
          <ac:chgData name="Domonkos Márk" userId="5b754e74-2ec2-4aaf-b9f5-cf8f0656bdfa" providerId="ADAL" clId="{F4C2286D-0DBE-4644-A538-34A6C903FB9C}" dt="2022-01-17T18:00:22.177" v="12794" actId="14100"/>
          <ac:picMkLst>
            <pc:docMk/>
            <pc:sldMk cId="1059012542" sldId="418"/>
            <ac:picMk id="8" creationId="{E8CBD33B-1418-4626-810F-96155B3CA1D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8:13:32.545" v="13169" actId="1076"/>
        <pc:sldMkLst>
          <pc:docMk/>
          <pc:sldMk cId="2230646572" sldId="419"/>
        </pc:sldMkLst>
        <pc:spChg chg="del mod">
          <ac:chgData name="Domonkos Márk" userId="5b754e74-2ec2-4aaf-b9f5-cf8f0656bdfa" providerId="ADAL" clId="{F4C2286D-0DBE-4644-A538-34A6C903FB9C}" dt="2022-01-17T18:03:07.628" v="12935" actId="478"/>
          <ac:spMkLst>
            <pc:docMk/>
            <pc:sldMk cId="2230646572" sldId="419"/>
            <ac:spMk id="2" creationId="{D6FFC844-5A52-45E1-A2B7-F5C81FC070C4}"/>
          </ac:spMkLst>
        </pc:spChg>
        <pc:spChg chg="mod">
          <ac:chgData name="Domonkos Márk" userId="5b754e74-2ec2-4aaf-b9f5-cf8f0656bdfa" providerId="ADAL" clId="{F4C2286D-0DBE-4644-A538-34A6C903FB9C}" dt="2022-01-17T18:02:56.312" v="12932" actId="20577"/>
          <ac:spMkLst>
            <pc:docMk/>
            <pc:sldMk cId="2230646572" sldId="419"/>
            <ac:spMk id="6" creationId="{01B80EBF-58C3-4BAE-ABAA-B665E5F87DB1}"/>
          </ac:spMkLst>
        </pc:spChg>
        <pc:spChg chg="add mod">
          <ac:chgData name="Domonkos Márk" userId="5b754e74-2ec2-4aaf-b9f5-cf8f0656bdfa" providerId="ADAL" clId="{F4C2286D-0DBE-4644-A538-34A6C903FB9C}" dt="2022-01-17T18:04:55.125" v="12987" actId="20577"/>
          <ac:spMkLst>
            <pc:docMk/>
            <pc:sldMk cId="2230646572" sldId="419"/>
            <ac:spMk id="11" creationId="{5D98CB49-4CB4-43B3-B99B-F03BCE09C69C}"/>
          </ac:spMkLst>
        </pc:spChg>
        <pc:spChg chg="add mod">
          <ac:chgData name="Domonkos Márk" userId="5b754e74-2ec2-4aaf-b9f5-cf8f0656bdfa" providerId="ADAL" clId="{F4C2286D-0DBE-4644-A538-34A6C903FB9C}" dt="2022-01-17T18:04:23.673" v="12973" actId="1076"/>
          <ac:spMkLst>
            <pc:docMk/>
            <pc:sldMk cId="2230646572" sldId="419"/>
            <ac:spMk id="12" creationId="{617BF3F6-9110-481A-8694-F8E0469B2A38}"/>
          </ac:spMkLst>
        </pc:spChg>
        <pc:spChg chg="del mod topLvl">
          <ac:chgData name="Domonkos Márk" userId="5b754e74-2ec2-4aaf-b9f5-cf8f0656bdfa" providerId="ADAL" clId="{F4C2286D-0DBE-4644-A538-34A6C903FB9C}" dt="2022-01-17T18:06:21.993" v="13022" actId="21"/>
          <ac:spMkLst>
            <pc:docMk/>
            <pc:sldMk cId="2230646572" sldId="419"/>
            <ac:spMk id="15" creationId="{009EE6C2-4389-4A06-A327-D35988EFFDCC}"/>
          </ac:spMkLst>
        </pc:spChg>
        <pc:spChg chg="del mod">
          <ac:chgData name="Domonkos Márk" userId="5b754e74-2ec2-4aaf-b9f5-cf8f0656bdfa" providerId="ADAL" clId="{F4C2286D-0DBE-4644-A538-34A6C903FB9C}" dt="2022-01-17T18:06:06.751" v="13017" actId="478"/>
          <ac:spMkLst>
            <pc:docMk/>
            <pc:sldMk cId="2230646572" sldId="419"/>
            <ac:spMk id="16" creationId="{6B4161BE-9281-4435-A25E-AC2E5A67DB75}"/>
          </ac:spMkLst>
        </pc:spChg>
        <pc:spChg chg="del mod">
          <ac:chgData name="Domonkos Márk" userId="5b754e74-2ec2-4aaf-b9f5-cf8f0656bdfa" providerId="ADAL" clId="{F4C2286D-0DBE-4644-A538-34A6C903FB9C}" dt="2022-01-17T18:06:04.738" v="13016" actId="478"/>
          <ac:spMkLst>
            <pc:docMk/>
            <pc:sldMk cId="2230646572" sldId="419"/>
            <ac:spMk id="17" creationId="{506A28AA-28A1-4A81-8628-7C13F04DF84E}"/>
          </ac:spMkLst>
        </pc:spChg>
        <pc:spChg chg="del mod">
          <ac:chgData name="Domonkos Márk" userId="5b754e74-2ec2-4aaf-b9f5-cf8f0656bdfa" providerId="ADAL" clId="{F4C2286D-0DBE-4644-A538-34A6C903FB9C}" dt="2022-01-17T18:06:17.007" v="13021" actId="478"/>
          <ac:spMkLst>
            <pc:docMk/>
            <pc:sldMk cId="2230646572" sldId="419"/>
            <ac:spMk id="18" creationId="{A4D7149E-9AE6-4BA5-A7A3-D3CA42C1D75D}"/>
          </ac:spMkLst>
        </pc:spChg>
        <pc:spChg chg="del mod topLvl">
          <ac:chgData name="Domonkos Márk" userId="5b754e74-2ec2-4aaf-b9f5-cf8f0656bdfa" providerId="ADAL" clId="{F4C2286D-0DBE-4644-A538-34A6C903FB9C}" dt="2022-01-17T18:06:25.103" v="13023" actId="478"/>
          <ac:spMkLst>
            <pc:docMk/>
            <pc:sldMk cId="2230646572" sldId="419"/>
            <ac:spMk id="19" creationId="{A84D3C73-226A-47F0-BC6B-12121DD031DD}"/>
          </ac:spMkLst>
        </pc:spChg>
        <pc:spChg chg="del mod">
          <ac:chgData name="Domonkos Márk" userId="5b754e74-2ec2-4aaf-b9f5-cf8f0656bdfa" providerId="ADAL" clId="{F4C2286D-0DBE-4644-A538-34A6C903FB9C}" dt="2022-01-17T18:07:55.352" v="13063" actId="478"/>
          <ac:spMkLst>
            <pc:docMk/>
            <pc:sldMk cId="2230646572" sldId="419"/>
            <ac:spMk id="23" creationId="{D4FB3835-BD7F-456E-9808-E2271A02915C}"/>
          </ac:spMkLst>
        </pc:spChg>
        <pc:spChg chg="mod">
          <ac:chgData name="Domonkos Márk" userId="5b754e74-2ec2-4aaf-b9f5-cf8f0656bdfa" providerId="ADAL" clId="{F4C2286D-0DBE-4644-A538-34A6C903FB9C}" dt="2022-01-17T18:07:25.954" v="13040"/>
          <ac:spMkLst>
            <pc:docMk/>
            <pc:sldMk cId="2230646572" sldId="419"/>
            <ac:spMk id="24" creationId="{35D66951-8DE9-4189-A6DE-767D8DAB994E}"/>
          </ac:spMkLst>
        </pc:spChg>
        <pc:spChg chg="mod">
          <ac:chgData name="Domonkos Márk" userId="5b754e74-2ec2-4aaf-b9f5-cf8f0656bdfa" providerId="ADAL" clId="{F4C2286D-0DBE-4644-A538-34A6C903FB9C}" dt="2022-01-17T18:07:25.954" v="13040"/>
          <ac:spMkLst>
            <pc:docMk/>
            <pc:sldMk cId="2230646572" sldId="419"/>
            <ac:spMk id="25" creationId="{D530C55E-9234-4771-BB2E-E6823C1A7D8C}"/>
          </ac:spMkLst>
        </pc:spChg>
        <pc:spChg chg="mod">
          <ac:chgData name="Domonkos Márk" userId="5b754e74-2ec2-4aaf-b9f5-cf8f0656bdfa" providerId="ADAL" clId="{F4C2286D-0DBE-4644-A538-34A6C903FB9C}" dt="2022-01-17T18:07:25.954" v="13040"/>
          <ac:spMkLst>
            <pc:docMk/>
            <pc:sldMk cId="2230646572" sldId="419"/>
            <ac:spMk id="26" creationId="{D15E99FB-4489-47D7-B7FE-1B77C083C4C4}"/>
          </ac:spMkLst>
        </pc:spChg>
        <pc:spChg chg="mod">
          <ac:chgData name="Domonkos Márk" userId="5b754e74-2ec2-4aaf-b9f5-cf8f0656bdfa" providerId="ADAL" clId="{F4C2286D-0DBE-4644-A538-34A6C903FB9C}" dt="2022-01-17T18:07:25.954" v="13040"/>
          <ac:spMkLst>
            <pc:docMk/>
            <pc:sldMk cId="2230646572" sldId="419"/>
            <ac:spMk id="27" creationId="{8D11410C-01CC-4F5A-BA34-03005F74BFD9}"/>
          </ac:spMkLst>
        </pc:spChg>
        <pc:spChg chg="add mod">
          <ac:chgData name="Domonkos Márk" userId="5b754e74-2ec2-4aaf-b9f5-cf8f0656bdfa" providerId="ADAL" clId="{F4C2286D-0DBE-4644-A538-34A6C903FB9C}" dt="2022-01-17T18:09:28.874" v="13085" actId="1076"/>
          <ac:spMkLst>
            <pc:docMk/>
            <pc:sldMk cId="2230646572" sldId="419"/>
            <ac:spMk id="29" creationId="{EF7B3D9F-36A2-4994-840C-7DDBC0042C6E}"/>
          </ac:spMkLst>
        </pc:spChg>
        <pc:spChg chg="add mod">
          <ac:chgData name="Domonkos Márk" userId="5b754e74-2ec2-4aaf-b9f5-cf8f0656bdfa" providerId="ADAL" clId="{F4C2286D-0DBE-4644-A538-34A6C903FB9C}" dt="2022-01-17T18:09:31.170" v="13086" actId="1076"/>
          <ac:spMkLst>
            <pc:docMk/>
            <pc:sldMk cId="2230646572" sldId="419"/>
            <ac:spMk id="31" creationId="{B14CF4B3-DD13-4DF4-9CA5-E39C350993F9}"/>
          </ac:spMkLst>
        </pc:spChg>
        <pc:spChg chg="del mod">
          <ac:chgData name="Domonkos Márk" userId="5b754e74-2ec2-4aaf-b9f5-cf8f0656bdfa" providerId="ADAL" clId="{F4C2286D-0DBE-4644-A538-34A6C903FB9C}" dt="2022-01-17T18:11:43.507" v="13143" actId="21"/>
          <ac:spMkLst>
            <pc:docMk/>
            <pc:sldMk cId="2230646572" sldId="419"/>
            <ac:spMk id="35" creationId="{8B3ADEE6-B2CC-4BF4-AC39-22ACAB058B39}"/>
          </ac:spMkLst>
        </pc:spChg>
        <pc:spChg chg="mod">
          <ac:chgData name="Domonkos Márk" userId="5b754e74-2ec2-4aaf-b9f5-cf8f0656bdfa" providerId="ADAL" clId="{F4C2286D-0DBE-4644-A538-34A6C903FB9C}" dt="2022-01-17T18:11:20.937" v="13127"/>
          <ac:spMkLst>
            <pc:docMk/>
            <pc:sldMk cId="2230646572" sldId="419"/>
            <ac:spMk id="36" creationId="{8B541124-3F9E-46F5-AD81-CA45A6B025E1}"/>
          </ac:spMkLst>
        </pc:spChg>
        <pc:spChg chg="mod">
          <ac:chgData name="Domonkos Márk" userId="5b754e74-2ec2-4aaf-b9f5-cf8f0656bdfa" providerId="ADAL" clId="{F4C2286D-0DBE-4644-A538-34A6C903FB9C}" dt="2022-01-17T18:11:20.937" v="13127"/>
          <ac:spMkLst>
            <pc:docMk/>
            <pc:sldMk cId="2230646572" sldId="419"/>
            <ac:spMk id="37" creationId="{11BF1B87-4479-4258-81BC-617EEB56B415}"/>
          </ac:spMkLst>
        </pc:spChg>
        <pc:spChg chg="mod">
          <ac:chgData name="Domonkos Márk" userId="5b754e74-2ec2-4aaf-b9f5-cf8f0656bdfa" providerId="ADAL" clId="{F4C2286D-0DBE-4644-A538-34A6C903FB9C}" dt="2022-01-17T18:11:20.937" v="13127"/>
          <ac:spMkLst>
            <pc:docMk/>
            <pc:sldMk cId="2230646572" sldId="419"/>
            <ac:spMk id="38" creationId="{27065D47-DB0F-482C-BDDB-C1B50F8F6653}"/>
          </ac:spMkLst>
        </pc:spChg>
        <pc:spChg chg="mod">
          <ac:chgData name="Domonkos Márk" userId="5b754e74-2ec2-4aaf-b9f5-cf8f0656bdfa" providerId="ADAL" clId="{F4C2286D-0DBE-4644-A538-34A6C903FB9C}" dt="2022-01-17T18:11:20.937" v="13127"/>
          <ac:spMkLst>
            <pc:docMk/>
            <pc:sldMk cId="2230646572" sldId="419"/>
            <ac:spMk id="39" creationId="{08D26848-FA11-4BC5-AF4F-DCF29602590B}"/>
          </ac:spMkLst>
        </pc:spChg>
        <pc:spChg chg="mod">
          <ac:chgData name="Domonkos Márk" userId="5b754e74-2ec2-4aaf-b9f5-cf8f0656bdfa" providerId="ADAL" clId="{F4C2286D-0DBE-4644-A538-34A6C903FB9C}" dt="2022-01-17T18:03:34.771" v="12938"/>
          <ac:spMkLst>
            <pc:docMk/>
            <pc:sldMk cId="2230646572" sldId="419"/>
            <ac:spMk id="42" creationId="{5F27C3E8-46A5-4559-B6BB-766077957E28}"/>
          </ac:spMkLst>
        </pc:spChg>
        <pc:spChg chg="mod">
          <ac:chgData name="Domonkos Márk" userId="5b754e74-2ec2-4aaf-b9f5-cf8f0656bdfa" providerId="ADAL" clId="{F4C2286D-0DBE-4644-A538-34A6C903FB9C}" dt="2022-01-17T18:03:34.771" v="12938"/>
          <ac:spMkLst>
            <pc:docMk/>
            <pc:sldMk cId="2230646572" sldId="419"/>
            <ac:spMk id="43" creationId="{C48AFA8E-C1F9-481D-AF74-9984C6A6FC16}"/>
          </ac:spMkLst>
        </pc:spChg>
        <pc:spChg chg="mod">
          <ac:chgData name="Domonkos Márk" userId="5b754e74-2ec2-4aaf-b9f5-cf8f0656bdfa" providerId="ADAL" clId="{F4C2286D-0DBE-4644-A538-34A6C903FB9C}" dt="2022-01-17T18:03:34.771" v="12938"/>
          <ac:spMkLst>
            <pc:docMk/>
            <pc:sldMk cId="2230646572" sldId="419"/>
            <ac:spMk id="44" creationId="{14BBADB6-E44E-4C2A-9656-E6EB008A8C49}"/>
          </ac:spMkLst>
        </pc:spChg>
        <pc:spChg chg="mod">
          <ac:chgData name="Domonkos Márk" userId="5b754e74-2ec2-4aaf-b9f5-cf8f0656bdfa" providerId="ADAL" clId="{F4C2286D-0DBE-4644-A538-34A6C903FB9C}" dt="2022-01-17T18:03:34.771" v="12938"/>
          <ac:spMkLst>
            <pc:docMk/>
            <pc:sldMk cId="2230646572" sldId="419"/>
            <ac:spMk id="45" creationId="{8378B957-965D-4DF0-9012-666453440538}"/>
          </ac:spMkLst>
        </pc:spChg>
        <pc:spChg chg="mod">
          <ac:chgData name="Domonkos Márk" userId="5b754e74-2ec2-4aaf-b9f5-cf8f0656bdfa" providerId="ADAL" clId="{F4C2286D-0DBE-4644-A538-34A6C903FB9C}" dt="2022-01-17T18:03:34.771" v="12938"/>
          <ac:spMkLst>
            <pc:docMk/>
            <pc:sldMk cId="2230646572" sldId="419"/>
            <ac:spMk id="46" creationId="{CE225710-D1A8-41E1-AA4F-9139DDDB3EA3}"/>
          </ac:spMkLst>
        </pc:spChg>
        <pc:spChg chg="add mod">
          <ac:chgData name="Domonkos Márk" userId="5b754e74-2ec2-4aaf-b9f5-cf8f0656bdfa" providerId="ADAL" clId="{F4C2286D-0DBE-4644-A538-34A6C903FB9C}" dt="2022-01-17T18:13:07.857" v="13164" actId="1076"/>
          <ac:spMkLst>
            <pc:docMk/>
            <pc:sldMk cId="2230646572" sldId="419"/>
            <ac:spMk id="49" creationId="{6E622558-7A1A-48E0-BB8D-7DE5821394C4}"/>
          </ac:spMkLst>
        </pc:spChg>
        <pc:spChg chg="add mod">
          <ac:chgData name="Domonkos Márk" userId="5b754e74-2ec2-4aaf-b9f5-cf8f0656bdfa" providerId="ADAL" clId="{F4C2286D-0DBE-4644-A538-34A6C903FB9C}" dt="2022-01-17T18:08:56.106" v="13076" actId="255"/>
          <ac:spMkLst>
            <pc:docMk/>
            <pc:sldMk cId="2230646572" sldId="419"/>
            <ac:spMk id="50" creationId="{5DA42B81-BB27-4D63-BD6B-8CB8BB868040}"/>
          </ac:spMkLst>
        </pc:spChg>
        <pc:spChg chg="add mod">
          <ac:chgData name="Domonkos Márk" userId="5b754e74-2ec2-4aaf-b9f5-cf8f0656bdfa" providerId="ADAL" clId="{F4C2286D-0DBE-4644-A538-34A6C903FB9C}" dt="2022-01-17T18:11:57.874" v="13148" actId="1076"/>
          <ac:spMkLst>
            <pc:docMk/>
            <pc:sldMk cId="2230646572" sldId="419"/>
            <ac:spMk id="51" creationId="{42338976-36BA-489E-84CB-4521F0F3166C}"/>
          </ac:spMkLst>
        </pc:spChg>
        <pc:grpChg chg="add del mod">
          <ac:chgData name="Domonkos Márk" userId="5b754e74-2ec2-4aaf-b9f5-cf8f0656bdfa" providerId="ADAL" clId="{F4C2286D-0DBE-4644-A538-34A6C903FB9C}" dt="2022-01-17T18:06:21.993" v="13022" actId="21"/>
          <ac:grpSpMkLst>
            <pc:docMk/>
            <pc:sldMk cId="2230646572" sldId="419"/>
            <ac:grpSpMk id="13" creationId="{BEB7A0DB-D5A2-4FE5-8E11-EDABE191A2A2}"/>
          </ac:grpSpMkLst>
        </pc:grpChg>
        <pc:grpChg chg="del mod">
          <ac:chgData name="Domonkos Márk" userId="5b754e74-2ec2-4aaf-b9f5-cf8f0656bdfa" providerId="ADAL" clId="{F4C2286D-0DBE-4644-A538-34A6C903FB9C}" dt="2022-01-17T18:06:17.007" v="13021" actId="478"/>
          <ac:grpSpMkLst>
            <pc:docMk/>
            <pc:sldMk cId="2230646572" sldId="419"/>
            <ac:grpSpMk id="14" creationId="{C31CDBC4-95E2-49D5-B1A3-EFA8E97C137B}"/>
          </ac:grpSpMkLst>
        </pc:grpChg>
        <pc:grpChg chg="add del mod">
          <ac:chgData name="Domonkos Márk" userId="5b754e74-2ec2-4aaf-b9f5-cf8f0656bdfa" providerId="ADAL" clId="{F4C2286D-0DBE-4644-A538-34A6C903FB9C}" dt="2022-01-17T18:07:56.684" v="13064" actId="478"/>
          <ac:grpSpMkLst>
            <pc:docMk/>
            <pc:sldMk cId="2230646572" sldId="419"/>
            <ac:grpSpMk id="21" creationId="{17ACAD13-68FD-4C74-863D-F23AB24396B1}"/>
          </ac:grpSpMkLst>
        </pc:grpChg>
        <pc:grpChg chg="mod">
          <ac:chgData name="Domonkos Márk" userId="5b754e74-2ec2-4aaf-b9f5-cf8f0656bdfa" providerId="ADAL" clId="{F4C2286D-0DBE-4644-A538-34A6C903FB9C}" dt="2022-01-17T18:07:25.954" v="13040"/>
          <ac:grpSpMkLst>
            <pc:docMk/>
            <pc:sldMk cId="2230646572" sldId="419"/>
            <ac:grpSpMk id="22" creationId="{B0E46A3D-DA48-4B7D-83D3-D586D7B39FCC}"/>
          </ac:grpSpMkLst>
        </pc:grpChg>
        <pc:grpChg chg="add del mod">
          <ac:chgData name="Domonkos Márk" userId="5b754e74-2ec2-4aaf-b9f5-cf8f0656bdfa" providerId="ADAL" clId="{F4C2286D-0DBE-4644-A538-34A6C903FB9C}" dt="2022-01-17T18:11:46.484" v="13144" actId="478"/>
          <ac:grpSpMkLst>
            <pc:docMk/>
            <pc:sldMk cId="2230646572" sldId="419"/>
            <ac:grpSpMk id="33" creationId="{A4F625D2-C9F1-4C87-A0C1-1D0DCF17B830}"/>
          </ac:grpSpMkLst>
        </pc:grpChg>
        <pc:grpChg chg="mod">
          <ac:chgData name="Domonkos Márk" userId="5b754e74-2ec2-4aaf-b9f5-cf8f0656bdfa" providerId="ADAL" clId="{F4C2286D-0DBE-4644-A538-34A6C903FB9C}" dt="2022-01-17T18:11:20.937" v="13127"/>
          <ac:grpSpMkLst>
            <pc:docMk/>
            <pc:sldMk cId="2230646572" sldId="419"/>
            <ac:grpSpMk id="34" creationId="{C2894ABB-C606-48C0-8533-60B8FD9C272A}"/>
          </ac:grpSpMkLst>
        </pc:grpChg>
        <pc:grpChg chg="add mod">
          <ac:chgData name="Domonkos Márk" userId="5b754e74-2ec2-4aaf-b9f5-cf8f0656bdfa" providerId="ADAL" clId="{F4C2286D-0DBE-4644-A538-34A6C903FB9C}" dt="2022-01-17T18:12:06.490" v="13150" actId="1076"/>
          <ac:grpSpMkLst>
            <pc:docMk/>
            <pc:sldMk cId="2230646572" sldId="419"/>
            <ac:grpSpMk id="40" creationId="{193B4057-535C-4D90-A4C3-2F3F622910F9}"/>
          </ac:grpSpMkLst>
        </pc:grpChg>
        <pc:grpChg chg="mod">
          <ac:chgData name="Domonkos Márk" userId="5b754e74-2ec2-4aaf-b9f5-cf8f0656bdfa" providerId="ADAL" clId="{F4C2286D-0DBE-4644-A538-34A6C903FB9C}" dt="2022-01-17T18:03:34.771" v="12938"/>
          <ac:grpSpMkLst>
            <pc:docMk/>
            <pc:sldMk cId="2230646572" sldId="419"/>
            <ac:grpSpMk id="41" creationId="{7F1D4DF1-E86D-4BCB-90AE-C60D672BA790}"/>
          </ac:grpSpMkLst>
        </pc:grpChg>
        <pc:graphicFrameChg chg="add del mod">
          <ac:chgData name="Domonkos Márk" userId="5b754e74-2ec2-4aaf-b9f5-cf8f0656bdfa" providerId="ADAL" clId="{F4C2286D-0DBE-4644-A538-34A6C903FB9C}" dt="2022-01-17T18:03:19.064" v="12937"/>
          <ac:graphicFrameMkLst>
            <pc:docMk/>
            <pc:sldMk cId="2230646572" sldId="419"/>
            <ac:graphicFrameMk id="7" creationId="{320416E6-844E-49C0-9060-02504B66E2EE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17T18:13:14.228" v="13165" actId="14734"/>
          <ac:graphicFrameMkLst>
            <pc:docMk/>
            <pc:sldMk cId="2230646572" sldId="419"/>
            <ac:graphicFrameMk id="8" creationId="{27F1ADDD-F82E-41C7-A4A6-A5B01D1BFC60}"/>
          </ac:graphicFrameMkLst>
        </pc:graphicFrameChg>
        <pc:picChg chg="add mod">
          <ac:chgData name="Domonkos Márk" userId="5b754e74-2ec2-4aaf-b9f5-cf8f0656bdfa" providerId="ADAL" clId="{F4C2286D-0DBE-4644-A538-34A6C903FB9C}" dt="2022-01-17T18:10:08.649" v="13095" actId="1076"/>
          <ac:picMkLst>
            <pc:docMk/>
            <pc:sldMk cId="2230646572" sldId="419"/>
            <ac:picMk id="9" creationId="{DC70CE08-5D27-4F47-A1B8-FBF6865AA5FA}"/>
          </ac:picMkLst>
        </pc:picChg>
        <pc:picChg chg="add mod">
          <ac:chgData name="Domonkos Márk" userId="5b754e74-2ec2-4aaf-b9f5-cf8f0656bdfa" providerId="ADAL" clId="{F4C2286D-0DBE-4644-A538-34A6C903FB9C}" dt="2022-01-17T18:10:13.065" v="13096" actId="1076"/>
          <ac:picMkLst>
            <pc:docMk/>
            <pc:sldMk cId="2230646572" sldId="419"/>
            <ac:picMk id="10" creationId="{E8D2F99E-739C-4EC3-8657-B7097C8D6A4F}"/>
          </ac:picMkLst>
        </pc:picChg>
        <pc:picChg chg="add mod">
          <ac:chgData name="Domonkos Márk" userId="5b754e74-2ec2-4aaf-b9f5-cf8f0656bdfa" providerId="ADAL" clId="{F4C2286D-0DBE-4644-A538-34A6C903FB9C}" dt="2022-01-17T18:10:20.177" v="13099" actId="1076"/>
          <ac:picMkLst>
            <pc:docMk/>
            <pc:sldMk cId="2230646572" sldId="419"/>
            <ac:picMk id="20" creationId="{820E39C1-894D-4EEC-8998-058A51D26E63}"/>
          </ac:picMkLst>
        </pc:picChg>
        <pc:picChg chg="add mod">
          <ac:chgData name="Domonkos Márk" userId="5b754e74-2ec2-4aaf-b9f5-cf8f0656bdfa" providerId="ADAL" clId="{F4C2286D-0DBE-4644-A538-34A6C903FB9C}" dt="2022-01-17T18:10:15.264" v="13097" actId="1076"/>
          <ac:picMkLst>
            <pc:docMk/>
            <pc:sldMk cId="2230646572" sldId="419"/>
            <ac:picMk id="28" creationId="{85C12B73-CA75-4470-A040-C42134A81F39}"/>
          </ac:picMkLst>
        </pc:picChg>
        <pc:picChg chg="add mod">
          <ac:chgData name="Domonkos Márk" userId="5b754e74-2ec2-4aaf-b9f5-cf8f0656bdfa" providerId="ADAL" clId="{F4C2286D-0DBE-4644-A538-34A6C903FB9C}" dt="2022-01-17T18:10:28.346" v="13101" actId="14100"/>
          <ac:picMkLst>
            <pc:docMk/>
            <pc:sldMk cId="2230646572" sldId="419"/>
            <ac:picMk id="30" creationId="{226B9FE4-1DDE-45D6-8530-8B2C45CA3ED7}"/>
          </ac:picMkLst>
        </pc:picChg>
        <pc:picChg chg="add mod">
          <ac:chgData name="Domonkos Márk" userId="5b754e74-2ec2-4aaf-b9f5-cf8f0656bdfa" providerId="ADAL" clId="{F4C2286D-0DBE-4644-A538-34A6C903FB9C}" dt="2022-01-17T18:10:35.290" v="13103" actId="1076"/>
          <ac:picMkLst>
            <pc:docMk/>
            <pc:sldMk cId="2230646572" sldId="419"/>
            <ac:picMk id="32" creationId="{309DACDA-C86F-4CA5-8B55-4E46C9DB8A42}"/>
          </ac:picMkLst>
        </pc:picChg>
        <pc:picChg chg="add mod">
          <ac:chgData name="Domonkos Márk" userId="5b754e74-2ec2-4aaf-b9f5-cf8f0656bdfa" providerId="ADAL" clId="{F4C2286D-0DBE-4644-A538-34A6C903FB9C}" dt="2022-01-17T18:13:32.545" v="13169" actId="1076"/>
          <ac:picMkLst>
            <pc:docMk/>
            <pc:sldMk cId="2230646572" sldId="419"/>
            <ac:picMk id="47" creationId="{C7EC03A7-9717-4CC1-B48C-D9DD94BC47E7}"/>
          </ac:picMkLst>
        </pc:picChg>
        <pc:picChg chg="add mod">
          <ac:chgData name="Domonkos Márk" userId="5b754e74-2ec2-4aaf-b9f5-cf8f0656bdfa" providerId="ADAL" clId="{F4C2286D-0DBE-4644-A538-34A6C903FB9C}" dt="2022-01-17T18:13:26.112" v="13167" actId="1076"/>
          <ac:picMkLst>
            <pc:docMk/>
            <pc:sldMk cId="2230646572" sldId="419"/>
            <ac:picMk id="48" creationId="{8800413B-DE6C-4412-B415-63ADD63D855D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8:15:33.327" v="13207" actId="1076"/>
        <pc:sldMkLst>
          <pc:docMk/>
          <pc:sldMk cId="1273294333" sldId="420"/>
        </pc:sldMkLst>
        <pc:spChg chg="del">
          <ac:chgData name="Domonkos Márk" userId="5b754e74-2ec2-4aaf-b9f5-cf8f0656bdfa" providerId="ADAL" clId="{F4C2286D-0DBE-4644-A538-34A6C903FB9C}" dt="2022-01-17T18:15:01.403" v="13171" actId="22"/>
          <ac:spMkLst>
            <pc:docMk/>
            <pc:sldMk cId="1273294333" sldId="420"/>
            <ac:spMk id="2" creationId="{8E44734F-2F26-48EB-834E-85396422C1B0}"/>
          </ac:spMkLst>
        </pc:spChg>
        <pc:spChg chg="mod">
          <ac:chgData name="Domonkos Márk" userId="5b754e74-2ec2-4aaf-b9f5-cf8f0656bdfa" providerId="ADAL" clId="{F4C2286D-0DBE-4644-A538-34A6C903FB9C}" dt="2022-01-17T18:15:12.668" v="13201" actId="20577"/>
          <ac:spMkLst>
            <pc:docMk/>
            <pc:sldMk cId="1273294333" sldId="420"/>
            <ac:spMk id="6" creationId="{25C15F42-8570-48E2-B55E-FBD159CA2BB4}"/>
          </ac:spMkLst>
        </pc:spChg>
        <pc:picChg chg="add mod ord">
          <ac:chgData name="Domonkos Márk" userId="5b754e74-2ec2-4aaf-b9f5-cf8f0656bdfa" providerId="ADAL" clId="{F4C2286D-0DBE-4644-A538-34A6C903FB9C}" dt="2022-01-17T18:15:33.327" v="13207" actId="1076"/>
          <ac:picMkLst>
            <pc:docMk/>
            <pc:sldMk cId="1273294333" sldId="420"/>
            <ac:picMk id="8" creationId="{F81EB363-8EC1-43DC-B0A4-D9968CACB2A2}"/>
          </ac:picMkLst>
        </pc:picChg>
      </pc:sldChg>
      <pc:sldChg chg="modSp new mod">
        <pc:chgData name="Domonkos Márk" userId="5b754e74-2ec2-4aaf-b9f5-cf8f0656bdfa" providerId="ADAL" clId="{F4C2286D-0DBE-4644-A538-34A6C903FB9C}" dt="2022-01-17T18:18:47.426" v="13289" actId="113"/>
        <pc:sldMkLst>
          <pc:docMk/>
          <pc:sldMk cId="3421017690" sldId="421"/>
        </pc:sldMkLst>
        <pc:spChg chg="mod">
          <ac:chgData name="Domonkos Márk" userId="5b754e74-2ec2-4aaf-b9f5-cf8f0656bdfa" providerId="ADAL" clId="{F4C2286D-0DBE-4644-A538-34A6C903FB9C}" dt="2022-01-17T18:18:47.426" v="13289" actId="113"/>
          <ac:spMkLst>
            <pc:docMk/>
            <pc:sldMk cId="3421017690" sldId="421"/>
            <ac:spMk id="2" creationId="{04991DB8-B6C8-4836-93D2-639C27A6D6F5}"/>
          </ac:spMkLst>
        </pc:spChg>
        <pc:spChg chg="mod">
          <ac:chgData name="Domonkos Márk" userId="5b754e74-2ec2-4aaf-b9f5-cf8f0656bdfa" providerId="ADAL" clId="{F4C2286D-0DBE-4644-A538-34A6C903FB9C}" dt="2022-01-17T18:16:04.768" v="13234" actId="20577"/>
          <ac:spMkLst>
            <pc:docMk/>
            <pc:sldMk cId="3421017690" sldId="421"/>
            <ac:spMk id="6" creationId="{EF874417-86C5-48EB-A00B-852DE4CE21FA}"/>
          </ac:spMkLst>
        </pc:spChg>
      </pc:sldChg>
      <pc:sldChg chg="addSp delSp modSp new mod delAnim modAnim">
        <pc:chgData name="Domonkos Márk" userId="5b754e74-2ec2-4aaf-b9f5-cf8f0656bdfa" providerId="ADAL" clId="{F4C2286D-0DBE-4644-A538-34A6C903FB9C}" dt="2022-01-19T19:50:47.375" v="22165" actId="1076"/>
        <pc:sldMkLst>
          <pc:docMk/>
          <pc:sldMk cId="1220539066" sldId="422"/>
        </pc:sldMkLst>
        <pc:spChg chg="mod">
          <ac:chgData name="Domonkos Márk" userId="5b754e74-2ec2-4aaf-b9f5-cf8f0656bdfa" providerId="ADAL" clId="{F4C2286D-0DBE-4644-A538-34A6C903FB9C}" dt="2022-01-17T18:19:43.368" v="13317" actId="14100"/>
          <ac:spMkLst>
            <pc:docMk/>
            <pc:sldMk cId="1220539066" sldId="422"/>
            <ac:spMk id="2" creationId="{6ED5A076-2C63-414D-B02D-1984346FCAA6}"/>
          </ac:spMkLst>
        </pc:spChg>
        <pc:spChg chg="mod">
          <ac:chgData name="Domonkos Márk" userId="5b754e74-2ec2-4aaf-b9f5-cf8f0656bdfa" providerId="ADAL" clId="{F4C2286D-0DBE-4644-A538-34A6C903FB9C}" dt="2022-01-17T18:19:24.247" v="13311" actId="20577"/>
          <ac:spMkLst>
            <pc:docMk/>
            <pc:sldMk cId="1220539066" sldId="422"/>
            <ac:spMk id="6" creationId="{8A10CB81-CC0C-4F2C-A399-2C49C72B1C91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9" creationId="{B4E07EC1-FAB2-4BC2-8789-A0F5336E27E0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10" creationId="{3633DF51-0A33-431F-B39D-43A8B8166EDA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14" creationId="{B83D04FB-77B5-4E61-B6F5-037909B65706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15" creationId="{AEAC67DE-D0A1-4A28-A477-90EE3005F725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16" creationId="{D0C3E960-BB9B-4C9B-882B-B52B3E8DF008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17" creationId="{019BC110-6E14-47FC-9D46-CDDCE80F2E69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54" creationId="{B22C57EA-2A77-467F-B66D-921C33B98DA0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56" creationId="{78B23E0B-9A3C-4E05-B382-ADF3A11947E5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57" creationId="{27006CD5-3256-4DF9-8D31-92A478A02275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58" creationId="{8A0B7A5E-3DD1-4048-AB62-FF47EF162F5A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59" creationId="{A8557416-E106-45CF-B82A-FDA2A34044C1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64" creationId="{76BEE128-B6A3-41E4-B5B4-28476B72E1D0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71" creationId="{A6D3199E-54F4-423E-AD0C-9DB4B1512093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72" creationId="{9E023554-E900-4A32-99E3-A760D91B0294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73" creationId="{29739BCB-D4A3-47EF-ABE9-EF6C6E8CBFE5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74" creationId="{7D654D41-F648-4931-8FD3-6C29CFF70A4A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80" creationId="{A5684C81-91F0-44F0-AFB2-475EC5728B11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81" creationId="{80AA5EB7-3496-4188-97E1-CFE08A686265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82" creationId="{46E8F699-96CF-46EC-8E0B-5141C3FBABF8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83" creationId="{A66B5F30-8421-46B0-96E9-DEFA67C52EA6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84" creationId="{7C01A18D-B6AA-4B27-A22F-DF0C60B17564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85" creationId="{CDEBA6CC-9FF0-448C-8E8B-BBA13E714801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86" creationId="{ECFE9B08-AC55-492A-9CC5-6F842CBBEFDE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87" creationId="{DE762856-0811-4AD4-A773-49CC2EE4BCAC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88" creationId="{EEAA5ADD-C85A-43D4-9BC1-32EFC1AE357E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89" creationId="{E8CB4872-37FB-4BE2-B015-10354F860E50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90" creationId="{E478280E-2091-45D6-9D07-320F23D25AB7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91" creationId="{F8D7DB25-9938-4DFF-B6B6-681F079018AC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92" creationId="{94DABE0F-9EEB-4133-B01E-078977DA78C7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93" creationId="{AC73812E-A4ED-4A0A-B70E-C752BA77CF64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94" creationId="{CD7CE94D-A7C7-44A6-9F14-36C58C446A09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95" creationId="{712B9179-B658-4AAD-B659-40E680B886E5}"/>
          </ac:spMkLst>
        </pc:spChg>
        <pc:spChg chg="mod">
          <ac:chgData name="Domonkos Márk" userId="5b754e74-2ec2-4aaf-b9f5-cf8f0656bdfa" providerId="ADAL" clId="{F4C2286D-0DBE-4644-A538-34A6C903FB9C}" dt="2022-01-17T18:19:49.382" v="13318"/>
          <ac:spMkLst>
            <pc:docMk/>
            <pc:sldMk cId="1220539066" sldId="422"/>
            <ac:spMk id="96" creationId="{83103507-8580-4EDE-B51D-1946D314912E}"/>
          </ac:spMkLst>
        </pc:spChg>
        <pc:spChg chg="add del mod">
          <ac:chgData name="Domonkos Márk" userId="5b754e74-2ec2-4aaf-b9f5-cf8f0656bdfa" providerId="ADAL" clId="{F4C2286D-0DBE-4644-A538-34A6C903FB9C}" dt="2022-01-19T19:07:07.085" v="22055" actId="478"/>
          <ac:spMkLst>
            <pc:docMk/>
            <pc:sldMk cId="1220539066" sldId="422"/>
            <ac:spMk id="97" creationId="{D5EAD93D-30D7-46EA-B3C3-791C35AEF273}"/>
          </ac:spMkLst>
        </pc:spChg>
        <pc:spChg chg="add del mod">
          <ac:chgData name="Domonkos Márk" userId="5b754e74-2ec2-4aaf-b9f5-cf8f0656bdfa" providerId="ADAL" clId="{F4C2286D-0DBE-4644-A538-34A6C903FB9C}" dt="2022-01-19T19:07:07.085" v="22055" actId="478"/>
          <ac:spMkLst>
            <pc:docMk/>
            <pc:sldMk cId="1220539066" sldId="422"/>
            <ac:spMk id="98" creationId="{8929EDF7-EA73-463C-A220-3A9B1869B303}"/>
          </ac:spMkLst>
        </pc:spChg>
        <pc:spChg chg="add del mod">
          <ac:chgData name="Domonkos Márk" userId="5b754e74-2ec2-4aaf-b9f5-cf8f0656bdfa" providerId="ADAL" clId="{F4C2286D-0DBE-4644-A538-34A6C903FB9C}" dt="2022-01-19T19:07:07.085" v="22055" actId="478"/>
          <ac:spMkLst>
            <pc:docMk/>
            <pc:sldMk cId="1220539066" sldId="422"/>
            <ac:spMk id="99" creationId="{B3490467-55ED-45A0-AD1D-218DA9F3F75A}"/>
          </ac:spMkLst>
        </pc:spChg>
        <pc:spChg chg="add del mod">
          <ac:chgData name="Domonkos Márk" userId="5b754e74-2ec2-4aaf-b9f5-cf8f0656bdfa" providerId="ADAL" clId="{F4C2286D-0DBE-4644-A538-34A6C903FB9C}" dt="2022-01-19T19:07:07.085" v="22055" actId="478"/>
          <ac:spMkLst>
            <pc:docMk/>
            <pc:sldMk cId="1220539066" sldId="422"/>
            <ac:spMk id="100" creationId="{35DA0144-124C-43CE-8A55-027F18E5F8DE}"/>
          </ac:spMkLst>
        </pc:spChg>
        <pc:spChg chg="mod">
          <ac:chgData name="Domonkos Márk" userId="5b754e74-2ec2-4aaf-b9f5-cf8f0656bdfa" providerId="ADAL" clId="{F4C2286D-0DBE-4644-A538-34A6C903FB9C}" dt="2022-01-17T18:21:16.243" v="13367"/>
          <ac:spMkLst>
            <pc:docMk/>
            <pc:sldMk cId="1220539066" sldId="422"/>
            <ac:spMk id="103" creationId="{7CAC7416-BAB0-4ADA-9924-D5DA089C0ADB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04" creationId="{98285E00-D87E-44A9-BB2B-84D50B84BC63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05" creationId="{49451D0D-45F4-411D-ABD5-5287E5078518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06" creationId="{2771C15C-5716-4DDD-B5AA-E0070D4030B2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07" creationId="{8AB63B3D-DD86-44A2-85AF-02D51650321E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30" creationId="{77C7E79A-8594-4549-85B2-3F5CA40CB805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31" creationId="{1ADC7F44-7DAC-4134-9BB1-D26994A2BFF4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32" creationId="{FEAD1EBD-CDA8-4082-AA97-9584A53A5A13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33" creationId="{90128C42-6A6F-472F-84A8-5463D627305F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35" creationId="{90707DA9-C549-4EC2-9C87-FD4780897779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36" creationId="{66E67E15-79F2-45AA-BEBB-7E2DEB6A7AF7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50" creationId="{938DD77A-9F3C-4D51-90D9-FC72A80458F4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52" creationId="{621E822E-61B7-4687-BE2A-F6DA03CC796A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53" creationId="{25372DA2-CEBE-41B8-B870-1E75984EC6A0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54" creationId="{99F61987-7FB6-4BF4-ADD4-33F69113BDD0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55" creationId="{151386A5-0EA2-4484-BC6C-AD88338E4361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56" creationId="{B8FE8CD2-A4D7-4B0B-B082-5C1A06F6BD4E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57" creationId="{FF20E525-00BD-4FBC-8A84-C0C70CCE6C39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58" creationId="{47617AA5-E0B6-4D25-A875-B7806ACC16E8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59" creationId="{444A1074-0CDD-4CA7-B740-19FFCF7D349A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60" creationId="{F4BC3F9F-37AF-4431-8FEB-0B061A67F359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61" creationId="{E555D587-EDC4-47AF-A39C-1D67FBB1760A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66" creationId="{D3C7387C-60B7-46FA-86C2-B9D27EBF98AB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73" creationId="{6753290E-4ABA-4368-962B-00E3FD1A7D4B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74" creationId="{BC875C48-4E35-420A-A312-0763877721DB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75" creationId="{CE31129E-F61F-4318-B08D-E094F61E57AA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76" creationId="{D3997627-8F76-4831-A765-5E23C23CF52D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180" creationId="{DC723603-6CD2-428C-8D60-2599C24E3B67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82" creationId="{05CAB684-CDAA-42C8-8702-D1378E764960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83" creationId="{C56A54ED-E6F9-4855-B5C1-D7A23411F379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84" creationId="{AEB1AC67-E104-4CD3-B95A-231A9D50D313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85" creationId="{06C14A9A-2EFF-4265-B05B-C487B35A56D4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86" creationId="{C0FAE321-7D86-4A56-884C-1FE276DB7AEE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88" creationId="{913BBE35-B96E-41E2-A826-E32A3BDC12AE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89" creationId="{101A5D16-AF36-4A99-8299-71486C65F82F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90" creationId="{6DF86BBC-43DA-412B-987B-2DDE8ECD14E2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91" creationId="{B125496C-FB97-4C06-B28C-460AE26668CE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93" creationId="{5D959887-6834-4869-8EA4-C696B292461E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94" creationId="{0649FFDD-4E8B-41D9-B0C4-6ADC35BCCA6E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199" creationId="{9C3FDAAC-A600-4724-A759-F96ADCFA7980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00" creationId="{333EB4F7-9561-4BF0-BA35-61E694642E60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04" creationId="{85A950D5-1263-4C0C-9AEA-A422B2DA0DC6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05" creationId="{7F922ED5-B324-4A5B-B953-10BBA7EF3095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06" creationId="{2D1B3E26-59DA-4396-931E-2479A48C61C5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07" creationId="{0A9917D8-91B1-446E-B1BB-664B6822CC7B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44" creationId="{E2986555-A039-4761-BFA4-56227628E581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46" creationId="{C37B9A89-A84A-422F-A36B-CDF0558EABC9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47" creationId="{33879CAE-8EBA-488D-8BAF-E0A6B73C9964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48" creationId="{C984C5D8-99B7-4C24-87FA-07CD76701A68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49" creationId="{B8890A32-85F8-4708-A2F7-3A9582D17348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54" creationId="{ACCDE31F-B0F8-4C11-AB0D-33F4E1BECD8E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61" creationId="{D533613E-6A08-4A63-9612-A092ACA8DE8D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62" creationId="{70ECB768-426A-4016-A432-6D2BFCF02F67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63" creationId="{FD8957FF-9FA7-4015-9BD0-1FF7ED7148B2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64" creationId="{8B449375-C069-4AAD-8720-55E67930F67F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70" creationId="{CCDBDA65-2C5D-4C47-985D-88F9E749B8AA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71" creationId="{E59BE7D7-2C2A-44C4-BBA1-8C0962D5A665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72" creationId="{CAD1D6A0-587A-466C-A187-B701DF288F67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73" creationId="{5889E52F-4DC7-460C-B259-4DE0E32C434A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74" creationId="{AD94ABEA-F84C-4B78-BEAC-CBCEBDCB773C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75" creationId="{457842B0-950C-4943-9DC0-27B1D9D6F916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76" creationId="{567CEE30-344D-43F2-B735-10FC21DAF4B3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77" creationId="{DF805001-D6A4-4EBD-8426-52A3444EBC1B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78" creationId="{350AE9CF-ED96-4A93-BDFA-088F2DCCA26D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79" creationId="{E186FA78-3A67-4E3E-AD54-4AEC5A57FB07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80" creationId="{1B6A3166-D08B-45E9-9760-190EE6E0FD3A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81" creationId="{547D2527-DD93-4331-8F1D-F70B8FBAE854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82" creationId="{6A65E742-0114-4AB7-92A6-56993A0E56FA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83" creationId="{123F29E4-2917-4F85-A21A-680A960EE53D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84" creationId="{6257C132-FEE2-4FB4-A42A-D85FDD9910A7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85" creationId="{CDF858D0-8028-4742-9899-928AEB3E4E91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86" creationId="{B6033741-77AC-41C6-9DB4-DFE8F39C21C7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287" creationId="{CDE346BB-6450-4968-A62B-A183BD0989C9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288" creationId="{4D90C20C-C582-4BC1-8E49-BD6315CBD4C8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289" creationId="{0CEB7215-CADD-45A9-8A3F-89CEBE59A85E}"/>
          </ac:spMkLst>
        </pc:spChg>
        <pc:spChg chg="mod">
          <ac:chgData name="Domonkos Márk" userId="5b754e74-2ec2-4aaf-b9f5-cf8f0656bdfa" providerId="ADAL" clId="{F4C2286D-0DBE-4644-A538-34A6C903FB9C}" dt="2022-01-19T19:07:20.230" v="22057"/>
          <ac:spMkLst>
            <pc:docMk/>
            <pc:sldMk cId="1220539066" sldId="422"/>
            <ac:spMk id="292" creationId="{D827AAB5-B7CC-458A-BA1F-8F54218E21AA}"/>
          </ac:spMkLst>
        </pc:spChg>
        <pc:spChg chg="add del mod">
          <ac:chgData name="Domonkos Márk" userId="5b754e74-2ec2-4aaf-b9f5-cf8f0656bdfa" providerId="ADAL" clId="{F4C2286D-0DBE-4644-A538-34A6C903FB9C}" dt="2022-01-19T19:07:44.525" v="22058"/>
          <ac:spMkLst>
            <pc:docMk/>
            <pc:sldMk cId="1220539066" sldId="422"/>
            <ac:spMk id="293" creationId="{34FB04B7-A14B-4214-8EDA-6F2E15EE6714}"/>
          </ac:spMkLst>
        </pc:spChg>
        <pc:spChg chg="mod">
          <ac:chgData name="Domonkos Márk" userId="5b754e74-2ec2-4aaf-b9f5-cf8f0656bdfa" providerId="ADAL" clId="{F4C2286D-0DBE-4644-A538-34A6C903FB9C}" dt="2022-01-19T19:09:17.722" v="22063"/>
          <ac:spMkLst>
            <pc:docMk/>
            <pc:sldMk cId="1220539066" sldId="422"/>
            <ac:spMk id="298" creationId="{76D18051-DC45-4E45-A8AE-831542C66F9C}"/>
          </ac:spMkLst>
        </pc:spChg>
        <pc:spChg chg="add mod">
          <ac:chgData name="Domonkos Márk" userId="5b754e74-2ec2-4aaf-b9f5-cf8f0656bdfa" providerId="ADAL" clId="{F4C2286D-0DBE-4644-A538-34A6C903FB9C}" dt="2022-01-19T19:43:14.592" v="22083" actId="14100"/>
          <ac:spMkLst>
            <pc:docMk/>
            <pc:sldMk cId="1220539066" sldId="422"/>
            <ac:spMk id="299" creationId="{9DEA16FE-40D1-4330-BDCE-4ACFC5D572A1}"/>
          </ac:spMkLst>
        </pc:spChg>
        <pc:spChg chg="mod">
          <ac:chgData name="Domonkos Márk" userId="5b754e74-2ec2-4aaf-b9f5-cf8f0656bdfa" providerId="ADAL" clId="{F4C2286D-0DBE-4644-A538-34A6C903FB9C}" dt="2022-01-19T19:42:40.365" v="22076"/>
          <ac:spMkLst>
            <pc:docMk/>
            <pc:sldMk cId="1220539066" sldId="422"/>
            <ac:spMk id="301" creationId="{B72950BE-6874-4B03-8A0E-B725C8D852C3}"/>
          </ac:spMkLst>
        </pc:spChg>
        <pc:spChg chg="mod">
          <ac:chgData name="Domonkos Márk" userId="5b754e74-2ec2-4aaf-b9f5-cf8f0656bdfa" providerId="ADAL" clId="{F4C2286D-0DBE-4644-A538-34A6C903FB9C}" dt="2022-01-19T19:42:40.365" v="22076"/>
          <ac:spMkLst>
            <pc:docMk/>
            <pc:sldMk cId="1220539066" sldId="422"/>
            <ac:spMk id="302" creationId="{B8757569-B28B-4A95-A8FB-CB3A36740C62}"/>
          </ac:spMkLst>
        </pc:spChg>
        <pc:spChg chg="mod">
          <ac:chgData name="Domonkos Márk" userId="5b754e74-2ec2-4aaf-b9f5-cf8f0656bdfa" providerId="ADAL" clId="{F4C2286D-0DBE-4644-A538-34A6C903FB9C}" dt="2022-01-19T19:42:40.365" v="22076"/>
          <ac:spMkLst>
            <pc:docMk/>
            <pc:sldMk cId="1220539066" sldId="422"/>
            <ac:spMk id="303" creationId="{D2FF1C76-DBEF-4330-B216-C5806778105D}"/>
          </ac:spMkLst>
        </pc:spChg>
        <pc:spChg chg="mod">
          <ac:chgData name="Domonkos Márk" userId="5b754e74-2ec2-4aaf-b9f5-cf8f0656bdfa" providerId="ADAL" clId="{F4C2286D-0DBE-4644-A538-34A6C903FB9C}" dt="2022-01-19T19:42:40.365" v="22076"/>
          <ac:spMkLst>
            <pc:docMk/>
            <pc:sldMk cId="1220539066" sldId="422"/>
            <ac:spMk id="304" creationId="{4E4F2561-11C6-408A-B5DC-D8329C1289DA}"/>
          </ac:spMkLst>
        </pc:spChg>
        <pc:spChg chg="mod">
          <ac:chgData name="Domonkos Márk" userId="5b754e74-2ec2-4aaf-b9f5-cf8f0656bdfa" providerId="ADAL" clId="{F4C2286D-0DBE-4644-A538-34A6C903FB9C}" dt="2022-01-19T19:42:40.365" v="22076"/>
          <ac:spMkLst>
            <pc:docMk/>
            <pc:sldMk cId="1220539066" sldId="422"/>
            <ac:spMk id="305" creationId="{A954A9E4-E09D-4B2E-8F84-D867ED0AD775}"/>
          </ac:spMkLst>
        </pc:spChg>
        <pc:spChg chg="mod">
          <ac:chgData name="Domonkos Márk" userId="5b754e74-2ec2-4aaf-b9f5-cf8f0656bdfa" providerId="ADAL" clId="{F4C2286D-0DBE-4644-A538-34A6C903FB9C}" dt="2022-01-19T19:42:40.365" v="22076"/>
          <ac:spMkLst>
            <pc:docMk/>
            <pc:sldMk cId="1220539066" sldId="422"/>
            <ac:spMk id="307" creationId="{4B2A257A-B1CA-4F6F-A5A4-59AC5DAD8E48}"/>
          </ac:spMkLst>
        </pc:spChg>
        <pc:spChg chg="mod">
          <ac:chgData name="Domonkos Márk" userId="5b754e74-2ec2-4aaf-b9f5-cf8f0656bdfa" providerId="ADAL" clId="{F4C2286D-0DBE-4644-A538-34A6C903FB9C}" dt="2022-01-19T19:42:40.365" v="22076"/>
          <ac:spMkLst>
            <pc:docMk/>
            <pc:sldMk cId="1220539066" sldId="422"/>
            <ac:spMk id="308" creationId="{4C7EBA22-E708-436D-8545-D2092AB58AFC}"/>
          </ac:spMkLst>
        </pc:spChg>
        <pc:spChg chg="mod">
          <ac:chgData name="Domonkos Márk" userId="5b754e74-2ec2-4aaf-b9f5-cf8f0656bdfa" providerId="ADAL" clId="{F4C2286D-0DBE-4644-A538-34A6C903FB9C}" dt="2022-01-19T19:42:40.365" v="22076"/>
          <ac:spMkLst>
            <pc:docMk/>
            <pc:sldMk cId="1220539066" sldId="422"/>
            <ac:spMk id="309" creationId="{343BB61A-94C1-44EF-A0D0-08B2174610F5}"/>
          </ac:spMkLst>
        </pc:spChg>
        <pc:spChg chg="mod">
          <ac:chgData name="Domonkos Márk" userId="5b754e74-2ec2-4aaf-b9f5-cf8f0656bdfa" providerId="ADAL" clId="{F4C2286D-0DBE-4644-A538-34A6C903FB9C}" dt="2022-01-19T19:42:40.365" v="22076"/>
          <ac:spMkLst>
            <pc:docMk/>
            <pc:sldMk cId="1220539066" sldId="422"/>
            <ac:spMk id="310" creationId="{469652E6-272E-4BF1-A10D-622B9B51132D}"/>
          </ac:spMkLst>
        </pc:spChg>
        <pc:spChg chg="mod">
          <ac:chgData name="Domonkos Márk" userId="5b754e74-2ec2-4aaf-b9f5-cf8f0656bdfa" providerId="ADAL" clId="{F4C2286D-0DBE-4644-A538-34A6C903FB9C}" dt="2022-01-19T19:42:40.365" v="22076"/>
          <ac:spMkLst>
            <pc:docMk/>
            <pc:sldMk cId="1220539066" sldId="422"/>
            <ac:spMk id="312" creationId="{43E59922-EBE4-49B6-8741-9626DAF99061}"/>
          </ac:spMkLst>
        </pc:spChg>
        <pc:spChg chg="mod">
          <ac:chgData name="Domonkos Márk" userId="5b754e74-2ec2-4aaf-b9f5-cf8f0656bdfa" providerId="ADAL" clId="{F4C2286D-0DBE-4644-A538-34A6C903FB9C}" dt="2022-01-19T19:42:40.365" v="22076"/>
          <ac:spMkLst>
            <pc:docMk/>
            <pc:sldMk cId="1220539066" sldId="422"/>
            <ac:spMk id="313" creationId="{00085C87-8216-403F-99A7-7FA778DE0E2A}"/>
          </ac:spMkLst>
        </pc:spChg>
        <pc:spChg chg="add mod">
          <ac:chgData name="Domonkos Márk" userId="5b754e74-2ec2-4aaf-b9f5-cf8f0656bdfa" providerId="ADAL" clId="{F4C2286D-0DBE-4644-A538-34A6C903FB9C}" dt="2022-01-19T19:50:47.375" v="22165" actId="1076"/>
          <ac:spMkLst>
            <pc:docMk/>
            <pc:sldMk cId="1220539066" sldId="422"/>
            <ac:spMk id="318" creationId="{05C6B98A-DDE0-4384-96D2-023C29B8D263}"/>
          </ac:spMkLst>
        </pc:spChg>
        <pc:spChg chg="add mod">
          <ac:chgData name="Domonkos Márk" userId="5b754e74-2ec2-4aaf-b9f5-cf8f0656bdfa" providerId="ADAL" clId="{F4C2286D-0DBE-4644-A538-34A6C903FB9C}" dt="2022-01-19T19:50:25.110" v="22150" actId="1076"/>
          <ac:spMkLst>
            <pc:docMk/>
            <pc:sldMk cId="1220539066" sldId="422"/>
            <ac:spMk id="319" creationId="{5DEB6ECE-3044-4247-A5DE-995891D6723C}"/>
          </ac:spMkLst>
        </pc:spChg>
        <pc:spChg chg="add mod">
          <ac:chgData name="Domonkos Márk" userId="5b754e74-2ec2-4aaf-b9f5-cf8f0656bdfa" providerId="ADAL" clId="{F4C2286D-0DBE-4644-A538-34A6C903FB9C}" dt="2022-01-19T19:49:49.778" v="22120" actId="1076"/>
          <ac:spMkLst>
            <pc:docMk/>
            <pc:sldMk cId="1220539066" sldId="422"/>
            <ac:spMk id="320" creationId="{A14DF5D9-A880-4DFA-9678-0CC6058C0E40}"/>
          </ac:spMkLst>
        </pc:spChg>
        <pc:spChg chg="add del mod">
          <ac:chgData name="Domonkos Márk" userId="5b754e74-2ec2-4aaf-b9f5-cf8f0656bdfa" providerId="ADAL" clId="{F4C2286D-0DBE-4644-A538-34A6C903FB9C}" dt="2022-01-19T19:49:56.759" v="22122"/>
          <ac:spMkLst>
            <pc:docMk/>
            <pc:sldMk cId="1220539066" sldId="422"/>
            <ac:spMk id="321" creationId="{F503227E-BB49-4836-9BAC-68C5ECE873DF}"/>
          </ac:spMkLst>
        </pc:spChg>
        <pc:spChg chg="add del mod">
          <ac:chgData name="Domonkos Márk" userId="5b754e74-2ec2-4aaf-b9f5-cf8f0656bdfa" providerId="ADAL" clId="{F4C2286D-0DBE-4644-A538-34A6C903FB9C}" dt="2022-01-19T19:49:56.759" v="22122"/>
          <ac:spMkLst>
            <pc:docMk/>
            <pc:sldMk cId="1220539066" sldId="422"/>
            <ac:spMk id="322" creationId="{71569552-66E0-4F3D-B167-FEECFB79CDD0}"/>
          </ac:spMkLst>
        </pc:spChg>
        <pc:spChg chg="add del mod">
          <ac:chgData name="Domonkos Márk" userId="5b754e74-2ec2-4aaf-b9f5-cf8f0656bdfa" providerId="ADAL" clId="{F4C2286D-0DBE-4644-A538-34A6C903FB9C}" dt="2022-01-19T19:49:56.759" v="22122"/>
          <ac:spMkLst>
            <pc:docMk/>
            <pc:sldMk cId="1220539066" sldId="422"/>
            <ac:spMk id="323" creationId="{ECE182DC-976C-4243-AF60-A47699B69B44}"/>
          </ac:spMkLst>
        </pc:spChg>
        <pc:spChg chg="add mod">
          <ac:chgData name="Domonkos Márk" userId="5b754e74-2ec2-4aaf-b9f5-cf8f0656bdfa" providerId="ADAL" clId="{F4C2286D-0DBE-4644-A538-34A6C903FB9C}" dt="2022-01-19T19:50:30.754" v="22151" actId="1076"/>
          <ac:spMkLst>
            <pc:docMk/>
            <pc:sldMk cId="1220539066" sldId="422"/>
            <ac:spMk id="324" creationId="{4BDFAC3B-C595-4EFA-A62C-849D9340B25A}"/>
          </ac:spMkLst>
        </pc:spChg>
        <pc:grpChg chg="add del mod">
          <ac:chgData name="Domonkos Márk" userId="5b754e74-2ec2-4aaf-b9f5-cf8f0656bdfa" providerId="ADAL" clId="{F4C2286D-0DBE-4644-A538-34A6C903FB9C}" dt="2022-01-19T19:07:07.085" v="22055" actId="478"/>
          <ac:grpSpMkLst>
            <pc:docMk/>
            <pc:sldMk cId="1220539066" sldId="422"/>
            <ac:grpSpMk id="7" creationId="{B6F3F1D8-AEFD-4D17-8F92-DAE94BF5D8D9}"/>
          </ac:grpSpMkLst>
        </pc:grpChg>
        <pc:grpChg chg="mod">
          <ac:chgData name="Domonkos Márk" userId="5b754e74-2ec2-4aaf-b9f5-cf8f0656bdfa" providerId="ADAL" clId="{F4C2286D-0DBE-4644-A538-34A6C903FB9C}" dt="2022-01-17T18:19:49.382" v="13318"/>
          <ac:grpSpMkLst>
            <pc:docMk/>
            <pc:sldMk cId="1220539066" sldId="422"/>
            <ac:grpSpMk id="8" creationId="{14DDB030-C6B2-4905-9D24-9EAADE3CD3F2}"/>
          </ac:grpSpMkLst>
        </pc:grpChg>
        <pc:grpChg chg="mod">
          <ac:chgData name="Domonkos Márk" userId="5b754e74-2ec2-4aaf-b9f5-cf8f0656bdfa" providerId="ADAL" clId="{F4C2286D-0DBE-4644-A538-34A6C903FB9C}" dt="2022-01-17T18:19:49.382" v="13318"/>
          <ac:grpSpMkLst>
            <pc:docMk/>
            <pc:sldMk cId="1220539066" sldId="422"/>
            <ac:grpSpMk id="11" creationId="{F6EA9BB1-4D78-42D7-85EF-673C579A5AD6}"/>
          </ac:grpSpMkLst>
        </pc:grpChg>
        <pc:grpChg chg="mod">
          <ac:chgData name="Domonkos Márk" userId="5b754e74-2ec2-4aaf-b9f5-cf8f0656bdfa" providerId="ADAL" clId="{F4C2286D-0DBE-4644-A538-34A6C903FB9C}" dt="2022-01-17T18:19:49.382" v="13318"/>
          <ac:grpSpMkLst>
            <pc:docMk/>
            <pc:sldMk cId="1220539066" sldId="422"/>
            <ac:grpSpMk id="39" creationId="{68C4B5F2-E399-4D8B-BC9B-25E942C9F816}"/>
          </ac:grpSpMkLst>
        </pc:grpChg>
        <pc:grpChg chg="mod">
          <ac:chgData name="Domonkos Márk" userId="5b754e74-2ec2-4aaf-b9f5-cf8f0656bdfa" providerId="ADAL" clId="{F4C2286D-0DBE-4644-A538-34A6C903FB9C}" dt="2022-01-17T18:19:49.382" v="13318"/>
          <ac:grpSpMkLst>
            <pc:docMk/>
            <pc:sldMk cId="1220539066" sldId="422"/>
            <ac:grpSpMk id="40" creationId="{F437BF70-B8E8-43B6-B5A5-9E8427913137}"/>
          </ac:grpSpMkLst>
        </pc:grpChg>
        <pc:grpChg chg="mod">
          <ac:chgData name="Domonkos Márk" userId="5b754e74-2ec2-4aaf-b9f5-cf8f0656bdfa" providerId="ADAL" clId="{F4C2286D-0DBE-4644-A538-34A6C903FB9C}" dt="2022-01-17T18:19:49.382" v="13318"/>
          <ac:grpSpMkLst>
            <pc:docMk/>
            <pc:sldMk cId="1220539066" sldId="422"/>
            <ac:grpSpMk id="55" creationId="{6B195736-996F-412D-89C3-AB708F991EDB}"/>
          </ac:grpSpMkLst>
        </pc:grpChg>
        <pc:grpChg chg="mod">
          <ac:chgData name="Domonkos Márk" userId="5b754e74-2ec2-4aaf-b9f5-cf8f0656bdfa" providerId="ADAL" clId="{F4C2286D-0DBE-4644-A538-34A6C903FB9C}" dt="2022-01-17T18:19:49.382" v="13318"/>
          <ac:grpSpMkLst>
            <pc:docMk/>
            <pc:sldMk cId="1220539066" sldId="422"/>
            <ac:grpSpMk id="78" creationId="{D25504C2-11FA-4510-8584-BC70E8AA8B6F}"/>
          </ac:grpSpMkLst>
        </pc:grpChg>
        <pc:grpChg chg="mod">
          <ac:chgData name="Domonkos Márk" userId="5b754e74-2ec2-4aaf-b9f5-cf8f0656bdfa" providerId="ADAL" clId="{F4C2286D-0DBE-4644-A538-34A6C903FB9C}" dt="2022-01-17T18:19:49.382" v="13318"/>
          <ac:grpSpMkLst>
            <pc:docMk/>
            <pc:sldMk cId="1220539066" sldId="422"/>
            <ac:grpSpMk id="79" creationId="{3F1FBBC7-5C97-4E03-9DC4-88EB50008D38}"/>
          </ac:grpSpMkLst>
        </pc:grpChg>
        <pc:grpChg chg="add del mod">
          <ac:chgData name="Domonkos Márk" userId="5b754e74-2ec2-4aaf-b9f5-cf8f0656bdfa" providerId="ADAL" clId="{F4C2286D-0DBE-4644-A538-34A6C903FB9C}" dt="2022-01-19T19:07:07.085" v="22055" actId="478"/>
          <ac:grpSpMkLst>
            <pc:docMk/>
            <pc:sldMk cId="1220539066" sldId="422"/>
            <ac:grpSpMk id="101" creationId="{1C06489D-E97D-4909-A122-6849F40B3145}"/>
          </ac:grpSpMkLst>
        </pc:grpChg>
        <pc:grpChg chg="add del mod">
          <ac:chgData name="Domonkos Márk" userId="5b754e74-2ec2-4aaf-b9f5-cf8f0656bdfa" providerId="ADAL" clId="{F4C2286D-0DBE-4644-A538-34A6C903FB9C}" dt="2022-01-19T19:07:44.525" v="22058"/>
          <ac:grpSpMkLst>
            <pc:docMk/>
            <pc:sldMk cId="1220539066" sldId="422"/>
            <ac:grpSpMk id="129" creationId="{0ECA15BD-140E-46CB-836C-D9F328700112}"/>
          </ac:grpSpMkLst>
        </pc:grpChg>
        <pc:grpChg chg="add del mod">
          <ac:chgData name="Domonkos Márk" userId="5b754e74-2ec2-4aaf-b9f5-cf8f0656bdfa" providerId="ADAL" clId="{F4C2286D-0DBE-4644-A538-34A6C903FB9C}" dt="2022-01-19T19:07:44.525" v="22058"/>
          <ac:grpSpMkLst>
            <pc:docMk/>
            <pc:sldMk cId="1220539066" sldId="422"/>
            <ac:grpSpMk id="134" creationId="{B29F33EE-6E67-4107-850E-D0C9C303E32C}"/>
          </ac:grpSpMkLst>
        </pc:grpChg>
        <pc:grpChg chg="add del mod">
          <ac:chgData name="Domonkos Márk" userId="5b754e74-2ec2-4aaf-b9f5-cf8f0656bdfa" providerId="ADAL" clId="{F4C2286D-0DBE-4644-A538-34A6C903FB9C}" dt="2022-01-19T19:07:44.525" v="22058"/>
          <ac:grpSpMkLst>
            <pc:docMk/>
            <pc:sldMk cId="1220539066" sldId="422"/>
            <ac:grpSpMk id="151" creationId="{8A29A252-B7D7-4A18-BA1B-C99E6BF97769}"/>
          </ac:grpSpMkLst>
        </pc:grpChg>
        <pc:grpChg chg="add del mod">
          <ac:chgData name="Domonkos Márk" userId="5b754e74-2ec2-4aaf-b9f5-cf8f0656bdfa" providerId="ADAL" clId="{F4C2286D-0DBE-4644-A538-34A6C903FB9C}" dt="2022-01-19T19:07:44.525" v="22058"/>
          <ac:grpSpMkLst>
            <pc:docMk/>
            <pc:sldMk cId="1220539066" sldId="422"/>
            <ac:grpSpMk id="181" creationId="{0F44B0AE-37B4-482D-BB1E-7548C998EB17}"/>
          </ac:grpSpMkLst>
        </pc:grpChg>
        <pc:grpChg chg="add del mod">
          <ac:chgData name="Domonkos Márk" userId="5b754e74-2ec2-4aaf-b9f5-cf8f0656bdfa" providerId="ADAL" clId="{F4C2286D-0DBE-4644-A538-34A6C903FB9C}" dt="2022-01-19T19:07:44.525" v="22058"/>
          <ac:grpSpMkLst>
            <pc:docMk/>
            <pc:sldMk cId="1220539066" sldId="422"/>
            <ac:grpSpMk id="187" creationId="{6D22EB2A-739D-46DC-9997-CA5CA463F1C7}"/>
          </ac:grpSpMkLst>
        </pc:grpChg>
        <pc:grpChg chg="add del mod">
          <ac:chgData name="Domonkos Márk" userId="5b754e74-2ec2-4aaf-b9f5-cf8f0656bdfa" providerId="ADAL" clId="{F4C2286D-0DBE-4644-A538-34A6C903FB9C}" dt="2022-01-19T19:07:44.525" v="22058"/>
          <ac:grpSpMkLst>
            <pc:docMk/>
            <pc:sldMk cId="1220539066" sldId="422"/>
            <ac:grpSpMk id="192" creationId="{7A39838D-4173-421F-A742-9D8255AFC757}"/>
          </ac:grpSpMkLst>
        </pc:grpChg>
        <pc:grpChg chg="add del mod">
          <ac:chgData name="Domonkos Márk" userId="5b754e74-2ec2-4aaf-b9f5-cf8f0656bdfa" providerId="ADAL" clId="{F4C2286D-0DBE-4644-A538-34A6C903FB9C}" dt="2022-01-19T19:07:44.525" v="22058"/>
          <ac:grpSpMkLst>
            <pc:docMk/>
            <pc:sldMk cId="1220539066" sldId="422"/>
            <ac:grpSpMk id="197" creationId="{5AC624CC-0037-4121-871D-DC8F4F6EA31D}"/>
          </ac:grpSpMkLst>
        </pc:grpChg>
        <pc:grpChg chg="mod">
          <ac:chgData name="Domonkos Márk" userId="5b754e74-2ec2-4aaf-b9f5-cf8f0656bdfa" providerId="ADAL" clId="{F4C2286D-0DBE-4644-A538-34A6C903FB9C}" dt="2022-01-19T19:07:20.230" v="22057"/>
          <ac:grpSpMkLst>
            <pc:docMk/>
            <pc:sldMk cId="1220539066" sldId="422"/>
            <ac:grpSpMk id="198" creationId="{A0CAB398-F521-4829-BF9A-582FD6A0E865}"/>
          </ac:grpSpMkLst>
        </pc:grpChg>
        <pc:grpChg chg="mod">
          <ac:chgData name="Domonkos Márk" userId="5b754e74-2ec2-4aaf-b9f5-cf8f0656bdfa" providerId="ADAL" clId="{F4C2286D-0DBE-4644-A538-34A6C903FB9C}" dt="2022-01-19T19:07:20.230" v="22057"/>
          <ac:grpSpMkLst>
            <pc:docMk/>
            <pc:sldMk cId="1220539066" sldId="422"/>
            <ac:grpSpMk id="201" creationId="{0B157B5F-A5B1-4A90-A78D-8EB01E43A94F}"/>
          </ac:grpSpMkLst>
        </pc:grpChg>
        <pc:grpChg chg="mod">
          <ac:chgData name="Domonkos Márk" userId="5b754e74-2ec2-4aaf-b9f5-cf8f0656bdfa" providerId="ADAL" clId="{F4C2286D-0DBE-4644-A538-34A6C903FB9C}" dt="2022-01-19T19:07:20.230" v="22057"/>
          <ac:grpSpMkLst>
            <pc:docMk/>
            <pc:sldMk cId="1220539066" sldId="422"/>
            <ac:grpSpMk id="229" creationId="{82FDC904-A1E0-4EA0-A9E3-F8F61C964F96}"/>
          </ac:grpSpMkLst>
        </pc:grpChg>
        <pc:grpChg chg="mod">
          <ac:chgData name="Domonkos Márk" userId="5b754e74-2ec2-4aaf-b9f5-cf8f0656bdfa" providerId="ADAL" clId="{F4C2286D-0DBE-4644-A538-34A6C903FB9C}" dt="2022-01-19T19:07:20.230" v="22057"/>
          <ac:grpSpMkLst>
            <pc:docMk/>
            <pc:sldMk cId="1220539066" sldId="422"/>
            <ac:grpSpMk id="230" creationId="{22544367-66C7-42B0-9BD0-C748F0CA666F}"/>
          </ac:grpSpMkLst>
        </pc:grpChg>
        <pc:grpChg chg="mod">
          <ac:chgData name="Domonkos Márk" userId="5b754e74-2ec2-4aaf-b9f5-cf8f0656bdfa" providerId="ADAL" clId="{F4C2286D-0DBE-4644-A538-34A6C903FB9C}" dt="2022-01-19T19:07:20.230" v="22057"/>
          <ac:grpSpMkLst>
            <pc:docMk/>
            <pc:sldMk cId="1220539066" sldId="422"/>
            <ac:grpSpMk id="245" creationId="{1F6FCF6A-2BD7-4CDB-8469-471E9A802787}"/>
          </ac:grpSpMkLst>
        </pc:grpChg>
        <pc:grpChg chg="mod">
          <ac:chgData name="Domonkos Márk" userId="5b754e74-2ec2-4aaf-b9f5-cf8f0656bdfa" providerId="ADAL" clId="{F4C2286D-0DBE-4644-A538-34A6C903FB9C}" dt="2022-01-19T19:07:20.230" v="22057"/>
          <ac:grpSpMkLst>
            <pc:docMk/>
            <pc:sldMk cId="1220539066" sldId="422"/>
            <ac:grpSpMk id="268" creationId="{0431F228-CD75-4D66-BCAD-A08181704625}"/>
          </ac:grpSpMkLst>
        </pc:grpChg>
        <pc:grpChg chg="mod">
          <ac:chgData name="Domonkos Márk" userId="5b754e74-2ec2-4aaf-b9f5-cf8f0656bdfa" providerId="ADAL" clId="{F4C2286D-0DBE-4644-A538-34A6C903FB9C}" dt="2022-01-19T19:07:20.230" v="22057"/>
          <ac:grpSpMkLst>
            <pc:docMk/>
            <pc:sldMk cId="1220539066" sldId="422"/>
            <ac:grpSpMk id="269" creationId="{6B7C89DF-97FF-4EA4-8E88-3ED75096685A}"/>
          </ac:grpSpMkLst>
        </pc:grpChg>
        <pc:grpChg chg="add del mod">
          <ac:chgData name="Domonkos Márk" userId="5b754e74-2ec2-4aaf-b9f5-cf8f0656bdfa" providerId="ADAL" clId="{F4C2286D-0DBE-4644-A538-34A6C903FB9C}" dt="2022-01-19T19:07:44.525" v="22058"/>
          <ac:grpSpMkLst>
            <pc:docMk/>
            <pc:sldMk cId="1220539066" sldId="422"/>
            <ac:grpSpMk id="290" creationId="{DDAB48AB-01E8-4AD3-8813-3919C6DDA1A2}"/>
          </ac:grpSpMkLst>
        </pc:grpChg>
        <pc:grpChg chg="add mod">
          <ac:chgData name="Domonkos Márk" userId="5b754e74-2ec2-4aaf-b9f5-cf8f0656bdfa" providerId="ADAL" clId="{F4C2286D-0DBE-4644-A538-34A6C903FB9C}" dt="2022-01-19T19:49:36.862" v="22118" actId="1076"/>
          <ac:grpSpMkLst>
            <pc:docMk/>
            <pc:sldMk cId="1220539066" sldId="422"/>
            <ac:grpSpMk id="296" creationId="{081D25D2-0FF3-4304-B43A-B396C8F9E831}"/>
          </ac:grpSpMkLst>
        </pc:grpChg>
        <pc:grpChg chg="add mod">
          <ac:chgData name="Domonkos Márk" userId="5b754e74-2ec2-4aaf-b9f5-cf8f0656bdfa" providerId="ADAL" clId="{F4C2286D-0DBE-4644-A538-34A6C903FB9C}" dt="2022-01-19T19:43:09.488" v="22082" actId="1076"/>
          <ac:grpSpMkLst>
            <pc:docMk/>
            <pc:sldMk cId="1220539066" sldId="422"/>
            <ac:grpSpMk id="300" creationId="{7EB523AE-6BB8-4719-923B-87D9B15CB55D}"/>
          </ac:grpSpMkLst>
        </pc:grpChg>
        <pc:grpChg chg="add mod">
          <ac:chgData name="Domonkos Márk" userId="5b754e74-2ec2-4aaf-b9f5-cf8f0656bdfa" providerId="ADAL" clId="{F4C2286D-0DBE-4644-A538-34A6C903FB9C}" dt="2022-01-19T19:43:35.560" v="22088" actId="14100"/>
          <ac:grpSpMkLst>
            <pc:docMk/>
            <pc:sldMk cId="1220539066" sldId="422"/>
            <ac:grpSpMk id="306" creationId="{5C2DAE76-2B41-4219-91AC-4050E26B7301}"/>
          </ac:grpSpMkLst>
        </pc:grpChg>
        <pc:grpChg chg="add mod">
          <ac:chgData name="Domonkos Márk" userId="5b754e74-2ec2-4aaf-b9f5-cf8f0656bdfa" providerId="ADAL" clId="{F4C2286D-0DBE-4644-A538-34A6C903FB9C}" dt="2022-01-19T19:43:59.537" v="22093" actId="1076"/>
          <ac:grpSpMkLst>
            <pc:docMk/>
            <pc:sldMk cId="1220539066" sldId="422"/>
            <ac:grpSpMk id="311" creationId="{20BEF085-82BA-4EDF-8DC2-75E7C297F7CE}"/>
          </ac:grpSpMkLst>
        </pc:grpChg>
        <pc:graphicFrameChg chg="mod">
          <ac:chgData name="Domonkos Márk" userId="5b754e74-2ec2-4aaf-b9f5-cf8f0656bdfa" providerId="ADAL" clId="{F4C2286D-0DBE-4644-A538-34A6C903FB9C}" dt="2022-01-17T18:19:49.382" v="13318"/>
          <ac:graphicFrameMkLst>
            <pc:docMk/>
            <pc:sldMk cId="1220539066" sldId="422"/>
            <ac:graphicFrameMk id="60" creationId="{50B0AAAE-F7F0-4A79-8D6F-BCE27AAB5EE1}"/>
          </ac:graphicFrameMkLst>
        </pc:graphicFrameChg>
        <pc:graphicFrameChg chg="mod">
          <ac:chgData name="Domonkos Márk" userId="5b754e74-2ec2-4aaf-b9f5-cf8f0656bdfa" providerId="ADAL" clId="{F4C2286D-0DBE-4644-A538-34A6C903FB9C}" dt="2022-01-17T18:19:49.382" v="13318"/>
          <ac:graphicFrameMkLst>
            <pc:docMk/>
            <pc:sldMk cId="1220539066" sldId="422"/>
            <ac:graphicFrameMk id="61" creationId="{41259179-6055-43E1-BBB0-9141104C1E30}"/>
          </ac:graphicFrameMkLst>
        </pc:graphicFrameChg>
        <pc:graphicFrameChg chg="mod">
          <ac:chgData name="Domonkos Márk" userId="5b754e74-2ec2-4aaf-b9f5-cf8f0656bdfa" providerId="ADAL" clId="{F4C2286D-0DBE-4644-A538-34A6C903FB9C}" dt="2022-01-17T18:19:49.382" v="13318"/>
          <ac:graphicFrameMkLst>
            <pc:docMk/>
            <pc:sldMk cId="1220539066" sldId="422"/>
            <ac:graphicFrameMk id="62" creationId="{337A7492-ADBD-4E40-841B-D88B500DCC1D}"/>
          </ac:graphicFrameMkLst>
        </pc:graphicFrameChg>
        <pc:graphicFrameChg chg="mod">
          <ac:chgData name="Domonkos Márk" userId="5b754e74-2ec2-4aaf-b9f5-cf8f0656bdfa" providerId="ADAL" clId="{F4C2286D-0DBE-4644-A538-34A6C903FB9C}" dt="2022-01-17T18:19:49.382" v="13318"/>
          <ac:graphicFrameMkLst>
            <pc:docMk/>
            <pc:sldMk cId="1220539066" sldId="422"/>
            <ac:graphicFrameMk id="63" creationId="{A0A6EBAF-4A10-4A9B-A1BA-32E3439447CD}"/>
          </ac:graphicFrameMkLst>
        </pc:graphicFrameChg>
        <pc:graphicFrameChg chg="mod">
          <ac:chgData name="Domonkos Márk" userId="5b754e74-2ec2-4aaf-b9f5-cf8f0656bdfa" providerId="ADAL" clId="{F4C2286D-0DBE-4644-A538-34A6C903FB9C}" dt="2022-01-17T18:19:49.382" v="13318"/>
          <ac:graphicFrameMkLst>
            <pc:docMk/>
            <pc:sldMk cId="1220539066" sldId="422"/>
            <ac:graphicFrameMk id="65" creationId="{12D8620D-DE77-421B-84D8-D0FDCF0652AF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9T19:07:44.525" v="22058"/>
          <ac:graphicFrameMkLst>
            <pc:docMk/>
            <pc:sldMk cId="1220539066" sldId="422"/>
            <ac:graphicFrameMk id="162" creationId="{D173179D-CE43-43B7-9863-665EF7C0BB97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9T19:07:44.525" v="22058"/>
          <ac:graphicFrameMkLst>
            <pc:docMk/>
            <pc:sldMk cId="1220539066" sldId="422"/>
            <ac:graphicFrameMk id="163" creationId="{410A9416-91F4-4C30-AD8B-B7071B652492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9T19:07:44.525" v="22058"/>
          <ac:graphicFrameMkLst>
            <pc:docMk/>
            <pc:sldMk cId="1220539066" sldId="422"/>
            <ac:graphicFrameMk id="164" creationId="{2B6E249E-E750-47EE-9932-4652AAD61EEF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9T19:07:44.525" v="22058"/>
          <ac:graphicFrameMkLst>
            <pc:docMk/>
            <pc:sldMk cId="1220539066" sldId="422"/>
            <ac:graphicFrameMk id="165" creationId="{D60842EF-14EC-4862-BE0B-21E408FD8695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9T19:07:44.525" v="22058"/>
          <ac:graphicFrameMkLst>
            <pc:docMk/>
            <pc:sldMk cId="1220539066" sldId="422"/>
            <ac:graphicFrameMk id="167" creationId="{B720BEAD-D0A2-40F4-948B-B499D7DFDB72}"/>
          </ac:graphicFrameMkLst>
        </pc:graphicFrameChg>
        <pc:graphicFrameChg chg="mod">
          <ac:chgData name="Domonkos Márk" userId="5b754e74-2ec2-4aaf-b9f5-cf8f0656bdfa" providerId="ADAL" clId="{F4C2286D-0DBE-4644-A538-34A6C903FB9C}" dt="2022-01-19T19:07:20.230" v="22057"/>
          <ac:graphicFrameMkLst>
            <pc:docMk/>
            <pc:sldMk cId="1220539066" sldId="422"/>
            <ac:graphicFrameMk id="250" creationId="{619245F4-5226-4413-9277-7F067185A715}"/>
          </ac:graphicFrameMkLst>
        </pc:graphicFrameChg>
        <pc:graphicFrameChg chg="mod">
          <ac:chgData name="Domonkos Márk" userId="5b754e74-2ec2-4aaf-b9f5-cf8f0656bdfa" providerId="ADAL" clId="{F4C2286D-0DBE-4644-A538-34A6C903FB9C}" dt="2022-01-19T19:07:20.230" v="22057"/>
          <ac:graphicFrameMkLst>
            <pc:docMk/>
            <pc:sldMk cId="1220539066" sldId="422"/>
            <ac:graphicFrameMk id="251" creationId="{90C65BD7-C47C-41FE-B0E4-E16E1BDC1118}"/>
          </ac:graphicFrameMkLst>
        </pc:graphicFrameChg>
        <pc:graphicFrameChg chg="mod">
          <ac:chgData name="Domonkos Márk" userId="5b754e74-2ec2-4aaf-b9f5-cf8f0656bdfa" providerId="ADAL" clId="{F4C2286D-0DBE-4644-A538-34A6C903FB9C}" dt="2022-01-19T19:07:20.230" v="22057"/>
          <ac:graphicFrameMkLst>
            <pc:docMk/>
            <pc:sldMk cId="1220539066" sldId="422"/>
            <ac:graphicFrameMk id="252" creationId="{0AB3A356-BC58-464C-82EA-B82836E10888}"/>
          </ac:graphicFrameMkLst>
        </pc:graphicFrameChg>
        <pc:graphicFrameChg chg="mod">
          <ac:chgData name="Domonkos Márk" userId="5b754e74-2ec2-4aaf-b9f5-cf8f0656bdfa" providerId="ADAL" clId="{F4C2286D-0DBE-4644-A538-34A6C903FB9C}" dt="2022-01-19T19:07:20.230" v="22057"/>
          <ac:graphicFrameMkLst>
            <pc:docMk/>
            <pc:sldMk cId="1220539066" sldId="422"/>
            <ac:graphicFrameMk id="253" creationId="{0884D1FF-1E73-43B6-8F30-331AA573853F}"/>
          </ac:graphicFrameMkLst>
        </pc:graphicFrameChg>
        <pc:graphicFrameChg chg="mod">
          <ac:chgData name="Domonkos Márk" userId="5b754e74-2ec2-4aaf-b9f5-cf8f0656bdfa" providerId="ADAL" clId="{F4C2286D-0DBE-4644-A538-34A6C903FB9C}" dt="2022-01-19T19:07:20.230" v="22057"/>
          <ac:graphicFrameMkLst>
            <pc:docMk/>
            <pc:sldMk cId="1220539066" sldId="422"/>
            <ac:graphicFrameMk id="255" creationId="{F938106B-EB82-4F07-A248-97E58642D45F}"/>
          </ac:graphicFrameMkLst>
        </pc:graphicFrameChg>
        <pc:picChg chg="mod">
          <ac:chgData name="Domonkos Márk" userId="5b754e74-2ec2-4aaf-b9f5-cf8f0656bdfa" providerId="ADAL" clId="{F4C2286D-0DBE-4644-A538-34A6C903FB9C}" dt="2022-01-17T18:21:16.243" v="13367"/>
          <ac:picMkLst>
            <pc:docMk/>
            <pc:sldMk cId="1220539066" sldId="422"/>
            <ac:picMk id="102" creationId="{2E9F643E-C0CF-479D-901E-C5A66A61096F}"/>
          </ac:picMkLst>
        </pc:picChg>
        <pc:picChg chg="mod">
          <ac:chgData name="Domonkos Márk" userId="5b754e74-2ec2-4aaf-b9f5-cf8f0656bdfa" providerId="ADAL" clId="{F4C2286D-0DBE-4644-A538-34A6C903FB9C}" dt="2022-01-19T19:07:20.230" v="22057"/>
          <ac:picMkLst>
            <pc:docMk/>
            <pc:sldMk cId="1220539066" sldId="422"/>
            <ac:picMk id="291" creationId="{08E61759-6D86-4D68-A475-D53C5998E417}"/>
          </ac:picMkLst>
        </pc:picChg>
        <pc:picChg chg="add mod">
          <ac:chgData name="Domonkos Márk" userId="5b754e74-2ec2-4aaf-b9f5-cf8f0656bdfa" providerId="ADAL" clId="{F4C2286D-0DBE-4644-A538-34A6C903FB9C}" dt="2022-01-19T19:09:42.499" v="22068" actId="1076"/>
          <ac:picMkLst>
            <pc:docMk/>
            <pc:sldMk cId="1220539066" sldId="422"/>
            <ac:picMk id="295" creationId="{09262D2E-28B8-4EB6-9DA7-5741F9421B40}"/>
          </ac:picMkLst>
        </pc:picChg>
        <pc:picChg chg="mod">
          <ac:chgData name="Domonkos Márk" userId="5b754e74-2ec2-4aaf-b9f5-cf8f0656bdfa" providerId="ADAL" clId="{F4C2286D-0DBE-4644-A538-34A6C903FB9C}" dt="2022-01-19T19:09:17.722" v="22063"/>
          <ac:picMkLst>
            <pc:docMk/>
            <pc:sldMk cId="1220539066" sldId="422"/>
            <ac:picMk id="297" creationId="{C8C481C7-C1C7-4643-ADA9-926225D92E9F}"/>
          </ac:picMkLst>
        </pc:picChg>
        <pc:picChg chg="add del mod">
          <ac:chgData name="Domonkos Márk" userId="5b754e74-2ec2-4aaf-b9f5-cf8f0656bdfa" providerId="ADAL" clId="{F4C2286D-0DBE-4644-A538-34A6C903FB9C}" dt="2022-01-19T19:44:28.213" v="22095" actId="478"/>
          <ac:picMkLst>
            <pc:docMk/>
            <pc:sldMk cId="1220539066" sldId="422"/>
            <ac:picMk id="315" creationId="{7ED4E3BA-EEE7-45DA-964D-4E3A48463260}"/>
          </ac:picMkLst>
        </pc:picChg>
        <pc:picChg chg="add mod">
          <ac:chgData name="Domonkos Márk" userId="5b754e74-2ec2-4aaf-b9f5-cf8f0656bdfa" providerId="ADAL" clId="{F4C2286D-0DBE-4644-A538-34A6C903FB9C}" dt="2022-01-19T19:45:35.287" v="22104" actId="14100"/>
          <ac:picMkLst>
            <pc:docMk/>
            <pc:sldMk cId="1220539066" sldId="422"/>
            <ac:picMk id="317" creationId="{6113850E-460C-46E1-ABF2-CC27A60E8A6B}"/>
          </ac:picMkLst>
        </pc:pic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12" creationId="{A88C1E03-CB63-464E-B622-4B808B436472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13" creationId="{1B1CC0A2-E5E9-4149-B7E3-22DB429B46AE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18" creationId="{946B173E-06AF-46BE-AA60-521E9F4915F4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19" creationId="{825B2745-29B3-4230-8D04-D05BD3D08B76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20" creationId="{7AD6DD91-A23A-466A-89CA-A42C3105BE85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21" creationId="{A1167877-AE75-4AF4-A99B-D7C06DBAD3C3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22" creationId="{510A8B6C-3616-4D71-B6F2-E61E92AECA82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23" creationId="{382C086A-530B-47BF-B916-0FF436DED5E0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24" creationId="{03F9815C-DB71-4944-B8D5-FF0BDCAEB043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25" creationId="{07B68633-3D3E-429F-BA7A-83F599A042EA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26" creationId="{575A5467-C5C6-43B3-AC25-D373CA2F96B2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27" creationId="{E99AA504-F15B-40CE-9C1C-65F4C64DEDB4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28" creationId="{7ABF08B2-7FCB-4749-9AFE-95D8AE2A4BEA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29" creationId="{73E01D54-AE75-436D-A2F5-F993F30ED7C5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30" creationId="{33AE80AA-E76B-4F28-A61B-A39AC3737D55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31" creationId="{3C12EAD0-9A77-49A1-B155-FE22A0E4F1F6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32" creationId="{3FC156E9-1EB7-4CB9-B717-007AF70079BA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33" creationId="{69DEA16D-0B6F-4017-B5EA-6A4D5B6BF9E4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34" creationId="{B96920A1-A977-4353-B459-01D957714B2A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35" creationId="{E2F6A6AF-EAD2-4CFA-B7C4-574F5145F3A4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36" creationId="{F460338A-BE9A-4E19-8CC8-CEF9347C511B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37" creationId="{D1149ECD-3A60-45DE-9CBC-19A43A8D6C91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38" creationId="{32F0E3DF-042F-4EFE-AC18-A00DA821ADC7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41" creationId="{EBB2ACB0-D2AE-4FB6-A75B-209CB3125467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42" creationId="{040C3833-59BB-40EF-AD1E-40249C26EA61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43" creationId="{E4E89832-DF5B-4498-BF4F-9FF534A98338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44" creationId="{5B848A2F-7ABB-40D2-8CEA-35B5E78D9C38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45" creationId="{EE3AB56A-4F64-41F2-A852-9DD89CF962CF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46" creationId="{97FB8A04-D495-4761-94B0-83B333F6E818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47" creationId="{68B5703B-C8CC-475E-8FBA-630CE2FD4E70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48" creationId="{DA732070-CD0A-4399-B446-794C2963C4E0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49" creationId="{2E3C8E72-1CE8-450C-B324-DFC1BF8E997C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50" creationId="{BF7A8328-8383-4BCE-AD84-D231E5ABD0FC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51" creationId="{F1A077AC-F4BF-469A-840C-E623C8B0D219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52" creationId="{5E4A69D8-5AE6-4C34-9880-1778B3B4778E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53" creationId="{07F3BCC5-D11D-41C4-A1A3-3A6004C80C50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66" creationId="{4ADCA3D6-94BA-4543-9F6C-C5AF04CA8AD2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67" creationId="{D16AE1F9-D98A-4DFE-B59B-3052C24C14F4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68" creationId="{19467CD7-F5D2-4628-8D29-1F0FE7E71457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69" creationId="{37D2AE4C-DFB1-4B49-8785-4901DF906D55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70" creationId="{07BDFF19-C09A-48BB-8162-EF2D9DC5B4C0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75" creationId="{CB656DEF-5282-4DEC-BCA5-5B125FCF18EE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76" creationId="{813650D4-C043-4E74-906E-A4C5353AE68B}"/>
          </ac:cxnSpMkLst>
        </pc:cxnChg>
        <pc:cxnChg chg="mod">
          <ac:chgData name="Domonkos Márk" userId="5b754e74-2ec2-4aaf-b9f5-cf8f0656bdfa" providerId="ADAL" clId="{F4C2286D-0DBE-4644-A538-34A6C903FB9C}" dt="2022-01-19T19:07:07.085" v="22055" actId="478"/>
          <ac:cxnSpMkLst>
            <pc:docMk/>
            <pc:sldMk cId="1220539066" sldId="422"/>
            <ac:cxnSpMk id="77" creationId="{AD989842-9E4F-4D6E-9981-BA81A1C1531E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08" creationId="{A6849669-4FDA-4E84-BFBA-2E38B7FAFFD5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09" creationId="{C662E109-B6E3-466F-B54D-01D204426573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10" creationId="{1EB1DB91-1AF5-4D6E-B1CE-EF34A747347B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11" creationId="{35E54ECE-0EAD-4C01-A7F7-771726379DA3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12" creationId="{4D7A12A8-62C9-4D66-A884-492B590016D0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13" creationId="{D1E2803A-3199-40C2-878D-39610D5C5CD9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14" creationId="{8334DC3F-641A-4C5D-B8E8-9C110D74D4F5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15" creationId="{3FB8695F-57BE-4DCC-9409-274EDDC74CB3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16" creationId="{5E3AA554-524B-4424-821E-9654A5E6FE64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17" creationId="{CC50E3B6-7570-4D2C-8F68-ACF79F1614B3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18" creationId="{86683A30-A888-492B-A224-2536768AB371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19" creationId="{B78BA383-3935-49CB-9E47-11AF0CA0AFE8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20" creationId="{DF2F0A61-EFCE-425F-A6F6-AC1BC94B5855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21" creationId="{D7BC6DFF-A294-4A6C-9454-E564BEBC0A22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22" creationId="{2865E745-8C7F-4E84-BCB4-E436B9F14F78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23" creationId="{C032FBC6-02E7-4FB0-98E8-06958BC08781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24" creationId="{0F09D96E-D759-486A-8987-A40036BABB8E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25" creationId="{4F02C655-FA13-41DB-9A7F-CCAFCEEDB0F8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26" creationId="{898E10D8-1576-4D99-BC56-303508C11795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27" creationId="{9327C67C-FED0-4409-B65E-18358EC5B2F5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28" creationId="{F7B63FBC-A3FD-430F-8741-F65F85538204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37" creationId="{D18D56E3-F448-4430-A4EE-F2B47C9200BF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38" creationId="{D97FDA3F-FD79-4EBA-9A37-906DFFBDA14D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39" creationId="{9334E418-F623-4513-B5FD-89BD5D3E6E5B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40" creationId="{5F8A684D-0AFC-4A73-B65A-2D722A420BF3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41" creationId="{630F695F-EA88-441F-9A71-8E61F210F74D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42" creationId="{75959187-03D2-4B91-80D0-FA1DE11AAC5B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43" creationId="{DACF853B-8B2E-411B-B12B-024656EC7E5D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44" creationId="{E24B26B5-FCFE-4751-884D-939A556F3F72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45" creationId="{1ED5C427-99D8-45A5-8137-AB3413B1344B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46" creationId="{F43926A5-515D-4ABC-90E7-0985EF3206EA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47" creationId="{83346474-438B-41A3-934D-9A8DDA3BE8E0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48" creationId="{F162869C-67F0-4861-A54A-5B8E3384003D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49" creationId="{D4FAB05F-6EE0-4D72-98E5-3ED3A565526B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68" creationId="{3AFB4033-FEAE-4C30-8E2E-2623A61CE5CD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69" creationId="{97D57777-26E4-4961-9D02-F8D243C4BE47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70" creationId="{DEC0439F-F3F0-4E1B-9E0C-7A2381726A86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71" creationId="{64A549C7-40FB-453F-9C2E-AF1CBD2D9E3D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72" creationId="{3A0911CE-5937-4862-9DA2-38AFB8ACCA2F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77" creationId="{F357094C-FD7B-4CEB-90C8-B1CBA44B8CFA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78" creationId="{6A56BD14-9E54-4DD8-8AB1-4053FBE1EBE8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79" creationId="{BE4C0C4D-F134-4CD0-A9A8-963AA63EAA9D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95" creationId="{DFA9E7CD-AD4D-4ED5-B5F5-CD51235EE19C}"/>
          </ac:cxnSpMkLst>
        </pc:cxnChg>
        <pc:cxnChg chg="add del mod">
          <ac:chgData name="Domonkos Márk" userId="5b754e74-2ec2-4aaf-b9f5-cf8f0656bdfa" providerId="ADAL" clId="{F4C2286D-0DBE-4644-A538-34A6C903FB9C}" dt="2022-01-19T19:07:44.525" v="22058"/>
          <ac:cxnSpMkLst>
            <pc:docMk/>
            <pc:sldMk cId="1220539066" sldId="422"/>
            <ac:cxnSpMk id="196" creationId="{BF3F176F-DA01-45B2-83D8-189DF7B249EF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02" creationId="{B7ABBDC4-09DC-4D4D-BF9C-CF1AB991FA9A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03" creationId="{368DB7AA-8F85-4594-A791-28538185D18F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08" creationId="{E5BBDC7D-A490-4BCB-B88B-86EFBACB68CD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09" creationId="{A7F383D7-4AE0-4CC1-B411-DDD43854E3E1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10" creationId="{378D4157-5162-42E1-907B-8033FD4BA1BE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11" creationId="{05B81017-27BC-4A43-9016-011CAA0E8B64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12" creationId="{FADCDBBB-8566-4013-98FA-48612103FEAD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13" creationId="{5250765C-CD37-45BE-8984-DBBA42F25BA2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14" creationId="{E90B1085-6C1D-4D1A-A532-C1B600A5DF9C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15" creationId="{742E36DC-21CA-4F24-B877-4CAF9A28E96B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16" creationId="{75724EC8-EC65-4CE3-BD84-9BBD80CF5BDA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17" creationId="{C309BC55-11F3-46A7-95AD-CC0DF1A137BA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18" creationId="{5DD406DD-B251-4E2E-8192-AB1221645F11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19" creationId="{702F6DD5-9B47-40A0-B67E-800312ED944C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20" creationId="{0C502ED8-FF3E-4918-84F5-373C442AB6EA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21" creationId="{09E959A8-D945-41ED-893F-DC535A1CFECF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22" creationId="{7A2445FC-AEAF-4B69-9C76-2F00A5781853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23" creationId="{C9EE0C04-6841-4359-ACEC-B736DEBC3220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24" creationId="{DD77F5D0-F8D3-4C6A-B0D7-BE3A81E6C815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25" creationId="{28860E7F-94F4-483C-BA81-95897C0C1B92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26" creationId="{D28A9804-88EF-49A5-A87B-15FEB1FEE369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27" creationId="{213C9F19-D750-438D-A1D2-E9C4A78D0B23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28" creationId="{6B7710E7-96A3-419B-B035-2C8B28DEEC59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31" creationId="{073DB9B1-831A-41AA-9803-35DB24B7E5BF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32" creationId="{D14F5588-4C7E-47D9-A5CD-D3AFD9EDB8CE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33" creationId="{4BEEA8E9-2702-486F-9D03-E2A819DA8B65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34" creationId="{770FECE9-ABF5-40FB-BD60-2EB50E7CF245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35" creationId="{599F428D-059B-42EB-9050-B1997D88B199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36" creationId="{F2086409-C8BB-4C7E-B269-6FBFC539D33F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37" creationId="{234DF2AB-3066-43E0-9226-CD7F3C058EA5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38" creationId="{D147C925-B201-4453-80D2-015830908BBC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39" creationId="{ECC2ABE3-72E5-415C-AC76-BD45AA8005E3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40" creationId="{10BBC295-6047-48E6-B62A-A5B50B503E51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41" creationId="{3605124D-E650-4DF6-AA40-B4A83B8A797D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42" creationId="{64784647-2FF3-4BA2-B9F0-A4B6F6DE9104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43" creationId="{EB948E2A-0EC7-443F-9BC0-27ED3A939586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56" creationId="{8BFA88EA-A820-4B69-9E75-E6D2ED29608A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57" creationId="{5C57A1AB-74A8-4D1B-8E7A-3E63EBF690D1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58" creationId="{59773538-0AED-4082-A73B-A5DE0787D783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59" creationId="{5475A3DB-466D-4564-BC72-0710DEB92901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60" creationId="{2487B55C-9272-4B5D-A1CA-67BD46B08B95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65" creationId="{41984A57-8936-4D3A-A5EC-56164B55FBE9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66" creationId="{57840F31-AA38-41D5-A900-8CE90F9414D0}"/>
          </ac:cxnSpMkLst>
        </pc:cxnChg>
        <pc:cxnChg chg="mod">
          <ac:chgData name="Domonkos Márk" userId="5b754e74-2ec2-4aaf-b9f5-cf8f0656bdfa" providerId="ADAL" clId="{F4C2286D-0DBE-4644-A538-34A6C903FB9C}" dt="2022-01-19T19:07:20.230" v="22057"/>
          <ac:cxnSpMkLst>
            <pc:docMk/>
            <pc:sldMk cId="1220539066" sldId="422"/>
            <ac:cxnSpMk id="267" creationId="{0CBD772B-49D3-4B1C-9C93-D59A3E9A2465}"/>
          </ac:cxnSpMkLst>
        </pc:cxnChg>
      </pc:sldChg>
      <pc:sldChg chg="addSp modSp new mod">
        <pc:chgData name="Domonkos Márk" userId="5b754e74-2ec2-4aaf-b9f5-cf8f0656bdfa" providerId="ADAL" clId="{F4C2286D-0DBE-4644-A538-34A6C903FB9C}" dt="2022-01-17T18:26:14.096" v="13456" actId="1076"/>
        <pc:sldMkLst>
          <pc:docMk/>
          <pc:sldMk cId="1045939329" sldId="423"/>
        </pc:sldMkLst>
        <pc:spChg chg="mod">
          <ac:chgData name="Domonkos Márk" userId="5b754e74-2ec2-4aaf-b9f5-cf8f0656bdfa" providerId="ADAL" clId="{F4C2286D-0DBE-4644-A538-34A6C903FB9C}" dt="2022-01-17T18:22:31.020" v="13411"/>
          <ac:spMkLst>
            <pc:docMk/>
            <pc:sldMk cId="1045939329" sldId="423"/>
            <ac:spMk id="2" creationId="{F2F7A9E3-4887-4825-AC24-F3DF2B436ABA}"/>
          </ac:spMkLst>
        </pc:spChg>
        <pc:spChg chg="mod">
          <ac:chgData name="Domonkos Márk" userId="5b754e74-2ec2-4aaf-b9f5-cf8f0656bdfa" providerId="ADAL" clId="{F4C2286D-0DBE-4644-A538-34A6C903FB9C}" dt="2022-01-17T18:21:46.730" v="13403" actId="20577"/>
          <ac:spMkLst>
            <pc:docMk/>
            <pc:sldMk cId="1045939329" sldId="423"/>
            <ac:spMk id="6" creationId="{A7A75C36-0B4A-4D0D-A153-8889A3A1DFD1}"/>
          </ac:spMkLst>
        </pc:spChg>
        <pc:spChg chg="add mod">
          <ac:chgData name="Domonkos Márk" userId="5b754e74-2ec2-4aaf-b9f5-cf8f0656bdfa" providerId="ADAL" clId="{F4C2286D-0DBE-4644-A538-34A6C903FB9C}" dt="2022-01-17T18:25:10.368" v="13421" actId="1076"/>
          <ac:spMkLst>
            <pc:docMk/>
            <pc:sldMk cId="1045939329" sldId="423"/>
            <ac:spMk id="10" creationId="{F08B6FB7-4588-4BC6-B554-9DE12CA4E244}"/>
          </ac:spMkLst>
        </pc:spChg>
        <pc:spChg chg="add mod">
          <ac:chgData name="Domonkos Márk" userId="5b754e74-2ec2-4aaf-b9f5-cf8f0656bdfa" providerId="ADAL" clId="{F4C2286D-0DBE-4644-A538-34A6C903FB9C}" dt="2022-01-17T18:26:14.096" v="13456" actId="1076"/>
          <ac:spMkLst>
            <pc:docMk/>
            <pc:sldMk cId="1045939329" sldId="423"/>
            <ac:spMk id="12" creationId="{C5027A4C-8E98-4C33-A160-BD7A7D20A483}"/>
          </ac:spMkLst>
        </pc:spChg>
        <pc:picChg chg="add mod">
          <ac:chgData name="Domonkos Márk" userId="5b754e74-2ec2-4aaf-b9f5-cf8f0656bdfa" providerId="ADAL" clId="{F4C2286D-0DBE-4644-A538-34A6C903FB9C}" dt="2022-01-17T18:24:30.752" v="13414" actId="14100"/>
          <ac:picMkLst>
            <pc:docMk/>
            <pc:sldMk cId="1045939329" sldId="423"/>
            <ac:picMk id="8" creationId="{692024D6-2BB9-4345-9FE5-095CBD2FF6AF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7T18:31:24.363" v="13553" actId="208"/>
        <pc:sldMkLst>
          <pc:docMk/>
          <pc:sldMk cId="2935515605" sldId="424"/>
        </pc:sldMkLst>
        <pc:spChg chg="mod">
          <ac:chgData name="Domonkos Márk" userId="5b754e74-2ec2-4aaf-b9f5-cf8f0656bdfa" providerId="ADAL" clId="{F4C2286D-0DBE-4644-A538-34A6C903FB9C}" dt="2022-01-17T18:30:59.441" v="13550" actId="20577"/>
          <ac:spMkLst>
            <pc:docMk/>
            <pc:sldMk cId="2935515605" sldId="424"/>
            <ac:spMk id="2" creationId="{2BA03F26-BBE5-47C9-BD91-62FEF317E91D}"/>
          </ac:spMkLst>
        </pc:spChg>
        <pc:spChg chg="mod">
          <ac:chgData name="Domonkos Márk" userId="5b754e74-2ec2-4aaf-b9f5-cf8f0656bdfa" providerId="ADAL" clId="{F4C2286D-0DBE-4644-A538-34A6C903FB9C}" dt="2022-01-17T18:26:44.187" v="13496" actId="20577"/>
          <ac:spMkLst>
            <pc:docMk/>
            <pc:sldMk cId="2935515605" sldId="424"/>
            <ac:spMk id="6" creationId="{91CFFF68-8E75-4A0F-BB90-8AA74AD4D7C7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7" creationId="{DF563E2C-A272-4540-8860-43760CB5D47E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8" creationId="{AB395A1F-F5D5-4BD9-939B-D31232A8B137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9" creationId="{DAD62441-5892-421C-B609-A45651753676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10" creationId="{5B38F5E1-6D6A-436A-A559-D8F12D087F72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11" creationId="{3A4EE487-A8C5-4CCA-AE2B-99B20A7F875C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12" creationId="{CFF8E0E3-F55C-4D1C-8AA0-785A75C3537B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13" creationId="{A00ADAF9-7E74-4194-AE05-2AE6D45EF45C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14" creationId="{BD443F2C-1E9C-4BE9-B4F8-5637F9A988F7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15" creationId="{DFA33A70-F3FA-4B28-8277-8DEA24DD72DF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16" creationId="{5530287A-C793-4568-BA49-FAE92357414C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17" creationId="{E1906261-E7D1-48E2-B55F-D4D16CEAF749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18" creationId="{A02AA4C5-30D5-4577-BA02-9C52B33EA17A}"/>
          </ac:spMkLst>
        </pc:spChg>
        <pc:spChg chg="add del mod">
          <ac:chgData name="Domonkos Márk" userId="5b754e74-2ec2-4aaf-b9f5-cf8f0656bdfa" providerId="ADAL" clId="{F4C2286D-0DBE-4644-A538-34A6C903FB9C}" dt="2022-01-17T18:27:07.605" v="13499" actId="478"/>
          <ac:spMkLst>
            <pc:docMk/>
            <pc:sldMk cId="2935515605" sldId="424"/>
            <ac:spMk id="19" creationId="{CA3D818C-4FD9-4DC4-820C-1DCFA83B8100}"/>
          </ac:spMkLst>
        </pc:spChg>
        <pc:spChg chg="add mod">
          <ac:chgData name="Domonkos Márk" userId="5b754e74-2ec2-4aaf-b9f5-cf8f0656bdfa" providerId="ADAL" clId="{F4C2286D-0DBE-4644-A538-34A6C903FB9C}" dt="2022-01-17T18:29:16.785" v="13530" actId="1582"/>
          <ac:spMkLst>
            <pc:docMk/>
            <pc:sldMk cId="2935515605" sldId="424"/>
            <ac:spMk id="20" creationId="{0F39F76D-BE5C-4E9D-BC81-95BE0DD738AF}"/>
          </ac:spMkLst>
        </pc:spChg>
        <pc:spChg chg="add mod">
          <ac:chgData name="Domonkos Márk" userId="5b754e74-2ec2-4aaf-b9f5-cf8f0656bdfa" providerId="ADAL" clId="{F4C2286D-0DBE-4644-A538-34A6C903FB9C}" dt="2022-01-17T18:29:33.808" v="13533" actId="14100"/>
          <ac:spMkLst>
            <pc:docMk/>
            <pc:sldMk cId="2935515605" sldId="424"/>
            <ac:spMk id="21" creationId="{FD7CD0BD-F124-4374-BD7D-35B876B2B0A6}"/>
          </ac:spMkLst>
        </pc:spChg>
        <pc:spChg chg="add mod">
          <ac:chgData name="Domonkos Márk" userId="5b754e74-2ec2-4aaf-b9f5-cf8f0656bdfa" providerId="ADAL" clId="{F4C2286D-0DBE-4644-A538-34A6C903FB9C}" dt="2022-01-17T18:29:47.840" v="13536" actId="14100"/>
          <ac:spMkLst>
            <pc:docMk/>
            <pc:sldMk cId="2935515605" sldId="424"/>
            <ac:spMk id="22" creationId="{C8A84DF8-36DF-4D46-80DE-E7A5831D937F}"/>
          </ac:spMkLst>
        </pc:spChg>
        <pc:spChg chg="add mod">
          <ac:chgData name="Domonkos Márk" userId="5b754e74-2ec2-4aaf-b9f5-cf8f0656bdfa" providerId="ADAL" clId="{F4C2286D-0DBE-4644-A538-34A6C903FB9C}" dt="2022-01-17T18:31:14.352" v="13552" actId="1076"/>
          <ac:spMkLst>
            <pc:docMk/>
            <pc:sldMk cId="2935515605" sldId="424"/>
            <ac:spMk id="23" creationId="{2BAC5B0D-337E-49CD-9330-99C5EFFE348E}"/>
          </ac:spMkLst>
        </pc:spChg>
        <pc:spChg chg="add mod">
          <ac:chgData name="Domonkos Márk" userId="5b754e74-2ec2-4aaf-b9f5-cf8f0656bdfa" providerId="ADAL" clId="{F4C2286D-0DBE-4644-A538-34A6C903FB9C}" dt="2022-01-17T18:31:24.363" v="13553" actId="208"/>
          <ac:spMkLst>
            <pc:docMk/>
            <pc:sldMk cId="2935515605" sldId="424"/>
            <ac:spMk id="24" creationId="{26DC9B1E-EB47-473F-83B4-F8507497728E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7T18:40:49.555" v="13693" actId="20577"/>
        <pc:sldMkLst>
          <pc:docMk/>
          <pc:sldMk cId="3192270237" sldId="425"/>
        </pc:sldMkLst>
        <pc:spChg chg="mod">
          <ac:chgData name="Domonkos Márk" userId="5b754e74-2ec2-4aaf-b9f5-cf8f0656bdfa" providerId="ADAL" clId="{F4C2286D-0DBE-4644-A538-34A6C903FB9C}" dt="2022-01-17T18:36:54.998" v="13602" actId="14100"/>
          <ac:spMkLst>
            <pc:docMk/>
            <pc:sldMk cId="3192270237" sldId="425"/>
            <ac:spMk id="2" creationId="{0F4FE608-53C0-4A89-A5B1-6613F3F4D539}"/>
          </ac:spMkLst>
        </pc:spChg>
        <pc:spChg chg="mod">
          <ac:chgData name="Domonkos Márk" userId="5b754e74-2ec2-4aaf-b9f5-cf8f0656bdfa" providerId="ADAL" clId="{F4C2286D-0DBE-4644-A538-34A6C903FB9C}" dt="2022-01-17T18:35:38.062" v="13573" actId="20577"/>
          <ac:spMkLst>
            <pc:docMk/>
            <pc:sldMk cId="3192270237" sldId="425"/>
            <ac:spMk id="6" creationId="{E40767CB-D010-420A-9B9E-40814B819D4A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9" creationId="{E4453DED-449D-4D19-B124-0619FF914537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10" creationId="{F5CDEE41-AF90-4734-B6CB-824C4F0ACBA4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14" creationId="{68BD02D5-CEFF-482B-A118-814057822B3E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15" creationId="{B8177B14-74EF-45AA-BAAA-4A9B2DFAB5A3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16" creationId="{4C13E77F-8368-4CDB-A055-E55E7C85A118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17" creationId="{388233BD-578B-4E50-AB75-B759BB51E8DC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54" creationId="{21336C59-22FE-421B-824A-531C39D0FD97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56" creationId="{485E6613-BC24-4C30-B035-3C0D2373B8E3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57" creationId="{AA8680A7-C389-451B-B282-91CE167AB995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58" creationId="{74DF3D99-A5C0-4366-BE63-331AC1627BFC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59" creationId="{E4B3A57C-F3A1-4999-86F9-688D95226882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60" creationId="{FA3FB3EC-AEFF-47EA-B50C-55ECF22400AC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65" creationId="{31CD61FC-CA43-4C16-84A5-4E1A605FFEB6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72" creationId="{59E6F2C0-B6A5-4921-AD77-F9DCACFAF57C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73" creationId="{306FB565-F5A5-4F8B-A982-1FC2AF342199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74" creationId="{722006D4-A4A3-45DA-B642-17DE491CFBFA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75" creationId="{C52F8EC6-6FBB-4209-80E1-B53B26FF0F2C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81" creationId="{4224178A-F6E7-4274-AF5C-017F01B85904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82" creationId="{8AE8D670-57B3-4E73-8219-3C787754497F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83" creationId="{8C4F75A8-3E09-4264-B81D-7AF11A4E9B04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84" creationId="{8E05576E-0218-4EED-A68F-19CE85D3E733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85" creationId="{42CC1D6D-92E1-4B03-9333-42C3C9164D51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86" creationId="{C56D60AD-9090-4629-ACD4-EC74F924F6FD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87" creationId="{9953E76A-DC92-47BC-8383-9C322713514B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88" creationId="{40F6D22D-A923-4691-B04D-445CD4F6BA9D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89" creationId="{7310505E-DE8E-45D3-A053-0F7FDB5317E7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90" creationId="{EF51DC98-A364-4D1E-B0E7-2D5DC72AA92E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91" creationId="{94A6C102-8C20-4FBC-B6F9-F1C65EC6A5E7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92" creationId="{62734C2A-2A8E-4805-B660-F3440943507E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93" creationId="{1A64491A-9A48-4916-A0FB-91A169C24228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94" creationId="{92FEEA56-F715-4D84-99BA-0E0F5AC02F25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95" creationId="{925DD369-9690-42E1-B059-F4F0B2025F27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96" creationId="{EC205A8E-704A-415E-AD8C-C358098C21DE}"/>
          </ac:spMkLst>
        </pc:spChg>
        <pc:spChg chg="mod">
          <ac:chgData name="Domonkos Márk" userId="5b754e74-2ec2-4aaf-b9f5-cf8f0656bdfa" providerId="ADAL" clId="{F4C2286D-0DBE-4644-A538-34A6C903FB9C}" dt="2022-01-17T18:37:43.204" v="13603"/>
          <ac:spMkLst>
            <pc:docMk/>
            <pc:sldMk cId="3192270237" sldId="425"/>
            <ac:spMk id="97" creationId="{00997145-C6CE-41B0-B580-8C27EE8F1FA1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98" creationId="{9FA79641-3AF7-4A6B-838D-26C7EA13E9FC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99" creationId="{F7D46523-FFED-435F-A8B4-9C85732200AD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00" creationId="{FA907B76-574D-43B5-A0AE-00CE4F11702B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01" creationId="{12915A8D-E9F2-4F2B-87CA-30EFC633D2E7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08" creationId="{51C6D740-FD1A-457D-9D78-9F6903D7E7DD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09" creationId="{DD4E41E6-71EA-48C9-A3AA-1C571A8E4AC2}"/>
          </ac:spMkLst>
        </pc:spChg>
        <pc:spChg chg="add mod">
          <ac:chgData name="Domonkos Márk" userId="5b754e74-2ec2-4aaf-b9f5-cf8f0656bdfa" providerId="ADAL" clId="{F4C2286D-0DBE-4644-A538-34A6C903FB9C}" dt="2022-01-17T18:39:51.917" v="13687" actId="14100"/>
          <ac:spMkLst>
            <pc:docMk/>
            <pc:sldMk cId="3192270237" sldId="425"/>
            <ac:spMk id="110" creationId="{A68B981D-41C2-4A68-9FB3-C70E751678F9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11" creationId="{925DCAF2-4CBD-4D96-B564-EA285C21D98E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12" creationId="{41546BE9-F950-41D5-9786-D6368350A0F2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13" creationId="{F5EF601E-A45E-4979-8CAB-EB1E54D4424E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14" creationId="{A67EA2C4-5B35-4CDD-94F8-553D3BAD4897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15" creationId="{860A7F06-E882-49C1-8F61-02299694FDF5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16" creationId="{855F2D55-EB7D-4677-98C4-8F5F3B36FAAB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17" creationId="{93497864-2570-4C06-9E9A-4FAAC4ED7B05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18" creationId="{B603DD59-7C59-40BC-AF0C-CCE5A994F21B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19" creationId="{713DA396-2251-4089-8C5F-0C4F37F77A46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20" creationId="{8CAE9902-1BAD-4D03-842E-9EA2C39D8563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21" creationId="{A5229D03-ED44-410D-86FB-2EA20816D51E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22" creationId="{B8F83566-6DEA-46B8-A62E-06835E395DDF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23" creationId="{CCA51AC9-AEDE-4878-BAA3-BC1951D1CC95}"/>
          </ac:spMkLst>
        </pc:spChg>
        <pc:spChg chg="add del mod">
          <ac:chgData name="Domonkos Márk" userId="5b754e74-2ec2-4aaf-b9f5-cf8f0656bdfa" providerId="ADAL" clId="{F4C2286D-0DBE-4644-A538-34A6C903FB9C}" dt="2022-01-17T18:39:32.654" v="13684" actId="1076"/>
          <ac:spMkLst>
            <pc:docMk/>
            <pc:sldMk cId="3192270237" sldId="425"/>
            <ac:spMk id="126" creationId="{7E121315-C4EE-442E-AB39-299C2F544640}"/>
          </ac:spMkLst>
        </pc:spChg>
        <pc:spChg chg="add mod">
          <ac:chgData name="Domonkos Márk" userId="5b754e74-2ec2-4aaf-b9f5-cf8f0656bdfa" providerId="ADAL" clId="{F4C2286D-0DBE-4644-A538-34A6C903FB9C}" dt="2022-01-17T18:39:25.544" v="13681"/>
          <ac:spMkLst>
            <pc:docMk/>
            <pc:sldMk cId="3192270237" sldId="425"/>
            <ac:spMk id="127" creationId="{172F78DA-E14E-4864-B954-EF197F6C7F90}"/>
          </ac:spMkLst>
        </pc:spChg>
        <pc:spChg chg="add mod">
          <ac:chgData name="Domonkos Márk" userId="5b754e74-2ec2-4aaf-b9f5-cf8f0656bdfa" providerId="ADAL" clId="{F4C2286D-0DBE-4644-A538-34A6C903FB9C}" dt="2022-01-17T18:38:17.969" v="13626" actId="20577"/>
          <ac:spMkLst>
            <pc:docMk/>
            <pc:sldMk cId="3192270237" sldId="425"/>
            <ac:spMk id="129" creationId="{5578943A-C26E-4027-A69A-FA7226593D00}"/>
          </ac:spMkLst>
        </pc:spChg>
        <pc:spChg chg="add mod">
          <ac:chgData name="Domonkos Márk" userId="5b754e74-2ec2-4aaf-b9f5-cf8f0656bdfa" providerId="ADAL" clId="{F4C2286D-0DBE-4644-A538-34A6C903FB9C}" dt="2022-01-17T18:37:59.319" v="13606" actId="14100"/>
          <ac:spMkLst>
            <pc:docMk/>
            <pc:sldMk cId="3192270237" sldId="425"/>
            <ac:spMk id="130" creationId="{230B9960-0F83-4DF4-8570-75165AD15022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32" creationId="{05A136F2-F790-40FD-AA1D-F3D8312B67E1}"/>
          </ac:spMkLst>
        </pc:spChg>
        <pc:spChg chg="add mod">
          <ac:chgData name="Domonkos Márk" userId="5b754e74-2ec2-4aaf-b9f5-cf8f0656bdfa" providerId="ADAL" clId="{F4C2286D-0DBE-4644-A538-34A6C903FB9C}" dt="2022-01-17T18:37:49.734" v="13604" actId="1076"/>
          <ac:spMkLst>
            <pc:docMk/>
            <pc:sldMk cId="3192270237" sldId="425"/>
            <ac:spMk id="134" creationId="{2AF250C3-EED8-4798-AE30-6164991DC1AA}"/>
          </ac:spMkLst>
        </pc:spChg>
        <pc:spChg chg="add mod">
          <ac:chgData name="Domonkos Márk" userId="5b754e74-2ec2-4aaf-b9f5-cf8f0656bdfa" providerId="ADAL" clId="{F4C2286D-0DBE-4644-A538-34A6C903FB9C}" dt="2022-01-17T18:38:41.874" v="13674" actId="20577"/>
          <ac:spMkLst>
            <pc:docMk/>
            <pc:sldMk cId="3192270237" sldId="425"/>
            <ac:spMk id="136" creationId="{69A571EE-70CB-4AF6-826F-FCC4712CD7EB}"/>
          </ac:spMkLst>
        </pc:spChg>
        <pc:spChg chg="add mod">
          <ac:chgData name="Domonkos Márk" userId="5b754e74-2ec2-4aaf-b9f5-cf8f0656bdfa" providerId="ADAL" clId="{F4C2286D-0DBE-4644-A538-34A6C903FB9C}" dt="2022-01-17T18:38:29.161" v="13647" actId="20577"/>
          <ac:spMkLst>
            <pc:docMk/>
            <pc:sldMk cId="3192270237" sldId="425"/>
            <ac:spMk id="137" creationId="{0815008E-1F19-4007-896D-56AC79013DEA}"/>
          </ac:spMkLst>
        </pc:spChg>
        <pc:spChg chg="add mod">
          <ac:chgData name="Domonkos Márk" userId="5b754e74-2ec2-4aaf-b9f5-cf8f0656bdfa" providerId="ADAL" clId="{F4C2286D-0DBE-4644-A538-34A6C903FB9C}" dt="2022-01-17T18:38:35.824" v="13660" actId="20577"/>
          <ac:spMkLst>
            <pc:docMk/>
            <pc:sldMk cId="3192270237" sldId="425"/>
            <ac:spMk id="138" creationId="{41E71C9E-0670-4F44-A2BB-58E26D312D8F}"/>
          </ac:spMkLst>
        </pc:spChg>
        <pc:spChg chg="add mod">
          <ac:chgData name="Domonkos Márk" userId="5b754e74-2ec2-4aaf-b9f5-cf8f0656bdfa" providerId="ADAL" clId="{F4C2286D-0DBE-4644-A538-34A6C903FB9C}" dt="2022-01-17T18:40:49.555" v="13693" actId="20577"/>
          <ac:spMkLst>
            <pc:docMk/>
            <pc:sldMk cId="3192270237" sldId="425"/>
            <ac:spMk id="139" creationId="{9FF4D760-A75F-4EEB-A0AE-D8572C9CC353}"/>
          </ac:spMkLst>
        </pc:spChg>
        <pc:grpChg chg="add mod">
          <ac:chgData name="Domonkos Márk" userId="5b754e74-2ec2-4aaf-b9f5-cf8f0656bdfa" providerId="ADAL" clId="{F4C2286D-0DBE-4644-A538-34A6C903FB9C}" dt="2022-01-17T18:37:49.734" v="13604" actId="1076"/>
          <ac:grpSpMkLst>
            <pc:docMk/>
            <pc:sldMk cId="3192270237" sldId="425"/>
            <ac:grpSpMk id="7" creationId="{3FE9C62C-5B5A-4801-A388-30481FD65B41}"/>
          </ac:grpSpMkLst>
        </pc:grpChg>
        <pc:grpChg chg="mod">
          <ac:chgData name="Domonkos Márk" userId="5b754e74-2ec2-4aaf-b9f5-cf8f0656bdfa" providerId="ADAL" clId="{F4C2286D-0DBE-4644-A538-34A6C903FB9C}" dt="2022-01-17T18:37:43.204" v="13603"/>
          <ac:grpSpMkLst>
            <pc:docMk/>
            <pc:sldMk cId="3192270237" sldId="425"/>
            <ac:grpSpMk id="8" creationId="{37FAC0AA-591D-4EB6-82C4-1AEF5D40EB6D}"/>
          </ac:grpSpMkLst>
        </pc:grpChg>
        <pc:grpChg chg="mod">
          <ac:chgData name="Domonkos Márk" userId="5b754e74-2ec2-4aaf-b9f5-cf8f0656bdfa" providerId="ADAL" clId="{F4C2286D-0DBE-4644-A538-34A6C903FB9C}" dt="2022-01-17T18:37:43.204" v="13603"/>
          <ac:grpSpMkLst>
            <pc:docMk/>
            <pc:sldMk cId="3192270237" sldId="425"/>
            <ac:grpSpMk id="11" creationId="{BB2476D4-328B-4533-B858-51D10D95E439}"/>
          </ac:grpSpMkLst>
        </pc:grpChg>
        <pc:grpChg chg="mod">
          <ac:chgData name="Domonkos Márk" userId="5b754e74-2ec2-4aaf-b9f5-cf8f0656bdfa" providerId="ADAL" clId="{F4C2286D-0DBE-4644-A538-34A6C903FB9C}" dt="2022-01-17T18:37:43.204" v="13603"/>
          <ac:grpSpMkLst>
            <pc:docMk/>
            <pc:sldMk cId="3192270237" sldId="425"/>
            <ac:grpSpMk id="39" creationId="{A194CDAF-55D3-42F2-8CD7-B0FAAB1C2D4D}"/>
          </ac:grpSpMkLst>
        </pc:grpChg>
        <pc:grpChg chg="mod">
          <ac:chgData name="Domonkos Márk" userId="5b754e74-2ec2-4aaf-b9f5-cf8f0656bdfa" providerId="ADAL" clId="{F4C2286D-0DBE-4644-A538-34A6C903FB9C}" dt="2022-01-17T18:37:43.204" v="13603"/>
          <ac:grpSpMkLst>
            <pc:docMk/>
            <pc:sldMk cId="3192270237" sldId="425"/>
            <ac:grpSpMk id="40" creationId="{E0D0A542-9583-4B0D-8032-07B5CCC79982}"/>
          </ac:grpSpMkLst>
        </pc:grpChg>
        <pc:grpChg chg="mod">
          <ac:chgData name="Domonkos Márk" userId="5b754e74-2ec2-4aaf-b9f5-cf8f0656bdfa" providerId="ADAL" clId="{F4C2286D-0DBE-4644-A538-34A6C903FB9C}" dt="2022-01-17T18:37:43.204" v="13603"/>
          <ac:grpSpMkLst>
            <pc:docMk/>
            <pc:sldMk cId="3192270237" sldId="425"/>
            <ac:grpSpMk id="55" creationId="{1E6447F0-B493-4A96-9375-E1EE3C875F68}"/>
          </ac:grpSpMkLst>
        </pc:grpChg>
        <pc:grpChg chg="mod">
          <ac:chgData name="Domonkos Márk" userId="5b754e74-2ec2-4aaf-b9f5-cf8f0656bdfa" providerId="ADAL" clId="{F4C2286D-0DBE-4644-A538-34A6C903FB9C}" dt="2022-01-17T18:37:43.204" v="13603"/>
          <ac:grpSpMkLst>
            <pc:docMk/>
            <pc:sldMk cId="3192270237" sldId="425"/>
            <ac:grpSpMk id="79" creationId="{CD685360-D9E7-4973-8AF0-99F55108C347}"/>
          </ac:grpSpMkLst>
        </pc:grpChg>
        <pc:grpChg chg="mod">
          <ac:chgData name="Domonkos Márk" userId="5b754e74-2ec2-4aaf-b9f5-cf8f0656bdfa" providerId="ADAL" clId="{F4C2286D-0DBE-4644-A538-34A6C903FB9C}" dt="2022-01-17T18:37:43.204" v="13603"/>
          <ac:grpSpMkLst>
            <pc:docMk/>
            <pc:sldMk cId="3192270237" sldId="425"/>
            <ac:grpSpMk id="80" creationId="{609B4EC1-808E-474C-99A0-24757F447D4B}"/>
          </ac:grpSpMkLst>
        </pc:grpChg>
        <pc:graphicFrameChg chg="mod">
          <ac:chgData name="Domonkos Márk" userId="5b754e74-2ec2-4aaf-b9f5-cf8f0656bdfa" providerId="ADAL" clId="{F4C2286D-0DBE-4644-A538-34A6C903FB9C}" dt="2022-01-17T18:37:43.204" v="13603"/>
          <ac:graphicFrameMkLst>
            <pc:docMk/>
            <pc:sldMk cId="3192270237" sldId="425"/>
            <ac:graphicFrameMk id="61" creationId="{3FB28FBF-0B92-40A4-B864-8E6082229B73}"/>
          </ac:graphicFrameMkLst>
        </pc:graphicFrameChg>
        <pc:graphicFrameChg chg="mod">
          <ac:chgData name="Domonkos Márk" userId="5b754e74-2ec2-4aaf-b9f5-cf8f0656bdfa" providerId="ADAL" clId="{F4C2286D-0DBE-4644-A538-34A6C903FB9C}" dt="2022-01-17T18:37:43.204" v="13603"/>
          <ac:graphicFrameMkLst>
            <pc:docMk/>
            <pc:sldMk cId="3192270237" sldId="425"/>
            <ac:graphicFrameMk id="62" creationId="{4D45E450-584E-4554-A746-A6540657E7FE}"/>
          </ac:graphicFrameMkLst>
        </pc:graphicFrameChg>
        <pc:graphicFrameChg chg="mod">
          <ac:chgData name="Domonkos Márk" userId="5b754e74-2ec2-4aaf-b9f5-cf8f0656bdfa" providerId="ADAL" clId="{F4C2286D-0DBE-4644-A538-34A6C903FB9C}" dt="2022-01-17T18:37:43.204" v="13603"/>
          <ac:graphicFrameMkLst>
            <pc:docMk/>
            <pc:sldMk cId="3192270237" sldId="425"/>
            <ac:graphicFrameMk id="63" creationId="{C7AD86B6-AF17-4C80-8EC1-E95CCCB4D56C}"/>
          </ac:graphicFrameMkLst>
        </pc:graphicFrameChg>
        <pc:graphicFrameChg chg="mod">
          <ac:chgData name="Domonkos Márk" userId="5b754e74-2ec2-4aaf-b9f5-cf8f0656bdfa" providerId="ADAL" clId="{F4C2286D-0DBE-4644-A538-34A6C903FB9C}" dt="2022-01-17T18:37:43.204" v="13603"/>
          <ac:graphicFrameMkLst>
            <pc:docMk/>
            <pc:sldMk cId="3192270237" sldId="425"/>
            <ac:graphicFrameMk id="64" creationId="{E0A13EAF-C7FA-4674-9C08-4FBF51762EF1}"/>
          </ac:graphicFrameMkLst>
        </pc:graphicFrameChg>
        <pc:graphicFrameChg chg="mod">
          <ac:chgData name="Domonkos Márk" userId="5b754e74-2ec2-4aaf-b9f5-cf8f0656bdfa" providerId="ADAL" clId="{F4C2286D-0DBE-4644-A538-34A6C903FB9C}" dt="2022-01-17T18:37:43.204" v="13603"/>
          <ac:graphicFrameMkLst>
            <pc:docMk/>
            <pc:sldMk cId="3192270237" sldId="425"/>
            <ac:graphicFrameMk id="66" creationId="{39D9C2F9-042A-4F06-B418-6DA218C5DDD9}"/>
          </ac:graphicFrameMkLst>
        </pc:graphicFrame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12" creationId="{051ED7C5-9376-44B7-A20E-9706A0949235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13" creationId="{DC2A513F-8D0C-4B3E-A848-9D94B924E4CD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18" creationId="{F8DF58C7-EFE5-4397-850A-FC7E45738817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19" creationId="{1B2610EF-F8D6-4FD2-AA41-352AD90F0F08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20" creationId="{05090F20-DCA1-45B0-8226-6855FBEE87DD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21" creationId="{8047D95A-BEAB-411C-83A6-623D6D0FC6F3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22" creationId="{5F8390E0-D129-4C7D-978C-E5B87727AF2A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23" creationId="{FE000231-E8D5-4334-8F77-A41A5101AFD5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24" creationId="{5882C0E0-A043-43E7-AB07-96B3DE9E1AC6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25" creationId="{2FC0EA2E-EB41-4D00-924B-A30B89172960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26" creationId="{54E3D55E-23E3-4827-868B-46BDC0EF6954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27" creationId="{3116EAAB-0A30-4E41-80E2-C4FE03F50028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28" creationId="{3337622E-73DD-47A6-BD41-CB5C9CCEC5A2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29" creationId="{0CA6A587-5364-45B0-9819-55F2A4BB9D6F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30" creationId="{EC01990E-D798-487B-81A1-D6EA67B38651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31" creationId="{1C088EB6-5B4F-43F6-BB50-4549ADE96F17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32" creationId="{AEF4B720-9693-460B-8274-DE42D32B7B41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33" creationId="{841FF0F8-D724-4BF4-AAB5-60585421058D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34" creationId="{04132D9E-0E8D-4AE4-94E0-F3E64077719E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35" creationId="{7CF2260C-74FE-4351-942B-3FC331D86D48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36" creationId="{47615ECF-3023-4A4C-9DAD-9D5A6C1A0017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37" creationId="{2C685468-CDBA-41D1-ACD5-57FFD9F2F113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38" creationId="{6FF5CC9D-C7CC-47A8-A781-48B047693208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41" creationId="{D1D1D279-541C-4573-AFCE-D91B07B65B85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42" creationId="{78A74316-C432-409C-91ED-B7987D7B0524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43" creationId="{8DF33689-2EA5-432B-9A44-690CEBDA7A41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44" creationId="{BB7D52CF-3C8B-4546-BD68-D301B8F89F86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45" creationId="{5CCAEDB5-6EBB-4471-819A-DE15CAE726A3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46" creationId="{663F2672-9D41-473E-9048-69365DE3762F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47" creationId="{F91AA7EC-D847-40BE-84C0-311AA29FB92C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48" creationId="{F51469DE-3DE1-48D5-94DA-2895EA39FF31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49" creationId="{A521572D-AF1E-4D7B-B4E9-4A19CD00EF70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50" creationId="{87DA2CD3-D3C3-42C9-9950-1F0C184CEDE5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51" creationId="{8830D007-E8C9-4F42-BEFD-6DF1A9195380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52" creationId="{13CC871B-5704-41B3-9A24-871A96722734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53" creationId="{8D8597F8-B47D-4F27-AA22-C817E9F296B7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67" creationId="{075D5EB0-B54C-4C68-9059-D57801E0D449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68" creationId="{73591335-65E0-43B5-AEA5-E8BAB750FB45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69" creationId="{40C4A45E-DD4F-4031-B788-5C0BC5E635E8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70" creationId="{CE40CE6A-506A-442A-A181-492050177F9D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71" creationId="{805558E4-0539-4844-AEBC-F393013F5C35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76" creationId="{36BEF0B4-46C1-4E4B-9A93-A06B4AF38466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77" creationId="{4E5A9B36-F1C3-49DD-99E1-B23500337958}"/>
          </ac:cxnSpMkLst>
        </pc:cxnChg>
        <pc:cxnChg chg="mod">
          <ac:chgData name="Domonkos Márk" userId="5b754e74-2ec2-4aaf-b9f5-cf8f0656bdfa" providerId="ADAL" clId="{F4C2286D-0DBE-4644-A538-34A6C903FB9C}" dt="2022-01-17T18:37:43.204" v="13603"/>
          <ac:cxnSpMkLst>
            <pc:docMk/>
            <pc:sldMk cId="3192270237" sldId="425"/>
            <ac:cxnSpMk id="78" creationId="{8C24468E-32FA-4EC4-9455-684B3BE7069B}"/>
          </ac:cxnSpMkLst>
        </pc:cxnChg>
        <pc:cxnChg chg="add mod">
          <ac:chgData name="Domonkos Márk" userId="5b754e74-2ec2-4aaf-b9f5-cf8f0656bdfa" providerId="ADAL" clId="{F4C2286D-0DBE-4644-A538-34A6C903FB9C}" dt="2022-01-17T18:37:49.734" v="13604" actId="1076"/>
          <ac:cxnSpMkLst>
            <pc:docMk/>
            <pc:sldMk cId="3192270237" sldId="425"/>
            <ac:cxnSpMk id="102" creationId="{062C5D3B-1084-4770-9892-389C4D5ACA15}"/>
          </ac:cxnSpMkLst>
        </pc:cxnChg>
        <pc:cxnChg chg="add mod">
          <ac:chgData name="Domonkos Márk" userId="5b754e74-2ec2-4aaf-b9f5-cf8f0656bdfa" providerId="ADAL" clId="{F4C2286D-0DBE-4644-A538-34A6C903FB9C}" dt="2022-01-17T18:37:49.734" v="13604" actId="1076"/>
          <ac:cxnSpMkLst>
            <pc:docMk/>
            <pc:sldMk cId="3192270237" sldId="425"/>
            <ac:cxnSpMk id="103" creationId="{97343A8D-71B9-4DD8-8E33-9FD07663E5F7}"/>
          </ac:cxnSpMkLst>
        </pc:cxnChg>
        <pc:cxnChg chg="add mod">
          <ac:chgData name="Domonkos Márk" userId="5b754e74-2ec2-4aaf-b9f5-cf8f0656bdfa" providerId="ADAL" clId="{F4C2286D-0DBE-4644-A538-34A6C903FB9C}" dt="2022-01-17T18:37:49.734" v="13604" actId="1076"/>
          <ac:cxnSpMkLst>
            <pc:docMk/>
            <pc:sldMk cId="3192270237" sldId="425"/>
            <ac:cxnSpMk id="104" creationId="{4F05351E-E794-4DE1-A992-C7AB5155CAE6}"/>
          </ac:cxnSpMkLst>
        </pc:cxnChg>
        <pc:cxnChg chg="add mod">
          <ac:chgData name="Domonkos Márk" userId="5b754e74-2ec2-4aaf-b9f5-cf8f0656bdfa" providerId="ADAL" clId="{F4C2286D-0DBE-4644-A538-34A6C903FB9C}" dt="2022-01-17T18:37:49.734" v="13604" actId="1076"/>
          <ac:cxnSpMkLst>
            <pc:docMk/>
            <pc:sldMk cId="3192270237" sldId="425"/>
            <ac:cxnSpMk id="105" creationId="{E753C879-7637-4E9F-A105-01F43CC0C392}"/>
          </ac:cxnSpMkLst>
        </pc:cxnChg>
        <pc:cxnChg chg="add mod">
          <ac:chgData name="Domonkos Márk" userId="5b754e74-2ec2-4aaf-b9f5-cf8f0656bdfa" providerId="ADAL" clId="{F4C2286D-0DBE-4644-A538-34A6C903FB9C}" dt="2022-01-17T18:37:49.734" v="13604" actId="1076"/>
          <ac:cxnSpMkLst>
            <pc:docMk/>
            <pc:sldMk cId="3192270237" sldId="425"/>
            <ac:cxnSpMk id="106" creationId="{BB437EAB-8D9D-4EF6-9C2A-982C90B12AD3}"/>
          </ac:cxnSpMkLst>
        </pc:cxnChg>
        <pc:cxnChg chg="add mod">
          <ac:chgData name="Domonkos Márk" userId="5b754e74-2ec2-4aaf-b9f5-cf8f0656bdfa" providerId="ADAL" clId="{F4C2286D-0DBE-4644-A538-34A6C903FB9C}" dt="2022-01-17T18:37:49.734" v="13604" actId="1076"/>
          <ac:cxnSpMkLst>
            <pc:docMk/>
            <pc:sldMk cId="3192270237" sldId="425"/>
            <ac:cxnSpMk id="107" creationId="{3584B496-99E5-44E3-8810-863BD46260C4}"/>
          </ac:cxnSpMkLst>
        </pc:cxnChg>
        <pc:cxnChg chg="add mod">
          <ac:chgData name="Domonkos Márk" userId="5b754e74-2ec2-4aaf-b9f5-cf8f0656bdfa" providerId="ADAL" clId="{F4C2286D-0DBE-4644-A538-34A6C903FB9C}" dt="2022-01-17T18:37:49.734" v="13604" actId="1076"/>
          <ac:cxnSpMkLst>
            <pc:docMk/>
            <pc:sldMk cId="3192270237" sldId="425"/>
            <ac:cxnSpMk id="124" creationId="{4F0DCC71-B18A-4107-AE5C-A70BBD31C2C2}"/>
          </ac:cxnSpMkLst>
        </pc:cxnChg>
        <pc:cxnChg chg="add mod">
          <ac:chgData name="Domonkos Márk" userId="5b754e74-2ec2-4aaf-b9f5-cf8f0656bdfa" providerId="ADAL" clId="{F4C2286D-0DBE-4644-A538-34A6C903FB9C}" dt="2022-01-17T18:39:51.917" v="13687" actId="14100"/>
          <ac:cxnSpMkLst>
            <pc:docMk/>
            <pc:sldMk cId="3192270237" sldId="425"/>
            <ac:cxnSpMk id="125" creationId="{76E48D24-6696-4C26-8A23-36BFA5E64FDB}"/>
          </ac:cxnSpMkLst>
        </pc:cxnChg>
        <pc:cxnChg chg="add mod">
          <ac:chgData name="Domonkos Márk" userId="5b754e74-2ec2-4aaf-b9f5-cf8f0656bdfa" providerId="ADAL" clId="{F4C2286D-0DBE-4644-A538-34A6C903FB9C}" dt="2022-01-17T18:39:02.806" v="13677" actId="14100"/>
          <ac:cxnSpMkLst>
            <pc:docMk/>
            <pc:sldMk cId="3192270237" sldId="425"/>
            <ac:cxnSpMk id="128" creationId="{B838EA58-8D1C-4095-9914-211BF586B998}"/>
          </ac:cxnSpMkLst>
        </pc:cxnChg>
        <pc:cxnChg chg="add mod">
          <ac:chgData name="Domonkos Márk" userId="5b754e74-2ec2-4aaf-b9f5-cf8f0656bdfa" providerId="ADAL" clId="{F4C2286D-0DBE-4644-A538-34A6C903FB9C}" dt="2022-01-17T18:38:06.824" v="13608" actId="14100"/>
          <ac:cxnSpMkLst>
            <pc:docMk/>
            <pc:sldMk cId="3192270237" sldId="425"/>
            <ac:cxnSpMk id="131" creationId="{4B7C84F2-D3D0-427A-81F4-50EFFD84E044}"/>
          </ac:cxnSpMkLst>
        </pc:cxnChg>
        <pc:cxnChg chg="add mod">
          <ac:chgData name="Domonkos Márk" userId="5b754e74-2ec2-4aaf-b9f5-cf8f0656bdfa" providerId="ADAL" clId="{F4C2286D-0DBE-4644-A538-34A6C903FB9C}" dt="2022-01-17T18:40:00.845" v="13689" actId="14100"/>
          <ac:cxnSpMkLst>
            <pc:docMk/>
            <pc:sldMk cId="3192270237" sldId="425"/>
            <ac:cxnSpMk id="133" creationId="{254F3AF3-687E-4F61-A549-B954DF5B163F}"/>
          </ac:cxnSpMkLst>
        </pc:cxnChg>
        <pc:cxnChg chg="add mod">
          <ac:chgData name="Domonkos Márk" userId="5b754e74-2ec2-4aaf-b9f5-cf8f0656bdfa" providerId="ADAL" clId="{F4C2286D-0DBE-4644-A538-34A6C903FB9C}" dt="2022-01-17T18:40:07.030" v="13690" actId="14100"/>
          <ac:cxnSpMkLst>
            <pc:docMk/>
            <pc:sldMk cId="3192270237" sldId="425"/>
            <ac:cxnSpMk id="135" creationId="{98E6A6D4-708C-4DB9-9EB9-07BB32A9078A}"/>
          </ac:cxnSpMkLst>
        </pc:cxnChg>
      </pc:sldChg>
      <pc:sldChg chg="addSp modSp new mod">
        <pc:chgData name="Domonkos Márk" userId="5b754e74-2ec2-4aaf-b9f5-cf8f0656bdfa" providerId="ADAL" clId="{F4C2286D-0DBE-4644-A538-34A6C903FB9C}" dt="2022-01-17T18:42:47.164" v="13715" actId="1076"/>
        <pc:sldMkLst>
          <pc:docMk/>
          <pc:sldMk cId="456415234" sldId="426"/>
        </pc:sldMkLst>
        <pc:spChg chg="mod">
          <ac:chgData name="Domonkos Márk" userId="5b754e74-2ec2-4aaf-b9f5-cf8f0656bdfa" providerId="ADAL" clId="{F4C2286D-0DBE-4644-A538-34A6C903FB9C}" dt="2022-01-17T18:42:21.636" v="13712" actId="20577"/>
          <ac:spMkLst>
            <pc:docMk/>
            <pc:sldMk cId="456415234" sldId="426"/>
            <ac:spMk id="2" creationId="{6027196F-2287-4476-9821-C2E264823EA8}"/>
          </ac:spMkLst>
        </pc:spChg>
        <pc:spChg chg="mod">
          <ac:chgData name="Domonkos Márk" userId="5b754e74-2ec2-4aaf-b9f5-cf8f0656bdfa" providerId="ADAL" clId="{F4C2286D-0DBE-4644-A538-34A6C903FB9C}" dt="2022-01-17T18:41:23.036" v="13700" actId="20577"/>
          <ac:spMkLst>
            <pc:docMk/>
            <pc:sldMk cId="456415234" sldId="426"/>
            <ac:spMk id="6" creationId="{0EE0D764-3597-4374-BBA7-B1F49FC3F126}"/>
          </ac:spMkLst>
        </pc:spChg>
        <pc:picChg chg="add mod">
          <ac:chgData name="Domonkos Márk" userId="5b754e74-2ec2-4aaf-b9f5-cf8f0656bdfa" providerId="ADAL" clId="{F4C2286D-0DBE-4644-A538-34A6C903FB9C}" dt="2022-01-17T18:42:47.164" v="13715" actId="1076"/>
          <ac:picMkLst>
            <pc:docMk/>
            <pc:sldMk cId="456415234" sldId="426"/>
            <ac:picMk id="7" creationId="{4865C4FA-3873-4E06-BFDF-CC0FA737C786}"/>
          </ac:picMkLst>
        </pc:picChg>
      </pc:sldChg>
      <pc:sldChg chg="addSp modSp new mod">
        <pc:chgData name="Domonkos Márk" userId="5b754e74-2ec2-4aaf-b9f5-cf8f0656bdfa" providerId="ADAL" clId="{F4C2286D-0DBE-4644-A538-34A6C903FB9C}" dt="2022-01-17T18:47:46.366" v="13820" actId="1076"/>
        <pc:sldMkLst>
          <pc:docMk/>
          <pc:sldMk cId="3586610172" sldId="427"/>
        </pc:sldMkLst>
        <pc:spChg chg="mod">
          <ac:chgData name="Domonkos Márk" userId="5b754e74-2ec2-4aaf-b9f5-cf8f0656bdfa" providerId="ADAL" clId="{F4C2286D-0DBE-4644-A538-34A6C903FB9C}" dt="2022-01-17T18:47:28.604" v="13816" actId="20577"/>
          <ac:spMkLst>
            <pc:docMk/>
            <pc:sldMk cId="3586610172" sldId="427"/>
            <ac:spMk id="2" creationId="{D74CC5B9-79FC-4DD1-8A50-BE31322FC753}"/>
          </ac:spMkLst>
        </pc:spChg>
        <pc:spChg chg="mod">
          <ac:chgData name="Domonkos Márk" userId="5b754e74-2ec2-4aaf-b9f5-cf8f0656bdfa" providerId="ADAL" clId="{F4C2286D-0DBE-4644-A538-34A6C903FB9C}" dt="2022-01-17T18:43:00.891" v="13727" actId="20577"/>
          <ac:spMkLst>
            <pc:docMk/>
            <pc:sldMk cId="3586610172" sldId="427"/>
            <ac:spMk id="6" creationId="{D6565ECE-4044-4CC2-B361-E659B0E39D4C}"/>
          </ac:spMkLst>
        </pc:spChg>
        <pc:picChg chg="add mod">
          <ac:chgData name="Domonkos Márk" userId="5b754e74-2ec2-4aaf-b9f5-cf8f0656bdfa" providerId="ADAL" clId="{F4C2286D-0DBE-4644-A538-34A6C903FB9C}" dt="2022-01-17T18:47:26.316" v="13815" actId="1076"/>
          <ac:picMkLst>
            <pc:docMk/>
            <pc:sldMk cId="3586610172" sldId="427"/>
            <ac:picMk id="7" creationId="{48C2694F-A1EA-4935-8488-0694C51B224F}"/>
          </ac:picMkLst>
        </pc:picChg>
        <pc:picChg chg="add mod">
          <ac:chgData name="Domonkos Márk" userId="5b754e74-2ec2-4aaf-b9f5-cf8f0656bdfa" providerId="ADAL" clId="{F4C2286D-0DBE-4644-A538-34A6C903FB9C}" dt="2022-01-17T18:47:36.364" v="13818" actId="1076"/>
          <ac:picMkLst>
            <pc:docMk/>
            <pc:sldMk cId="3586610172" sldId="427"/>
            <ac:picMk id="8" creationId="{D98453EE-70C2-4708-AD73-0D18EB6273F3}"/>
          </ac:picMkLst>
        </pc:picChg>
        <pc:picChg chg="add mod">
          <ac:chgData name="Domonkos Márk" userId="5b754e74-2ec2-4aaf-b9f5-cf8f0656bdfa" providerId="ADAL" clId="{F4C2286D-0DBE-4644-A538-34A6C903FB9C}" dt="2022-01-17T18:47:46.366" v="13820" actId="1076"/>
          <ac:picMkLst>
            <pc:docMk/>
            <pc:sldMk cId="3586610172" sldId="427"/>
            <ac:picMk id="9" creationId="{AC6D1F92-ABD4-48E0-8A67-880F663F1049}"/>
          </ac:picMkLst>
        </pc:picChg>
      </pc:sldChg>
      <pc:sldChg chg="modSp new mod">
        <pc:chgData name="Domonkos Márk" userId="5b754e74-2ec2-4aaf-b9f5-cf8f0656bdfa" providerId="ADAL" clId="{F4C2286D-0DBE-4644-A538-34A6C903FB9C}" dt="2022-01-17T18:51:07.138" v="13891" actId="27636"/>
        <pc:sldMkLst>
          <pc:docMk/>
          <pc:sldMk cId="2335611032" sldId="428"/>
        </pc:sldMkLst>
        <pc:spChg chg="mod">
          <ac:chgData name="Domonkos Márk" userId="5b754e74-2ec2-4aaf-b9f5-cf8f0656bdfa" providerId="ADAL" clId="{F4C2286D-0DBE-4644-A538-34A6C903FB9C}" dt="2022-01-17T18:51:07.138" v="13891" actId="27636"/>
          <ac:spMkLst>
            <pc:docMk/>
            <pc:sldMk cId="2335611032" sldId="428"/>
            <ac:spMk id="2" creationId="{ACF2AE85-6AD2-4DB8-ACCE-5A78BAAB4408}"/>
          </ac:spMkLst>
        </pc:spChg>
        <pc:spChg chg="mod">
          <ac:chgData name="Domonkos Márk" userId="5b754e74-2ec2-4aaf-b9f5-cf8f0656bdfa" providerId="ADAL" clId="{F4C2286D-0DBE-4644-A538-34A6C903FB9C}" dt="2022-01-17T18:48:06.631" v="13832" actId="20577"/>
          <ac:spMkLst>
            <pc:docMk/>
            <pc:sldMk cId="2335611032" sldId="428"/>
            <ac:spMk id="6" creationId="{199695A1-AB76-48C6-B227-5FE41202650B}"/>
          </ac:spMkLst>
        </pc:spChg>
      </pc:sldChg>
      <pc:sldChg chg="modSp new mod">
        <pc:chgData name="Domonkos Márk" userId="5b754e74-2ec2-4aaf-b9f5-cf8f0656bdfa" providerId="ADAL" clId="{F4C2286D-0DBE-4644-A538-34A6C903FB9C}" dt="2022-01-17T18:58:26.435" v="13936" actId="207"/>
        <pc:sldMkLst>
          <pc:docMk/>
          <pc:sldMk cId="3132803435" sldId="429"/>
        </pc:sldMkLst>
        <pc:spChg chg="mod">
          <ac:chgData name="Domonkos Márk" userId="5b754e74-2ec2-4aaf-b9f5-cf8f0656bdfa" providerId="ADAL" clId="{F4C2286D-0DBE-4644-A538-34A6C903FB9C}" dt="2022-01-17T18:58:26.435" v="13936" actId="207"/>
          <ac:spMkLst>
            <pc:docMk/>
            <pc:sldMk cId="3132803435" sldId="429"/>
            <ac:spMk id="2" creationId="{E3CDF8A8-28E6-4B4B-9850-F9914C0D6DA7}"/>
          </ac:spMkLst>
        </pc:spChg>
        <pc:spChg chg="mod">
          <ac:chgData name="Domonkos Márk" userId="5b754e74-2ec2-4aaf-b9f5-cf8f0656bdfa" providerId="ADAL" clId="{F4C2286D-0DBE-4644-A538-34A6C903FB9C}" dt="2022-01-17T18:56:55.485" v="13920" actId="20577"/>
          <ac:spMkLst>
            <pc:docMk/>
            <pc:sldMk cId="3132803435" sldId="429"/>
            <ac:spMk id="6" creationId="{A6817C82-6FE9-4483-A379-2795E66B51B7}"/>
          </ac:spMkLst>
        </pc:spChg>
      </pc:sldChg>
      <pc:sldChg chg="addSp delSp modSp new mod addAnim delAnim modAnim">
        <pc:chgData name="Domonkos Márk" userId="5b754e74-2ec2-4aaf-b9f5-cf8f0656bdfa" providerId="ADAL" clId="{F4C2286D-0DBE-4644-A538-34A6C903FB9C}" dt="2022-01-18T09:31:53.815" v="14257" actId="14100"/>
        <pc:sldMkLst>
          <pc:docMk/>
          <pc:sldMk cId="287960740" sldId="430"/>
        </pc:sldMkLst>
        <pc:spChg chg="mod">
          <ac:chgData name="Domonkos Márk" userId="5b754e74-2ec2-4aaf-b9f5-cf8f0656bdfa" providerId="ADAL" clId="{F4C2286D-0DBE-4644-A538-34A6C903FB9C}" dt="2022-01-17T18:59:04.424" v="13943" actId="27636"/>
          <ac:spMkLst>
            <pc:docMk/>
            <pc:sldMk cId="287960740" sldId="430"/>
            <ac:spMk id="2" creationId="{D06270F2-417C-477F-9483-87D2CB3C9792}"/>
          </ac:spMkLst>
        </pc:spChg>
        <pc:spChg chg="mod">
          <ac:chgData name="Domonkos Márk" userId="5b754e74-2ec2-4aaf-b9f5-cf8f0656bdfa" providerId="ADAL" clId="{F4C2286D-0DBE-4644-A538-34A6C903FB9C}" dt="2022-01-17T19:02:09.002" v="13965"/>
          <ac:spMkLst>
            <pc:docMk/>
            <pc:sldMk cId="287960740" sldId="430"/>
            <ac:spMk id="6" creationId="{9A34D25D-4B37-4D67-B35C-915379FB4268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7" creationId="{D14933CB-3B3E-4B85-BAD6-76A13B1216F9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8" creationId="{098A9A87-7F09-451D-8F2B-3C3C3F1F9886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9" creationId="{C3D71465-88BC-407E-B653-F2B308268F49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10" creationId="{3BE40D7C-8D6D-4CFB-924D-64605B5D7463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13" creationId="{1ED10BAA-0070-429E-B624-0313A652BEDB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14" creationId="{E3AEF4C7-1631-43B1-8C00-99C14072B209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15" creationId="{1945BEF8-5CD7-4E65-B65B-B25406BC7C49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16" creationId="{9171A982-6037-4A16-B235-CCD9D5A2DE63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32" creationId="{84536FF3-A4A8-47C0-BFC2-690340B4F952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33" creationId="{6737363C-E947-4FA6-AA1E-76430CB9614C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34" creationId="{FE5649B2-76B9-4A24-8CE1-0B81613B1A89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35" creationId="{D1319042-3493-497A-86F5-6EDD4237F86E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37" creationId="{E022DC15-3A32-4C33-BEB1-57285EE6D87A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38" creationId="{55FFF6E8-0F4E-42F9-9C9F-2E1D55F95AE3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38" creationId="{78450D6D-31FF-4EFD-B806-D2D566BACBFE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39" creationId="{748003BD-4E3F-4CB6-B3A7-9718A5C1B39D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40" creationId="{CA72143F-417C-42BB-8034-B3E3E68B38CF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41" creationId="{A6AC46D6-A67E-4E61-8DC3-27AFDD59E762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43" creationId="{D8A31B67-A424-4305-9A95-DD4F7D377349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44" creationId="{14AE7D6D-0E03-4AFA-81B1-4450DF092572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51" creationId="{73D0D16E-D1FC-4EA4-B32B-2175BD077150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53" creationId="{1141A678-0F59-4025-BB72-EFD21E57A164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54" creationId="{EF9E40EF-6D70-4F58-8C87-B03263F45DA9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55" creationId="{8CC11358-627B-4381-B050-B5CC3586AA1A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56" creationId="{0F5B2C7B-9E67-4697-BEF2-DDC94F50495B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57" creationId="{313E9F1B-BF17-4A7A-9648-EEAB0A08A89C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57" creationId="{F3B38E41-C9C9-4E45-B48A-B9B060FBFEF1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58" creationId="{B01A26DB-FF0D-4F3D-A3F0-7EC3154920AB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59" creationId="{97C77615-BAA6-42C1-9CF0-A5AA42CF48D8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59" creationId="{9FC83B82-3449-4A1C-ACBD-3BBF1B25294C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60" creationId="{617F25F4-9D8F-4878-98FF-6B458388B631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60" creationId="{88B3D242-00AA-4F17-AE6A-63BA9756E884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61" creationId="{893F7118-4D48-47C1-8025-981C463305F5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61" creationId="{A4AD7C16-8F16-469F-A3CA-2290259948FB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62" creationId="{57A1067A-C178-4BEE-87E2-72D1AAB63E92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63" creationId="{E6F2C9AA-2DFB-4BEF-B337-4BF4708BCFBD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64" creationId="{39068DA3-1032-42A4-845E-B67359EF1A58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65" creationId="{BE698A7F-724B-4103-BFDB-AABCE0F8A852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66" creationId="{D32CAD57-61A9-4A52-A3E0-A51C2AA7E27C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66" creationId="{D7C54E4B-18C0-40E2-9DF6-EB2BBDE7CF56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67" creationId="{563BF319-BD95-4445-A0E3-8111A5F58B38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68" creationId="{C2DDBF74-F7AC-4A4D-B941-EF43900CC7DD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73" creationId="{74971B6B-9DF7-4DAA-B51B-8A87FA4C7304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73" creationId="{AE1071CD-DEF1-4CE6-A8A8-F660EBFAD85A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74" creationId="{79A00A79-EBBA-4AC1-A579-5502A4644CD8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75" creationId="{EC6F27E1-75C6-499D-81B3-FDEE4FA60315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76" creationId="{7F3E3452-0342-431B-A7A5-CD0C53CBB7A4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80" creationId="{5651CE90-8756-4C41-868A-436B22112955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81" creationId="{19D52E09-6B2A-4EE9-86CD-F4FE84E66AC5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81" creationId="{3FCD34A0-5E38-464E-B702-B9F486F3BA8E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82" creationId="{9C243F14-BE97-4DF2-A626-E94E118215F0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82" creationId="{FD549101-6204-4094-B5FC-AC44A1F3F9D1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83" creationId="{A869DFB9-679B-43EC-9426-BDA635A0070E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83" creationId="{C4A9CA9A-16A5-4A00-B6B0-5F1A6B6F2877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84" creationId="{6A2B538B-B175-4446-A530-206B76380B4A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86" creationId="{E96C28D3-5AE6-4381-A818-7603A4354ACE}"/>
          </ac:spMkLst>
        </pc:spChg>
        <pc:spChg chg="mod">
          <ac:chgData name="Domonkos Márk" userId="5b754e74-2ec2-4aaf-b9f5-cf8f0656bdfa" providerId="ADAL" clId="{F4C2286D-0DBE-4644-A538-34A6C903FB9C}" dt="2022-01-18T08:54:02.933" v="13985"/>
          <ac:spMkLst>
            <pc:docMk/>
            <pc:sldMk cId="287960740" sldId="430"/>
            <ac:spMk id="87" creationId="{15C73D51-D5B8-43E5-8C6B-7E130CB45DD9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88" creationId="{8477E9B1-A715-458A-AF7F-63061EF04ED8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89" creationId="{A8E5AE86-B90D-4DD2-90F8-1331B1A4C91B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90" creationId="{0BFB1FE5-F2A7-40AB-98EF-AA0C7A2967E5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90" creationId="{861231F9-DBF4-41A9-9C14-994591EDE988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91" creationId="{286EEB47-EA5E-4F9F-A244-ACBE395093F5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91" creationId="{BD95F786-25C2-4438-8EED-A46D305C553E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93" creationId="{3BB87EDC-8BAE-4B20-84D6-C8A1954679BC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93" creationId="{AE7D0934-0C4C-44BB-81E1-99BFA924B174}"/>
          </ac:spMkLst>
        </pc:spChg>
        <pc:spChg chg="mod">
          <ac:chgData name="Domonkos Márk" userId="5b754e74-2ec2-4aaf-b9f5-cf8f0656bdfa" providerId="ADAL" clId="{F4C2286D-0DBE-4644-A538-34A6C903FB9C}" dt="2022-01-17T19:02:51.510" v="13967"/>
          <ac:spMkLst>
            <pc:docMk/>
            <pc:sldMk cId="287960740" sldId="430"/>
            <ac:spMk id="94" creationId="{D120D673-F8F5-4B9E-86F0-01D845C5DF70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94" creationId="{FF69DF73-4BFC-4710-90B4-4EC26E3DC58E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95" creationId="{32FF62A6-FBB4-468B-A7A8-B62235723AEA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96" creationId="{3BF6B333-8CF2-4362-B2E7-4868ACC7F19F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97" creationId="{2B400384-5D10-48E0-8887-861F48C0907B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97" creationId="{FD02E696-7218-4C57-A7D8-FD832F40679D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98" creationId="{B7EC81E1-F14F-45D2-903A-1AC344D3F352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98" creationId="{DD223C8E-B642-4EB6-831E-4FB333E3E732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100" creationId="{2031E8B2-DFFB-4007-A20D-3639AB7BF9FE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100" creationId="{388DE5F2-07BE-447E-8C45-0AC885952285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101" creationId="{6627711A-FEB8-4F0A-8154-1238C3E5771A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101" creationId="{B7E641C0-2B4E-4CD4-9CDC-35C45D288AAE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102" creationId="{5708B8BB-DA2E-40C1-A35B-46CB5E590810}"/>
          </ac:spMkLst>
        </pc:spChg>
        <pc:spChg chg="add del mod">
          <ac:chgData name="Domonkos Márk" userId="5b754e74-2ec2-4aaf-b9f5-cf8f0656bdfa" providerId="ADAL" clId="{F4C2286D-0DBE-4644-A538-34A6C903FB9C}" dt="2022-01-18T08:54:11.047" v="13986"/>
          <ac:spMkLst>
            <pc:docMk/>
            <pc:sldMk cId="287960740" sldId="430"/>
            <ac:spMk id="102" creationId="{C9BAEBA9-2944-4C51-946A-4FD368CA20BF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03" creationId="{9B70684D-9492-48DB-8887-9EB420A80776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103" creationId="{D5BF727D-8FEE-4DE0-B19D-B51AE169729D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104" creationId="{BB889A64-1056-4770-A48F-D3CB462012E9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04" creationId="{D596F5DF-5047-43EE-89D2-11C4A7DBA91A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05" creationId="{85EFC68D-7929-4F60-ADA5-6E3B45E0E557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106" creationId="{486CAD5A-42CC-4976-9ACF-CA5CB937C66A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06" creationId="{AA2B2514-2F40-4DF3-8A0B-B4A2D7933865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107" creationId="{28FD3CB5-09DA-48F7-8127-E3CEE142F8A1}"/>
          </ac:spMkLst>
        </pc:spChg>
        <pc:spChg chg="add del mod">
          <ac:chgData name="Domonkos Márk" userId="5b754e74-2ec2-4aaf-b9f5-cf8f0656bdfa" providerId="ADAL" clId="{F4C2286D-0DBE-4644-A538-34A6C903FB9C}" dt="2022-01-17T19:04:35.620" v="13982"/>
          <ac:spMkLst>
            <pc:docMk/>
            <pc:sldMk cId="287960740" sldId="430"/>
            <ac:spMk id="108" creationId="{2220DA1C-3F49-4F56-850A-071109657BEF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09" creationId="{375BC92C-1839-48DA-99CE-9A2AFEC1E83E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10" creationId="{8A2B5A34-8C47-4B79-8C65-653DDE1DD708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11" creationId="{33FBA211-3748-4E5A-B484-877003B18CCA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11" creationId="{404385CF-F24F-4214-A0EA-05B5F39A9CD3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12" creationId="{97070A16-14FE-49AE-AFE7-93A46CAB8B95}"/>
          </ac:spMkLst>
        </pc:spChg>
        <pc:spChg chg="add del mod">
          <ac:chgData name="Domonkos Márk" userId="5b754e74-2ec2-4aaf-b9f5-cf8f0656bdfa" providerId="ADAL" clId="{F4C2286D-0DBE-4644-A538-34A6C903FB9C}" dt="2022-01-18T09:13:53.885" v="14114" actId="21"/>
          <ac:spMkLst>
            <pc:docMk/>
            <pc:sldMk cId="287960740" sldId="430"/>
            <ac:spMk id="113" creationId="{04AAEADF-ACA6-4B79-86E0-576C5AAEEF62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15" creationId="{F013569A-CD38-4756-A67C-DE6F32CE7F46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16" creationId="{0B177BBA-3BDE-4924-9DEB-2C7C72D01399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17" creationId="{CE84144C-0421-4A11-A6C3-1608C18EDD3E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18" creationId="{A7DCED52-7053-44BC-BCED-73ECB3EEF728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20" creationId="{BEBFB9D0-D8A1-4046-81DC-E270660B4412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21" creationId="{9727414B-F1EF-43AC-A1FC-52E6A90E90AA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22" creationId="{F0AF5BEA-302B-495F-94B0-D1CCD7878B8D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23" creationId="{761364C7-4913-4FDA-872B-A3877FA85757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24" creationId="{659C24F2-FF89-484A-9039-433BD062A797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25" creationId="{2A86C2C7-F258-4C6D-A4D1-E044583D3762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26" creationId="{B596141D-3491-448A-9998-2D7790A19E60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27" creationId="{40F1E0CE-01A9-4D3A-85BE-1015E20EDB18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28" creationId="{933B814A-F5AA-40B8-AD4D-B094C9D38C6B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29" creationId="{FD890DE7-C813-4D91-A1A5-7641BBF80DAB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30" creationId="{276D4767-BE38-4965-9A11-51C35EB54EE3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32" creationId="{9109AC0D-6080-41CC-9F60-782F3897835E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33" creationId="{197C6B07-AEA5-482C-B6E2-3611A46F905A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34" creationId="{016E97CA-11B3-4BFC-8D8F-7BE61E936874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34" creationId="{A9CBB059-B8D9-4253-BD28-6F5DD8504035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35" creationId="{7BF5E1D9-DD86-47B4-8CFA-5745CB061BCA}"/>
          </ac:spMkLst>
        </pc:spChg>
        <pc:spChg chg="mod">
          <ac:chgData name="Domonkos Márk" userId="5b754e74-2ec2-4aaf-b9f5-cf8f0656bdfa" providerId="ADAL" clId="{F4C2286D-0DBE-4644-A538-34A6C903FB9C}" dt="2022-01-18T08:56:30.319" v="13991"/>
          <ac:spMkLst>
            <pc:docMk/>
            <pc:sldMk cId="287960740" sldId="430"/>
            <ac:spMk id="135" creationId="{B5ABF871-95D8-421A-9812-7FC54E8D037C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36" creationId="{28158C94-BDF9-476B-9E40-7228AE14D805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37" creationId="{478CAB01-23C2-4AAC-BF00-B8C722B6784C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37" creationId="{CC0CF6A4-9E0E-4C05-A32B-88B87E87CED0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38" creationId="{1D917C8E-8442-4F94-AF0B-AA306573F1C5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39" creationId="{22C64489-C9AA-444D-9594-6520131E9950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39" creationId="{EAE252F5-B2B9-4A6F-A53A-2D1E3CE32B64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40" creationId="{486DDA2D-3075-4E84-B0C1-F71FFEA843CD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40" creationId="{794CF771-EFF0-45F7-B960-54C3C1D3E451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42" creationId="{9A541914-2329-4950-8C94-5E282AE44216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43" creationId="{89B79456-4086-4BA6-92B4-50345C069C76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44" creationId="{7CF85E82-D7F7-4C0F-8E4C-CB80C930986B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45" creationId="{529AC062-3549-436E-BDAF-40AA62FC57A5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46" creationId="{0487B61E-E385-4EE0-B601-C74BAF9B6B3F}"/>
          </ac:spMkLst>
        </pc:spChg>
        <pc:spChg chg="add del mod">
          <ac:chgData name="Domonkos Márk" userId="5b754e74-2ec2-4aaf-b9f5-cf8f0656bdfa" providerId="ADAL" clId="{F4C2286D-0DBE-4644-A538-34A6C903FB9C}" dt="2022-01-18T08:56:51.737" v="13994"/>
          <ac:spMkLst>
            <pc:docMk/>
            <pc:sldMk cId="287960740" sldId="430"/>
            <ac:spMk id="147" creationId="{21DF61B4-FCCF-40E7-B337-0CC39AC98640}"/>
          </ac:spMkLst>
        </pc:spChg>
        <pc:spChg chg="add del mod">
          <ac:chgData name="Domonkos Márk" userId="5b754e74-2ec2-4aaf-b9f5-cf8f0656bdfa" providerId="ADAL" clId="{F4C2286D-0DBE-4644-A538-34A6C903FB9C}" dt="2022-01-18T08:56:51.737" v="13994"/>
          <ac:spMkLst>
            <pc:docMk/>
            <pc:sldMk cId="287960740" sldId="430"/>
            <ac:spMk id="148" creationId="{5A2CE53D-E6DB-4CDC-9279-88540168E7AC}"/>
          </ac:spMkLst>
        </pc:spChg>
        <pc:spChg chg="add del mod">
          <ac:chgData name="Domonkos Márk" userId="5b754e74-2ec2-4aaf-b9f5-cf8f0656bdfa" providerId="ADAL" clId="{F4C2286D-0DBE-4644-A538-34A6C903FB9C}" dt="2022-01-18T08:56:51.737" v="13994"/>
          <ac:spMkLst>
            <pc:docMk/>
            <pc:sldMk cId="287960740" sldId="430"/>
            <ac:spMk id="149" creationId="{520DB4DB-895C-428F-B591-0C9A935441E6}"/>
          </ac:spMkLst>
        </pc:spChg>
        <pc:spChg chg="add del mod">
          <ac:chgData name="Domonkos Márk" userId="5b754e74-2ec2-4aaf-b9f5-cf8f0656bdfa" providerId="ADAL" clId="{F4C2286D-0DBE-4644-A538-34A6C903FB9C}" dt="2022-01-18T08:56:51.737" v="13994"/>
          <ac:spMkLst>
            <pc:docMk/>
            <pc:sldMk cId="287960740" sldId="430"/>
            <ac:spMk id="150" creationId="{FDDD9B8A-B1A6-4C07-95F4-1057C1D80257}"/>
          </ac:spMkLst>
        </pc:spChg>
        <pc:spChg chg="add del mod">
          <ac:chgData name="Domonkos Márk" userId="5b754e74-2ec2-4aaf-b9f5-cf8f0656bdfa" providerId="ADAL" clId="{F4C2286D-0DBE-4644-A538-34A6C903FB9C}" dt="2022-01-18T08:56:51.737" v="13994"/>
          <ac:spMkLst>
            <pc:docMk/>
            <pc:sldMk cId="287960740" sldId="430"/>
            <ac:spMk id="151" creationId="{F3B9D7FD-549F-487D-817D-8B8B6BA88869}"/>
          </ac:spMkLst>
        </pc:spChg>
        <pc:spChg chg="add del mod">
          <ac:chgData name="Domonkos Márk" userId="5b754e74-2ec2-4aaf-b9f5-cf8f0656bdfa" providerId="ADAL" clId="{F4C2286D-0DBE-4644-A538-34A6C903FB9C}" dt="2022-01-18T08:56:51.737" v="13994"/>
          <ac:spMkLst>
            <pc:docMk/>
            <pc:sldMk cId="287960740" sldId="430"/>
            <ac:spMk id="152" creationId="{392520FE-F438-4CCD-B754-E2F9A6081916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53" creationId="{9DF0B30F-B8E5-4A46-A8FE-85444FFC29EE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54" creationId="{D4EAE5DE-65AB-4F32-8247-24C642BE139F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55" creationId="{0F684521-B7BB-4A67-A94D-15FA29A259AE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55" creationId="{E0D78EFF-A651-4341-A70D-3B00F23FA766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56" creationId="{A51119C1-77F7-48C7-81D1-15662854F760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56" creationId="{BF036C2F-D628-4EE6-860E-C395261B2437}"/>
          </ac:spMkLst>
        </pc:spChg>
        <pc:spChg chg="mod">
          <ac:chgData name="Domonkos Márk" userId="5b754e74-2ec2-4aaf-b9f5-cf8f0656bdfa" providerId="ADAL" clId="{F4C2286D-0DBE-4644-A538-34A6C903FB9C}" dt="2022-01-18T08:56:49.925" v="13993"/>
          <ac:spMkLst>
            <pc:docMk/>
            <pc:sldMk cId="287960740" sldId="430"/>
            <ac:spMk id="157" creationId="{D5EBB9D3-DF3D-4747-A96C-87B2DD30D107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57" creationId="{DF543A9C-0434-4365-89F9-549F4D4DD4A0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58" creationId="{1AAB7F2E-C9BA-4056-841B-FAF0F10EA52B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58" creationId="{69427FD0-876A-4309-A9F0-4D58D0E69129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59" creationId="{1FA15AEC-4767-4A08-875F-39D2302B6CFF}"/>
          </ac:spMkLst>
        </pc:spChg>
        <pc:spChg chg="mod">
          <ac:chgData name="Domonkos Márk" userId="5b754e74-2ec2-4aaf-b9f5-cf8f0656bdfa" providerId="ADAL" clId="{F4C2286D-0DBE-4644-A538-34A6C903FB9C}" dt="2022-01-18T08:58:05.512" v="13997"/>
          <ac:spMkLst>
            <pc:docMk/>
            <pc:sldMk cId="287960740" sldId="430"/>
            <ac:spMk id="160" creationId="{A8422FDC-332C-49C8-9AC1-F366D56F2A67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60" creationId="{F3FE91DF-E9EC-4C51-ADEE-FBC57E704C3B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61" creationId="{716E05B7-7F80-4377-847C-8301BEF7B930}"/>
          </ac:spMkLst>
        </pc:spChg>
        <pc:spChg chg="mod">
          <ac:chgData name="Domonkos Márk" userId="5b754e74-2ec2-4aaf-b9f5-cf8f0656bdfa" providerId="ADAL" clId="{F4C2286D-0DBE-4644-A538-34A6C903FB9C}" dt="2022-01-18T08:58:05.512" v="13997"/>
          <ac:spMkLst>
            <pc:docMk/>
            <pc:sldMk cId="287960740" sldId="430"/>
            <ac:spMk id="161" creationId="{E16FCD3F-1170-4A5D-950A-0855DBFCA314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62" creationId="{0A4790D5-BED9-4DAD-94B9-E9BCC4775478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62" creationId="{13480462-14A4-4A4B-BBB3-8F3A529F8EEA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63" creationId="{200368A8-9755-47BF-871F-B4851414C7AB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63" creationId="{92402DE6-AA56-4F24-9E9C-47857E907A46}"/>
          </ac:spMkLst>
        </pc:spChg>
        <pc:spChg chg="mod">
          <ac:chgData name="Domonkos Márk" userId="5b754e74-2ec2-4aaf-b9f5-cf8f0656bdfa" providerId="ADAL" clId="{F4C2286D-0DBE-4644-A538-34A6C903FB9C}" dt="2022-01-18T08:58:05.512" v="13997"/>
          <ac:spMkLst>
            <pc:docMk/>
            <pc:sldMk cId="287960740" sldId="430"/>
            <ac:spMk id="165" creationId="{81DE192D-CE6F-4F6F-AE32-9E1D6811458F}"/>
          </ac:spMkLst>
        </pc:spChg>
        <pc:spChg chg="mod">
          <ac:chgData name="Domonkos Márk" userId="5b754e74-2ec2-4aaf-b9f5-cf8f0656bdfa" providerId="ADAL" clId="{F4C2286D-0DBE-4644-A538-34A6C903FB9C}" dt="2022-01-18T08:58:05.512" v="13997"/>
          <ac:spMkLst>
            <pc:docMk/>
            <pc:sldMk cId="287960740" sldId="430"/>
            <ac:spMk id="166" creationId="{8A29DEAB-8D34-462D-832E-E9B2833C36B1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68" creationId="{5C64F08D-806F-4A03-BC18-4D1FC18DAEF5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69" creationId="{9A76CA37-034E-48B2-BC80-023B852C0289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170" creationId="{55739007-EFD9-4F78-80F1-49CC4C6DF810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75" creationId="{FF3251B7-F914-4CDA-BB61-8D33C1E259E8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76" creationId="{386BB39E-39CB-4749-A23A-C2F6865E1735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77" creationId="{7D304992-483F-430A-A25E-36F6D21E78A3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78" creationId="{CB5BF126-CF09-4264-9C70-16B22E4CCBBB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83" creationId="{3365A3CF-F104-4B80-8CDD-E1833543F689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84" creationId="{2134F763-DE32-4F0A-8467-C42708899F74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85" creationId="{E6D75A6A-5ED9-4F11-A099-0B988403B38B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86" creationId="{F43BB857-DE1B-4D36-82BC-5B86ADB0D824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88" creationId="{0A0773E0-5343-404F-96BF-D48939D690DF}"/>
          </ac:spMkLst>
        </pc:spChg>
        <pc:spChg chg="mod">
          <ac:chgData name="Domonkos Márk" userId="5b754e74-2ec2-4aaf-b9f5-cf8f0656bdfa" providerId="ADAL" clId="{F4C2286D-0DBE-4644-A538-34A6C903FB9C}" dt="2022-01-17T19:04:53.556" v="13983"/>
          <ac:spMkLst>
            <pc:docMk/>
            <pc:sldMk cId="287960740" sldId="430"/>
            <ac:spMk id="189" creationId="{8A51C0BB-4FA8-402C-8481-62A80E13A55A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92" creationId="{59CB2307-600E-46C0-ABBE-607340D304B6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93" creationId="{19BD918A-868F-4F38-B842-ACEDD8DF74F2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95" creationId="{7A770763-214F-49D2-AD7C-3A38D1786B82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96" creationId="{B83918DC-FF33-44D8-B95E-F9390F4DC323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97" creationId="{F76F60CC-6A4B-42F6-9280-708CA09D686C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98" creationId="{1D397FD9-5F64-49B9-81F4-C639EB2C59FC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199" creationId="{7D6D53A7-309A-4985-B352-9ED5CE5CC000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200" creationId="{64FFBC98-5FE3-47EB-801D-71A2707F0A96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202" creationId="{B4F2DFD5-B509-464C-8D2E-573D1E254216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203" creationId="{356C8944-0998-41F0-AC4B-9DA5F31ED20A}"/>
          </ac:spMkLst>
        </pc:spChg>
        <pc:spChg chg="add del mod">
          <ac:chgData name="Domonkos Márk" userId="5b754e74-2ec2-4aaf-b9f5-cf8f0656bdfa" providerId="ADAL" clId="{F4C2286D-0DBE-4644-A538-34A6C903FB9C}" dt="2022-01-17T19:04:58.223" v="13984"/>
          <ac:spMkLst>
            <pc:docMk/>
            <pc:sldMk cId="287960740" sldId="430"/>
            <ac:spMk id="204" creationId="{7660CAF6-FD4A-4E39-B15A-F45D03DBFCA6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223" creationId="{DB73DA2F-F9CD-4D48-82BD-E96465007B26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224" creationId="{E8CC7847-D17A-4283-8D4A-416CEDFB22A7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226" creationId="{4FC82AEA-1F05-4BB0-8A7F-7D1CEDE70DED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227" creationId="{4651B774-16E2-4ECC-9D99-937A21673E60}"/>
          </ac:spMkLst>
        </pc:spChg>
        <pc:spChg chg="add del mo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228" creationId="{6E412F6D-48F2-4127-9FA1-C71AC971E8E5}"/>
          </ac:spMkLst>
        </pc:spChg>
        <pc:spChg chg="add del mod ord">
          <ac:chgData name="Domonkos Márk" userId="5b754e74-2ec2-4aaf-b9f5-cf8f0656bdfa" providerId="ADAL" clId="{F4C2286D-0DBE-4644-A538-34A6C903FB9C}" dt="2022-01-18T09:13:08.095" v="14108" actId="21"/>
          <ac:spMkLst>
            <pc:docMk/>
            <pc:sldMk cId="287960740" sldId="430"/>
            <ac:spMk id="229" creationId="{A19D2832-467D-4AFF-BFF5-910F4FBF4D8E}"/>
          </ac:spMkLst>
        </pc:spChg>
        <pc:spChg chg="add mod">
          <ac:chgData name="Domonkos Márk" userId="5b754e74-2ec2-4aaf-b9f5-cf8f0656bdfa" providerId="ADAL" clId="{F4C2286D-0DBE-4644-A538-34A6C903FB9C}" dt="2022-01-18T09:28:43.865" v="14206" actId="14100"/>
          <ac:spMkLst>
            <pc:docMk/>
            <pc:sldMk cId="287960740" sldId="430"/>
            <ac:spMk id="234" creationId="{8961BF58-9BCF-46B2-B312-3095EDF51F57}"/>
          </ac:spMkLst>
        </pc:spChg>
        <pc:grpChg chg="add del mod">
          <ac:chgData name="Domonkos Márk" userId="5b754e74-2ec2-4aaf-b9f5-cf8f0656bdfa" providerId="ADAL" clId="{F4C2286D-0DBE-4644-A538-34A6C903FB9C}" dt="2022-01-18T08:54:11.047" v="13986"/>
          <ac:grpSpMkLst>
            <pc:docMk/>
            <pc:sldMk cId="287960740" sldId="430"/>
            <ac:grpSpMk id="31" creationId="{D299D2A3-F25B-42E4-BF43-B5D5267CE0D7}"/>
          </ac:grpSpMkLst>
        </pc:grpChg>
        <pc:grpChg chg="add del mod">
          <ac:chgData name="Domonkos Márk" userId="5b754e74-2ec2-4aaf-b9f5-cf8f0656bdfa" providerId="ADAL" clId="{F4C2286D-0DBE-4644-A538-34A6C903FB9C}" dt="2022-01-18T08:54:11.047" v="13986"/>
          <ac:grpSpMkLst>
            <pc:docMk/>
            <pc:sldMk cId="287960740" sldId="430"/>
            <ac:grpSpMk id="36" creationId="{F8AA0822-2A5A-4B9B-B801-4F4B6612CE23}"/>
          </ac:grpSpMkLst>
        </pc:grpChg>
        <pc:grpChg chg="add del mod">
          <ac:chgData name="Domonkos Márk" userId="5b754e74-2ec2-4aaf-b9f5-cf8f0656bdfa" providerId="ADAL" clId="{F4C2286D-0DBE-4644-A538-34A6C903FB9C}" dt="2022-01-17T19:04:35.620" v="13982"/>
          <ac:grpSpMkLst>
            <pc:docMk/>
            <pc:sldMk cId="287960740" sldId="430"/>
            <ac:grpSpMk id="37" creationId="{54101223-21BA-4480-A9DC-27C731206164}"/>
          </ac:grpSpMkLst>
        </pc:grpChg>
        <pc:grpChg chg="add del mod">
          <ac:chgData name="Domonkos Márk" userId="5b754e74-2ec2-4aaf-b9f5-cf8f0656bdfa" providerId="ADAL" clId="{F4C2286D-0DBE-4644-A538-34A6C903FB9C}" dt="2022-01-17T19:04:35.620" v="13982"/>
          <ac:grpSpMkLst>
            <pc:docMk/>
            <pc:sldMk cId="287960740" sldId="430"/>
            <ac:grpSpMk id="42" creationId="{70D4BA23-DA2E-4854-82DA-2DC6B7B53ECC}"/>
          </ac:grpSpMkLst>
        </pc:grpChg>
        <pc:grpChg chg="add del mod">
          <ac:chgData name="Domonkos Márk" userId="5b754e74-2ec2-4aaf-b9f5-cf8f0656bdfa" providerId="ADAL" clId="{F4C2286D-0DBE-4644-A538-34A6C903FB9C}" dt="2022-01-18T08:54:11.047" v="13986"/>
          <ac:grpSpMkLst>
            <pc:docMk/>
            <pc:sldMk cId="287960740" sldId="430"/>
            <ac:grpSpMk id="52" creationId="{0B989A12-731D-423C-9D16-E93D3105AE05}"/>
          </ac:grpSpMkLst>
        </pc:grpChg>
        <pc:grpChg chg="add del mod">
          <ac:chgData name="Domonkos Márk" userId="5b754e74-2ec2-4aaf-b9f5-cf8f0656bdfa" providerId="ADAL" clId="{F4C2286D-0DBE-4644-A538-34A6C903FB9C}" dt="2022-01-17T19:04:35.620" v="13982"/>
          <ac:grpSpMkLst>
            <pc:docMk/>
            <pc:sldMk cId="287960740" sldId="430"/>
            <ac:grpSpMk id="58" creationId="{8967A367-19D9-4BAB-8AC8-3F8571DAF481}"/>
          </ac:grpSpMkLst>
        </pc:grpChg>
        <pc:grpChg chg="add del mod">
          <ac:chgData name="Domonkos Márk" userId="5b754e74-2ec2-4aaf-b9f5-cf8f0656bdfa" providerId="ADAL" clId="{F4C2286D-0DBE-4644-A538-34A6C903FB9C}" dt="2022-01-18T08:54:11.047" v="13986"/>
          <ac:grpSpMkLst>
            <pc:docMk/>
            <pc:sldMk cId="287960740" sldId="430"/>
            <ac:grpSpMk id="80" creationId="{C3D88068-2614-4885-A63B-D88FEF6FE726}"/>
          </ac:grpSpMkLst>
        </pc:grpChg>
        <pc:grpChg chg="add del mod">
          <ac:chgData name="Domonkos Márk" userId="5b754e74-2ec2-4aaf-b9f5-cf8f0656bdfa" providerId="ADAL" clId="{F4C2286D-0DBE-4644-A538-34A6C903FB9C}" dt="2022-01-18T08:54:11.047" v="13986"/>
          <ac:grpSpMkLst>
            <pc:docMk/>
            <pc:sldMk cId="287960740" sldId="430"/>
            <ac:grpSpMk id="85" creationId="{A76B5320-96DD-4CDF-86C6-9C4A1F303764}"/>
          </ac:grpSpMkLst>
        </pc:grpChg>
        <pc:grpChg chg="add del mod">
          <ac:chgData name="Domonkos Márk" userId="5b754e74-2ec2-4aaf-b9f5-cf8f0656bdfa" providerId="ADAL" clId="{F4C2286D-0DBE-4644-A538-34A6C903FB9C}" dt="2022-01-17T19:04:35.620" v="13982"/>
          <ac:grpSpMkLst>
            <pc:docMk/>
            <pc:sldMk cId="287960740" sldId="430"/>
            <ac:grpSpMk id="87" creationId="{D2AA73EB-570D-4987-A751-1C4600189905}"/>
          </ac:grpSpMkLst>
        </pc:grpChg>
        <pc:grpChg chg="add del mod">
          <ac:chgData name="Domonkos Márk" userId="5b754e74-2ec2-4aaf-b9f5-cf8f0656bdfa" providerId="ADAL" clId="{F4C2286D-0DBE-4644-A538-34A6C903FB9C}" dt="2022-01-17T19:04:35.620" v="13982"/>
          <ac:grpSpMkLst>
            <pc:docMk/>
            <pc:sldMk cId="287960740" sldId="430"/>
            <ac:grpSpMk id="92" creationId="{76A3169E-E416-43B4-AC31-0B9AC5F4A1B3}"/>
          </ac:grpSpMkLst>
        </pc:grpChg>
        <pc:grpChg chg="add del mod">
          <ac:chgData name="Domonkos Márk" userId="5b754e74-2ec2-4aaf-b9f5-cf8f0656bdfa" providerId="ADAL" clId="{F4C2286D-0DBE-4644-A538-34A6C903FB9C}" dt="2022-01-18T09:13:08.095" v="14108" actId="21"/>
          <ac:grpSpMkLst>
            <pc:docMk/>
            <pc:sldMk cId="287960740" sldId="430"/>
            <ac:grpSpMk id="114" creationId="{2A5F02D5-71CB-4A47-AFC3-C5A4C07AD101}"/>
          </ac:grpSpMkLst>
        </pc:grpChg>
        <pc:grpChg chg="add del mod">
          <ac:chgData name="Domonkos Márk" userId="5b754e74-2ec2-4aaf-b9f5-cf8f0656bdfa" providerId="ADAL" clId="{F4C2286D-0DBE-4644-A538-34A6C903FB9C}" dt="2022-01-18T09:13:08.095" v="14108" actId="21"/>
          <ac:grpSpMkLst>
            <pc:docMk/>
            <pc:sldMk cId="287960740" sldId="430"/>
            <ac:grpSpMk id="119" creationId="{955740F1-825C-4B87-80B4-EE1F5A38AEF5}"/>
          </ac:grpSpMkLst>
        </pc:grpChg>
        <pc:grpChg chg="add del mod">
          <ac:chgData name="Domonkos Márk" userId="5b754e74-2ec2-4aaf-b9f5-cf8f0656bdfa" providerId="ADAL" clId="{F4C2286D-0DBE-4644-A538-34A6C903FB9C}" dt="2022-01-18T09:13:08.095" v="14108" actId="21"/>
          <ac:grpSpMkLst>
            <pc:docMk/>
            <pc:sldMk cId="287960740" sldId="430"/>
            <ac:grpSpMk id="131" creationId="{B9A038C4-3EC2-461D-918F-B34D3360E3F3}"/>
          </ac:grpSpMkLst>
        </pc:grpChg>
        <pc:grpChg chg="add del mod">
          <ac:chgData name="Domonkos Márk" userId="5b754e74-2ec2-4aaf-b9f5-cf8f0656bdfa" providerId="ADAL" clId="{F4C2286D-0DBE-4644-A538-34A6C903FB9C}" dt="2022-01-17T19:04:58.223" v="13984"/>
          <ac:grpSpMkLst>
            <pc:docMk/>
            <pc:sldMk cId="287960740" sldId="430"/>
            <ac:grpSpMk id="133" creationId="{009C8528-5356-42A2-B8CF-45E5F880F9E6}"/>
          </ac:grpSpMkLst>
        </pc:grpChg>
        <pc:grpChg chg="add del mod">
          <ac:chgData name="Domonkos Márk" userId="5b754e74-2ec2-4aaf-b9f5-cf8f0656bdfa" providerId="ADAL" clId="{F4C2286D-0DBE-4644-A538-34A6C903FB9C}" dt="2022-01-18T08:56:51.737" v="13994"/>
          <ac:grpSpMkLst>
            <pc:docMk/>
            <pc:sldMk cId="287960740" sldId="430"/>
            <ac:grpSpMk id="136" creationId="{5CC3AD64-6FFC-44E1-BE5D-492D61E67AA4}"/>
          </ac:grpSpMkLst>
        </pc:grpChg>
        <pc:grpChg chg="add del mod">
          <ac:chgData name="Domonkos Márk" userId="5b754e74-2ec2-4aaf-b9f5-cf8f0656bdfa" providerId="ADAL" clId="{F4C2286D-0DBE-4644-A538-34A6C903FB9C}" dt="2022-01-17T19:04:58.223" v="13984"/>
          <ac:grpSpMkLst>
            <pc:docMk/>
            <pc:sldMk cId="287960740" sldId="430"/>
            <ac:grpSpMk id="138" creationId="{FDFE1DCE-96F4-451D-AD0C-1FE0C61BF0B4}"/>
          </ac:grpSpMkLst>
        </pc:grpChg>
        <pc:grpChg chg="add del mod">
          <ac:chgData name="Domonkos Márk" userId="5b754e74-2ec2-4aaf-b9f5-cf8f0656bdfa" providerId="ADAL" clId="{F4C2286D-0DBE-4644-A538-34A6C903FB9C}" dt="2022-01-18T08:56:51.737" v="13994"/>
          <ac:grpSpMkLst>
            <pc:docMk/>
            <pc:sldMk cId="287960740" sldId="430"/>
            <ac:grpSpMk id="141" creationId="{D4C2D262-9D8B-4265-8588-8AD3EC2065DC}"/>
          </ac:grpSpMkLst>
        </pc:grpChg>
        <pc:grpChg chg="add del mod">
          <ac:chgData name="Domonkos Márk" userId="5b754e74-2ec2-4aaf-b9f5-cf8f0656bdfa" providerId="ADAL" clId="{F4C2286D-0DBE-4644-A538-34A6C903FB9C}" dt="2022-01-18T08:56:51.737" v="13994"/>
          <ac:grpSpMkLst>
            <pc:docMk/>
            <pc:sldMk cId="287960740" sldId="430"/>
            <ac:grpSpMk id="153" creationId="{9706165A-374E-4BDE-9FF6-18D6B4865957}"/>
          </ac:grpSpMkLst>
        </pc:grpChg>
        <pc:grpChg chg="add del mod">
          <ac:chgData name="Domonkos Márk" userId="5b754e74-2ec2-4aaf-b9f5-cf8f0656bdfa" providerId="ADAL" clId="{F4C2286D-0DBE-4644-A538-34A6C903FB9C}" dt="2022-01-17T19:04:58.223" v="13984"/>
          <ac:grpSpMkLst>
            <pc:docMk/>
            <pc:sldMk cId="287960740" sldId="430"/>
            <ac:grpSpMk id="154" creationId="{8CDFC0C7-0901-46DD-A985-7B13E64E83B5}"/>
          </ac:grpSpMkLst>
        </pc:grpChg>
        <pc:grpChg chg="add del mod">
          <ac:chgData name="Domonkos Márk" userId="5b754e74-2ec2-4aaf-b9f5-cf8f0656bdfa" providerId="ADAL" clId="{F4C2286D-0DBE-4644-A538-34A6C903FB9C}" dt="2022-01-18T09:13:08.095" v="14108" actId="21"/>
          <ac:grpSpMkLst>
            <pc:docMk/>
            <pc:sldMk cId="287960740" sldId="430"/>
            <ac:grpSpMk id="159" creationId="{7BC2A135-EBFA-44C1-B477-745E3B1A0060}"/>
          </ac:grpSpMkLst>
        </pc:grpChg>
        <pc:grpChg chg="add del mod">
          <ac:chgData name="Domonkos Márk" userId="5b754e74-2ec2-4aaf-b9f5-cf8f0656bdfa" providerId="ADAL" clId="{F4C2286D-0DBE-4644-A538-34A6C903FB9C}" dt="2022-01-18T09:13:08.095" v="14108" actId="21"/>
          <ac:grpSpMkLst>
            <pc:docMk/>
            <pc:sldMk cId="287960740" sldId="430"/>
            <ac:grpSpMk id="164" creationId="{B6B00513-B494-46C0-B9B8-E7F287266E5C}"/>
          </ac:grpSpMkLst>
        </pc:grpChg>
        <pc:grpChg chg="add del mod">
          <ac:chgData name="Domonkos Márk" userId="5b754e74-2ec2-4aaf-b9f5-cf8f0656bdfa" providerId="ADAL" clId="{F4C2286D-0DBE-4644-A538-34A6C903FB9C}" dt="2022-01-17T19:04:58.223" v="13984"/>
          <ac:grpSpMkLst>
            <pc:docMk/>
            <pc:sldMk cId="287960740" sldId="430"/>
            <ac:grpSpMk id="182" creationId="{629DAA35-4A9D-44EB-8A13-4F71691D5A6B}"/>
          </ac:grpSpMkLst>
        </pc:grpChg>
        <pc:grpChg chg="add del mod">
          <ac:chgData name="Domonkos Márk" userId="5b754e74-2ec2-4aaf-b9f5-cf8f0656bdfa" providerId="ADAL" clId="{F4C2286D-0DBE-4644-A538-34A6C903FB9C}" dt="2022-01-17T19:04:58.223" v="13984"/>
          <ac:grpSpMkLst>
            <pc:docMk/>
            <pc:sldMk cId="287960740" sldId="430"/>
            <ac:grpSpMk id="187" creationId="{50731B6F-D0B3-44F9-B13C-7F58469963B3}"/>
          </ac:grpSpMkLst>
        </pc:grpChg>
        <pc:graphicFrameChg chg="add del mod">
          <ac:chgData name="Domonkos Márk" userId="5b754e74-2ec2-4aaf-b9f5-cf8f0656bdfa" providerId="ADAL" clId="{F4C2286D-0DBE-4644-A538-34A6C903FB9C}" dt="2022-01-18T08:54:11.047" v="13986"/>
          <ac:graphicFrameMkLst>
            <pc:docMk/>
            <pc:sldMk cId="287960740" sldId="430"/>
            <ac:graphicFrameMk id="62" creationId="{C4275361-296A-4EE4-AE04-D21FC1A97072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8T08:54:11.047" v="13986"/>
          <ac:graphicFrameMkLst>
            <pc:docMk/>
            <pc:sldMk cId="287960740" sldId="430"/>
            <ac:graphicFrameMk id="63" creationId="{F2ACE4CB-0755-4DAF-A48F-22780C7D9CC8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8T08:54:11.047" v="13986"/>
          <ac:graphicFrameMkLst>
            <pc:docMk/>
            <pc:sldMk cId="287960740" sldId="430"/>
            <ac:graphicFrameMk id="64" creationId="{F8D4CDCA-DAFC-4EC8-BBC7-972C000B98D7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8T08:54:11.047" v="13986"/>
          <ac:graphicFrameMkLst>
            <pc:docMk/>
            <pc:sldMk cId="287960740" sldId="430"/>
            <ac:graphicFrameMk id="65" creationId="{EC217DA2-43B3-40FB-982D-7FA078627CAB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8T08:54:11.047" v="13986"/>
          <ac:graphicFrameMkLst>
            <pc:docMk/>
            <pc:sldMk cId="287960740" sldId="430"/>
            <ac:graphicFrameMk id="67" creationId="{FA2D6EE4-D115-470A-80D1-210FA70D2803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9:04:35.620" v="13982"/>
          <ac:graphicFrameMkLst>
            <pc:docMk/>
            <pc:sldMk cId="287960740" sldId="430"/>
            <ac:graphicFrameMk id="69" creationId="{492ADC36-91E5-4428-AAAC-0AAC1A5B6DAE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9:04:35.620" v="13982"/>
          <ac:graphicFrameMkLst>
            <pc:docMk/>
            <pc:sldMk cId="287960740" sldId="430"/>
            <ac:graphicFrameMk id="70" creationId="{3AEC5220-D0BB-4976-8286-8CD7C95D5D3F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9:04:35.620" v="13982"/>
          <ac:graphicFrameMkLst>
            <pc:docMk/>
            <pc:sldMk cId="287960740" sldId="430"/>
            <ac:graphicFrameMk id="71" creationId="{804FC0A0-BB4D-4A9A-B7D6-63654DBC29C4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9:04:35.620" v="13982"/>
          <ac:graphicFrameMkLst>
            <pc:docMk/>
            <pc:sldMk cId="287960740" sldId="430"/>
            <ac:graphicFrameMk id="72" creationId="{6643DAD6-A0F9-4F04-B224-39CF4C2ED3C5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9:04:35.620" v="13982"/>
          <ac:graphicFrameMkLst>
            <pc:docMk/>
            <pc:sldMk cId="287960740" sldId="430"/>
            <ac:graphicFrameMk id="74" creationId="{D76C36C8-15E5-49BF-82FA-93E391A150ED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8T08:54:11.047" v="13986"/>
          <ac:graphicFrameMkLst>
            <pc:docMk/>
            <pc:sldMk cId="287960740" sldId="430"/>
            <ac:graphicFrameMk id="99" creationId="{68773645-2A0F-4FCF-B764-91159BF4BEC9}"/>
          </ac:graphicFrameMkLst>
        </pc:graphicFrameChg>
        <pc:graphicFrameChg chg="add del mod modGraphic">
          <ac:chgData name="Domonkos Márk" userId="5b754e74-2ec2-4aaf-b9f5-cf8f0656bdfa" providerId="ADAL" clId="{F4C2286D-0DBE-4644-A538-34A6C903FB9C}" dt="2022-01-17T19:04:35.620" v="13982"/>
          <ac:graphicFrameMkLst>
            <pc:docMk/>
            <pc:sldMk cId="287960740" sldId="430"/>
            <ac:graphicFrameMk id="105" creationId="{5DA6A0A8-22E4-427C-8CB4-7339E5F5B560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8T09:13:08.095" v="14108" actId="21"/>
          <ac:graphicFrameMkLst>
            <pc:docMk/>
            <pc:sldMk cId="287960740" sldId="430"/>
            <ac:graphicFrameMk id="107" creationId="{F35C31BB-FD61-4F9A-A035-FC3811C15A16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8T09:13:08.095" v="14108" actId="21"/>
          <ac:graphicFrameMkLst>
            <pc:docMk/>
            <pc:sldMk cId="287960740" sldId="430"/>
            <ac:graphicFrameMk id="108" creationId="{82645D33-4E22-46D4-A04E-501F86D03DB0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8T09:13:08.095" v="14108" actId="21"/>
          <ac:graphicFrameMkLst>
            <pc:docMk/>
            <pc:sldMk cId="287960740" sldId="430"/>
            <ac:graphicFrameMk id="109" creationId="{10255059-A462-48A9-8CC5-1511AE3F758F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8T09:13:08.095" v="14108" actId="21"/>
          <ac:graphicFrameMkLst>
            <pc:docMk/>
            <pc:sldMk cId="287960740" sldId="430"/>
            <ac:graphicFrameMk id="110" creationId="{1312A9CB-E1B5-4213-A05C-B4625F84067F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8T09:13:08.095" v="14108" actId="21"/>
          <ac:graphicFrameMkLst>
            <pc:docMk/>
            <pc:sldMk cId="287960740" sldId="430"/>
            <ac:graphicFrameMk id="112" creationId="{62C14009-EC29-467E-8931-4656F4CCC081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9:04:58.223" v="13984"/>
          <ac:graphicFrameMkLst>
            <pc:docMk/>
            <pc:sldMk cId="287960740" sldId="430"/>
            <ac:graphicFrameMk id="164" creationId="{2B8AC001-185A-46E9-BABD-45EDD1B0ED36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9:04:58.223" v="13984"/>
          <ac:graphicFrameMkLst>
            <pc:docMk/>
            <pc:sldMk cId="287960740" sldId="430"/>
            <ac:graphicFrameMk id="165" creationId="{D9DA49FD-9372-4DCA-BE06-AD3F9AD6BF78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9:04:58.223" v="13984"/>
          <ac:graphicFrameMkLst>
            <pc:docMk/>
            <pc:sldMk cId="287960740" sldId="430"/>
            <ac:graphicFrameMk id="166" creationId="{AA26DC6E-2F44-4E3F-AAED-8302D912C806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9:04:58.223" v="13984"/>
          <ac:graphicFrameMkLst>
            <pc:docMk/>
            <pc:sldMk cId="287960740" sldId="430"/>
            <ac:graphicFrameMk id="167" creationId="{5560A2A9-3870-467A-BFE0-5E35EA9C7C4E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9:04:58.223" v="13984"/>
          <ac:graphicFrameMkLst>
            <pc:docMk/>
            <pc:sldMk cId="287960740" sldId="430"/>
            <ac:graphicFrameMk id="169" creationId="{2DACBE2D-E1EF-42AE-A4C4-E2DD132FB4C7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7T19:04:58.223" v="13984"/>
          <ac:graphicFrameMkLst>
            <pc:docMk/>
            <pc:sldMk cId="287960740" sldId="430"/>
            <ac:graphicFrameMk id="201" creationId="{1ED62BE2-6BCE-47A6-B277-4631BAB1EF2A}"/>
          </ac:graphicFrameMkLst>
        </pc:graphicFrameChg>
        <pc:graphicFrameChg chg="add del mod modGraphic">
          <ac:chgData name="Domonkos Márk" userId="5b754e74-2ec2-4aaf-b9f5-cf8f0656bdfa" providerId="ADAL" clId="{F4C2286D-0DBE-4644-A538-34A6C903FB9C}" dt="2022-01-18T09:13:08.095" v="14108" actId="21"/>
          <ac:graphicFrameMkLst>
            <pc:docMk/>
            <pc:sldMk cId="287960740" sldId="430"/>
            <ac:graphicFrameMk id="225" creationId="{638751A6-BE48-4A2A-B0D7-B6830C57D453}"/>
          </ac:graphicFrameMkLst>
        </pc:graphicFrameChg>
        <pc:picChg chg="add del mod">
          <ac:chgData name="Domonkos Márk" userId="5b754e74-2ec2-4aaf-b9f5-cf8f0656bdfa" providerId="ADAL" clId="{F4C2286D-0DBE-4644-A538-34A6C903FB9C}" dt="2022-01-17T19:00:03.764" v="13948" actId="478"/>
          <ac:picMkLst>
            <pc:docMk/>
            <pc:sldMk cId="287960740" sldId="430"/>
            <ac:picMk id="8" creationId="{53C82F4A-280E-49AE-A1D2-682BDD36362E}"/>
          </ac:picMkLst>
        </pc:picChg>
        <pc:picChg chg="add del mod">
          <ac:chgData name="Domonkos Márk" userId="5b754e74-2ec2-4aaf-b9f5-cf8f0656bdfa" providerId="ADAL" clId="{F4C2286D-0DBE-4644-A538-34A6C903FB9C}" dt="2022-01-17T19:00:38.861" v="13953" actId="478"/>
          <ac:picMkLst>
            <pc:docMk/>
            <pc:sldMk cId="287960740" sldId="430"/>
            <ac:picMk id="10" creationId="{CB230196-72ED-4E5E-8C3E-0CD4E3BBBCE4}"/>
          </ac:picMkLst>
        </pc:picChg>
        <pc:picChg chg="add del mod ord modCrop">
          <ac:chgData name="Domonkos Márk" userId="5b754e74-2ec2-4aaf-b9f5-cf8f0656bdfa" providerId="ADAL" clId="{F4C2286D-0DBE-4644-A538-34A6C903FB9C}" dt="2022-01-17T19:02:51.109" v="13966" actId="478"/>
          <ac:picMkLst>
            <pc:docMk/>
            <pc:sldMk cId="287960740" sldId="430"/>
            <ac:picMk id="12" creationId="{6F2374DB-2DB9-4069-BDB2-D78EAFA45EC6}"/>
          </ac:picMkLst>
        </pc:picChg>
        <pc:picChg chg="add del mod">
          <ac:chgData name="Domonkos Márk" userId="5b754e74-2ec2-4aaf-b9f5-cf8f0656bdfa" providerId="ADAL" clId="{F4C2286D-0DBE-4644-A538-34A6C903FB9C}" dt="2022-01-18T09:13:50.101" v="14113" actId="478"/>
          <ac:picMkLst>
            <pc:docMk/>
            <pc:sldMk cId="287960740" sldId="430"/>
            <ac:picMk id="231" creationId="{9B02F686-C464-4D9A-8336-A7863CAF9D7E}"/>
          </ac:picMkLst>
        </pc:picChg>
        <pc:picChg chg="add mod">
          <ac:chgData name="Domonkos Márk" userId="5b754e74-2ec2-4aaf-b9f5-cf8f0656bdfa" providerId="ADAL" clId="{F4C2286D-0DBE-4644-A538-34A6C903FB9C}" dt="2022-01-18T09:28:09.004" v="14203" actId="1076"/>
          <ac:picMkLst>
            <pc:docMk/>
            <pc:sldMk cId="287960740" sldId="430"/>
            <ac:picMk id="233" creationId="{4D06EE91-202B-4070-B76E-2F3A32B76AB7}"/>
          </ac:picMkLst>
        </pc:pic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11" creationId="{6289F028-0D5A-411F-A02F-B1C61729348E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12" creationId="{779A83F8-624E-4438-ADCA-6A7B75D81F57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13" creationId="{1E8AF822-1CE9-4D49-AB06-BBE92BBC8FAB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14" creationId="{10510111-089A-4069-B55B-3D60DF78ADE7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15" creationId="{DC9F8989-F080-44D6-BF4C-856763EB640E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16" creationId="{D10D7384-C531-4AEF-A73B-76AF900639AE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17" creationId="{70E7FD45-8D1C-4C74-8418-B237C165DBCA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17" creationId="{8C7BFAD0-6806-4E85-A836-13EA366FC320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18" creationId="{89BB6CD2-2338-4296-82FA-8889D4E93D90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18" creationId="{CF751E12-9BE8-4D46-92F9-FB5DE1202709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19" creationId="{3A44A1B2-DB43-470A-B5C9-402F9C772BCD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19" creationId="{3B3BCC61-2922-46DA-AD8C-3A46C820A72C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20" creationId="{C36B6A82-3590-4DCB-8BB1-91C36F31CD77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20" creationId="{F9CD297B-37D3-48C5-9A4B-B9C6B6C01714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21" creationId="{53B37604-7F5A-4114-81CC-73CDAB2FC89A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21" creationId="{F4B1F02A-6110-4A4D-BEA0-4D48A18ABE76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22" creationId="{1824E59D-B1E3-4584-9853-867E9B5793F0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22" creationId="{24DB28A0-D4CA-439C-BC4B-0D329333B388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23" creationId="{092C6EC2-5BE0-474A-8D1D-DD3D251A8CC1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23" creationId="{4949B5C8-7C35-4E49-AC51-21B55E6CCE1F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24" creationId="{4551B376-FFAD-4780-AE71-41D5A93B686D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24" creationId="{7081C2E5-315C-48A2-B7C0-D2FF785EDD5C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25" creationId="{5CA6B05F-645D-4B95-A1E4-4A28FD4763A1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25" creationId="{AE11A257-BCE2-4262-97F4-A82D359347D5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26" creationId="{2B276D2D-A949-4965-A46B-ADC49F3E3594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26" creationId="{510C0E54-17D7-44B2-85B9-EA33F93FDA7C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27" creationId="{5524BBD5-D3AE-4372-BA37-1BBB0969EAA5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27" creationId="{6DA87818-4C24-451B-B3E7-DCF496587B9D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28" creationId="{71D593DF-1F27-42F2-ACE3-DE5DE618B930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28" creationId="{D4FF1A77-F9EF-4907-95A3-4ECBAE661856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29" creationId="{01DB9DBA-82CB-4F8B-B851-EB29D7C34461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29" creationId="{14C6EA85-D8ED-457D-8D86-768012173D08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30" creationId="{9C5D0322-5FBD-4939-AA93-3A167C7C6293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30" creationId="{F275EEA0-3543-49C3-BECC-AF740BD48827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31" creationId="{D9F0CC7C-85AA-46EB-A6DC-13E3B98BE4C1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32" creationId="{863138B5-6422-4267-B450-7E0ED296D014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33" creationId="{9F128022-19DC-4AE5-B278-6B0311FD5ECD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34" creationId="{A445FAC3-07A3-4FB4-8FDC-E754B4EA2591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35" creationId="{8B4246BC-1384-43DE-A398-35A17010FDF4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36" creationId="{3A15DDB3-BF9F-42ED-BA19-56D0DAB669CE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39" creationId="{320362E4-DFDE-47E1-BD78-CA3F4F8A93EC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40" creationId="{445D36B5-DD98-466B-B7F9-3FD460D3A5B2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41" creationId="{4A095AC1-039D-4BE1-BBFB-C91169FB7355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42" creationId="{8FAAC18D-7962-435E-B23C-5F443BBBCBA0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43" creationId="{84C08931-DF72-44E4-B12A-32EA9E8923EF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44" creationId="{5089D27D-BE0B-456B-8D6A-803514960A4D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45" creationId="{6CF346EA-2331-43EB-809A-C095DC119E3A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45" creationId="{BF01E465-016F-43B0-9CA0-80A0B29D94E4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46" creationId="{3A5DF8AC-E1B1-47FC-B779-27CE7DE443EC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46" creationId="{78C46A39-35C4-4A10-862C-2DDA1E6D2E46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47" creationId="{42DD0A64-D659-443C-B010-885846000A62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47" creationId="{B71E7C9E-9100-47A2-BBD1-01C302D92EE3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48" creationId="{0592272D-0ABF-4963-87B0-9921379809F3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48" creationId="{6E0C3F35-C826-4D7F-A6FE-3DA166F093D6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49" creationId="{02D95ADC-0C41-47FE-AAE4-4B3D1AAF5235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49" creationId="{A34E59E1-4AD4-4C03-AED9-42E8A6CD6C5A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50" creationId="{0343FA07-5325-4BDC-9749-2349B550D5DF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50" creationId="{F6DC519F-EE0E-49EB-B86C-A84B9E24C52E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51" creationId="{06CA9FA0-891F-4FB3-BF81-5BD73A51AD61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52" creationId="{3A54126B-E19F-47AF-B334-2FDDB1BDA00D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53" creationId="{690A255D-F918-413B-9184-73FE3CF8DCE3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54" creationId="{AAA3952C-2C13-4D09-ACCB-40D7896DF149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55" creationId="{95CC932A-8131-45EC-BD83-CD34F54BEE81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56" creationId="{A95E00D3-440E-41E1-8FD3-147800B0789C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68" creationId="{B9E0EBDD-0751-4E81-A4F9-1EE9F2303938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69" creationId="{5B32004B-A325-45A8-AF80-4C5AAA1313D3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70" creationId="{4B97F6A5-9AC1-4763-9B37-87BB40958AC6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71" creationId="{9B254002-9831-4A12-B811-8D685C801C2F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72" creationId="{C6B97494-FBDE-4105-83F2-63015E0905E0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75" creationId="{D6135865-CB10-46AD-91A8-DB09C047840F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76" creationId="{49A1F1BF-4F97-4C7D-8E82-A09A0DC72380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77" creationId="{C72A7E47-5BE6-4B0E-957E-A5DEB6C9B822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77" creationId="{E8474C97-8115-480B-A002-C36062DAA1A3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78" creationId="{0EADF2E2-C216-47B3-94FB-89113AD8151E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78" creationId="{6DD57D20-BCEF-429C-814E-C6454E050AD3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79" creationId="{4F187944-EB32-4A12-9BB0-32373E6A5F83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79" creationId="{FF293012-9511-4224-BFE4-ADB0700F0FFA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84" creationId="{026D4477-F0A3-4ABD-8E3C-7A7414A243AC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85" creationId="{C4BDDD7B-CB53-4CD8-A752-7079DCC84F94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86" creationId="{96A3F963-D391-44D2-85D5-C9C523745017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88" creationId="{0D7545F8-EB28-40DB-9790-4BBA2431374F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89" creationId="{0D0CF52A-46A3-47FD-999A-F375F1C86B80}"/>
          </ac:cxnSpMkLst>
        </pc:cxnChg>
        <pc:cxnChg chg="add del mod">
          <ac:chgData name="Domonkos Márk" userId="5b754e74-2ec2-4aaf-b9f5-cf8f0656bdfa" providerId="ADAL" clId="{F4C2286D-0DBE-4644-A538-34A6C903FB9C}" dt="2022-01-18T08:54:11.047" v="13986"/>
          <ac:cxnSpMkLst>
            <pc:docMk/>
            <pc:sldMk cId="287960740" sldId="430"/>
            <ac:cxnSpMk id="92" creationId="{96FCE2EF-7854-423B-9267-DAB53BDD58B8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95" creationId="{E09D1619-9B67-46ED-B903-909D1760DDB6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96" creationId="{EAE18FDF-0070-454E-AED4-0296BBE8F06A}"/>
          </ac:cxnSpMkLst>
        </pc:cxnChg>
        <pc:cxnChg chg="add del mod">
          <ac:chgData name="Domonkos Márk" userId="5b754e74-2ec2-4aaf-b9f5-cf8f0656bdfa" providerId="ADAL" clId="{F4C2286D-0DBE-4644-A538-34A6C903FB9C}" dt="2022-01-17T19:04:35.620" v="13982"/>
          <ac:cxnSpMkLst>
            <pc:docMk/>
            <pc:sldMk cId="287960740" sldId="430"/>
            <ac:cxnSpMk id="99" creationId="{37C62D8F-D997-45D1-B1F0-767DCB8B64C3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13" creationId="{EDAFF9E0-D2E6-48DB-B919-667B87EEE6B2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14" creationId="{463EC77E-F7F1-4621-A83A-3EF637338066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15" creationId="{5E515A24-5726-4B0A-B2A8-CF7F54A987D1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16" creationId="{8766F610-69BD-4306-B008-A218A6BAEE47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17" creationId="{B2C2B0F4-1861-44EA-A9ED-AA7B4CC7A9F5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18" creationId="{780A7389-4631-4B78-8F13-8F6C877DE051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19" creationId="{836B9F1E-6F7D-4C78-AE3E-29255E781913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20" creationId="{1ACE5D2F-60F4-45BF-83F7-AA436BD560B4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21" creationId="{A9FB48E6-AA63-4FC9-AE4E-05D80D1744AB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22" creationId="{36FE438F-A113-427B-9C4D-4ABE3F28A785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23" creationId="{7AF2D041-B518-47DF-A076-783E46B2499A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24" creationId="{B2880C20-6E8C-4B93-A47D-16DEB0025E08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25" creationId="{CC092032-1BA4-49A2-9E7C-8EE7CC9538BA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26" creationId="{14D6877C-B57F-4B09-A74D-DFA7D89AFF2F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27" creationId="{3C695EC2-C3AA-4C56-B767-DD5FC7AFC72F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28" creationId="{0F067ED8-C716-4154-B1BD-63550742223F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29" creationId="{BF1F7D0B-F27A-447D-A368-8E314E430402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30" creationId="{3D8E69F6-AD21-45C3-AE73-F8D82FFB838E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31" creationId="{2076840E-E013-44E0-A814-2F141A89860A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32" creationId="{0F9462CB-20A8-4ACD-B25E-8923FC6CC49A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41" creationId="{FD8BA72E-45DC-4FB1-878F-A1EBF51C100E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42" creationId="{F4B43432-CBB1-483A-98BF-5D6838052285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43" creationId="{B0B746E1-7D57-41D2-926A-655137F9819E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44" creationId="{0F3270BD-0B03-4B9D-B58A-898F0177A3AC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45" creationId="{0732A14E-C5F0-45A8-8C16-6B92E131C740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46" creationId="{3332CDB0-901A-4295-9C61-5DB11AF808B4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47" creationId="{ADCA4861-E470-40CC-B583-A62C6FB71E36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48" creationId="{BBC8176C-8FC4-4248-B0D4-CC71B230E1B3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49" creationId="{28AE5381-EDC3-4D9A-A518-818A105C55AB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50" creationId="{A9C41E08-AA71-439E-B0A3-C7B22703AC27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51" creationId="{535F9367-CFB7-4F50-A190-3B25FE9D23FF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52" creationId="{985010E0-789F-4561-842F-A008A4457FE4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167" creationId="{46A48FCA-45CE-4030-9C51-DD5928129010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168" creationId="{132875F8-AA70-4FBA-85AF-D5DE8101DD54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70" creationId="{43C6E7E4-CAE2-49C4-86B3-3698E2B945D7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71" creationId="{C36A3D5D-290F-485D-B2FB-331B0DFC7B1C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172" creationId="{86AA265B-3B25-4DD2-AA30-BEC9ACB465C0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72" creationId="{D4842C02-B5A8-4930-BE64-A2D638F264E0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73" creationId="{0F2EEFE9-2500-42F4-A230-574ACE4FD444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74" creationId="{7BC3CE1E-45C5-44F7-AB43-5A9EDB1DE623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175" creationId="{257E048E-2C42-4DA6-A4A4-85310036D8AC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178" creationId="{BBD1C210-9A1F-4C51-A56B-0AE68885CF76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79" creationId="{ACC41633-EAF3-4F0C-A4C0-8C53220089E3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180" creationId="{9866470C-D87B-4FC5-803F-11CD82CB411E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80" creationId="{ECCAF12A-7AC2-43A0-83CA-1785EC07DBAD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81" creationId="{E0193A27-9A31-489A-BFA5-8FA53FCA712B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184" creationId="{24C381ED-5FB2-4B38-AEB7-8DA9ED0BFE91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187" creationId="{ECCD24CF-4C1B-4A15-B57E-A0896461A352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90" creationId="{FF5A1767-B499-41A6-AA29-16ABC8FB6C2A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91" creationId="{4B553CF7-91D8-499E-90E2-DCE612CE16D6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191" creationId="{A9301283-666E-4DF4-AE10-2BA934E30820}"/>
          </ac:cxnSpMkLst>
        </pc:cxnChg>
        <pc:cxnChg chg="add del mod">
          <ac:chgData name="Domonkos Márk" userId="5b754e74-2ec2-4aaf-b9f5-cf8f0656bdfa" providerId="ADAL" clId="{F4C2286D-0DBE-4644-A538-34A6C903FB9C}" dt="2022-01-17T19:04:58.223" v="13984"/>
          <ac:cxnSpMkLst>
            <pc:docMk/>
            <pc:sldMk cId="287960740" sldId="430"/>
            <ac:cxnSpMk id="194" creationId="{BD754BB7-CC3F-4876-8E47-1C8B3DE77A87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195" creationId="{F7F8062F-CBD3-40B7-B171-C9173247D4E5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197" creationId="{67C4FD32-993E-4A8F-B23E-044D9842A018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199" creationId="{771D8837-95EF-4874-A9D5-3C70152C1561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201" creationId="{9F64EBB0-2BE6-4F81-A8FE-5150C59EB7F9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203" creationId="{53A73C9A-C342-46C9-B0F6-0977B515082A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209" creationId="{4B9F262E-0775-4E0E-A691-62DBF152CFF0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211" creationId="{25948F3F-E1DA-4505-9F27-9044FC5C1994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213" creationId="{468872B8-6E84-4517-86D3-A862A8ABAC8D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215" creationId="{2488500D-706E-492C-B0DB-0E6877560B37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217" creationId="{1E74FB59-7BBB-4CDF-8E17-9AE80A217CB8}"/>
          </ac:cxnSpMkLst>
        </pc:cxnChg>
        <pc:cxnChg chg="add del mod">
          <ac:chgData name="Domonkos Márk" userId="5b754e74-2ec2-4aaf-b9f5-cf8f0656bdfa" providerId="ADAL" clId="{F4C2286D-0DBE-4644-A538-34A6C903FB9C}" dt="2022-01-18T09:13:08.095" v="14108" actId="21"/>
          <ac:cxnSpMkLst>
            <pc:docMk/>
            <pc:sldMk cId="287960740" sldId="430"/>
            <ac:cxnSpMk id="221" creationId="{E5388F12-DDE3-4575-99DD-F76BA69B0413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36" creationId="{C2F1428F-0E3D-4F59-81DA-105F487D7994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38" creationId="{D82DFA28-32E8-4C79-A3EB-74AD093E2867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40" creationId="{250EE96E-300D-49D7-A5C0-CC3E92C0A20C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43" creationId="{2A92FC45-EA82-461A-8F4C-65A5631D310F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45" creationId="{FA964013-1308-4759-8B19-11A837E977A0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48" creationId="{1BDB06A5-2685-4A50-A239-DE6F385D4408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51" creationId="{0B2BF8F2-4B23-4215-BD9C-22F003757ADC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54" creationId="{842AF6FC-DE6C-4676-9561-780DA4141D9B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56" creationId="{435B8F37-713D-4695-8787-4667BFAE282E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58" creationId="{8D76F3E3-4C3D-455C-A1BD-A5B9B3CC5C61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63" creationId="{90B393E0-131F-427E-B1DE-CCCB58F02E2D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65" creationId="{6D84CE57-B0F3-4F2B-9663-F158E03FA8AE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67" creationId="{4F874DB3-502B-45A5-BF97-93AE5246D519}"/>
          </ac:cxnSpMkLst>
        </pc:cxnChg>
        <pc:cxnChg chg="add del mod">
          <ac:chgData name="Domonkos Márk" userId="5b754e74-2ec2-4aaf-b9f5-cf8f0656bdfa" providerId="ADAL" clId="{F4C2286D-0DBE-4644-A538-34A6C903FB9C}" dt="2022-01-18T09:27:46.588" v="14200" actId="478"/>
          <ac:cxnSpMkLst>
            <pc:docMk/>
            <pc:sldMk cId="287960740" sldId="430"/>
            <ac:cxnSpMk id="269" creationId="{9EA41AFE-446E-4BA2-BF64-5CE166A2744D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70" creationId="{8CF9819B-BA13-4C15-A645-E433059DEAE8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71" creationId="{26E86346-502F-4B32-807B-FF5721DC6629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72" creationId="{75863702-B720-4397-B7D6-CBBF9B600387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73" creationId="{0F49AE5F-AE17-4488-AE62-801AA089208F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74" creationId="{4EEB5852-C199-40FF-9AB9-0D2043D47739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75" creationId="{F758AB27-3958-40E3-95A1-E94B9AAD72EF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76" creationId="{9B5C92EB-F33E-468A-A40E-335FE60F6CEE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77" creationId="{95673785-09B5-460F-9B7F-F9AED34271F3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78" creationId="{DC1690DD-37C0-4EC5-8133-D6ECB0318503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79" creationId="{EA6096FD-B8C1-4ACE-B893-F68B560DE8FC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80" creationId="{AF76F3FD-C154-41CF-A440-00939B0C8471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81" creationId="{7587205F-74C8-4A59-AA96-F6838826E0F0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82" creationId="{3C1CD301-FF94-4A71-81F4-A53027679CAB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83" creationId="{6C1808BA-970C-4D4F-B504-BF82E7899671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84" creationId="{9096C0FE-A500-4276-922C-DA8ADF6DBA73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85" creationId="{867977A8-DA26-4119-9B4F-8F0F2EF17BE6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86" creationId="{151E4A19-9F98-4DA9-859A-823D66B26130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87" creationId="{0377F2FC-ACA1-41C0-8C39-98B1C70FE9ED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88" creationId="{8F2F9D3B-90B2-4C27-A28A-355F5E3AEDAC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89" creationId="{EBB28F38-DB22-4702-9403-FFFF187109E8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90" creationId="{9C222BCB-568F-44E0-BE57-1E9DB06D5B67}"/>
          </ac:cxnSpMkLst>
        </pc:cxnChg>
        <pc:cxnChg chg="add del mod">
          <ac:chgData name="Domonkos Márk" userId="5b754e74-2ec2-4aaf-b9f5-cf8f0656bdfa" providerId="ADAL" clId="{F4C2286D-0DBE-4644-A538-34A6C903FB9C}" dt="2022-01-18T09:27:30.794" v="14198"/>
          <ac:cxnSpMkLst>
            <pc:docMk/>
            <pc:sldMk cId="287960740" sldId="430"/>
            <ac:cxnSpMk id="291" creationId="{6641F57B-22F0-4E58-96A0-DD8C582B3EBD}"/>
          </ac:cxnSpMkLst>
        </pc:cxnChg>
        <pc:cxnChg chg="add mod">
          <ac:chgData name="Domonkos Márk" userId="5b754e74-2ec2-4aaf-b9f5-cf8f0656bdfa" providerId="ADAL" clId="{F4C2286D-0DBE-4644-A538-34A6C903FB9C}" dt="2022-01-18T09:30:26.123" v="14234" actId="14100"/>
          <ac:cxnSpMkLst>
            <pc:docMk/>
            <pc:sldMk cId="287960740" sldId="430"/>
            <ac:cxnSpMk id="292" creationId="{99AA059E-C382-4184-BEEB-F1B7B03CD1F8}"/>
          </ac:cxnSpMkLst>
        </pc:cxnChg>
        <pc:cxnChg chg="add mod">
          <ac:chgData name="Domonkos Márk" userId="5b754e74-2ec2-4aaf-b9f5-cf8f0656bdfa" providerId="ADAL" clId="{F4C2286D-0DBE-4644-A538-34A6C903FB9C}" dt="2022-01-18T09:30:02.125" v="14227" actId="14100"/>
          <ac:cxnSpMkLst>
            <pc:docMk/>
            <pc:sldMk cId="287960740" sldId="430"/>
            <ac:cxnSpMk id="293" creationId="{9E5F55F1-F67B-49A4-9E4A-0482B71C7693}"/>
          </ac:cxnSpMkLst>
        </pc:cxnChg>
        <pc:cxnChg chg="add mod">
          <ac:chgData name="Domonkos Márk" userId="5b754e74-2ec2-4aaf-b9f5-cf8f0656bdfa" providerId="ADAL" clId="{F4C2286D-0DBE-4644-A538-34A6C903FB9C}" dt="2022-01-18T09:30:22.390" v="14233" actId="14100"/>
          <ac:cxnSpMkLst>
            <pc:docMk/>
            <pc:sldMk cId="287960740" sldId="430"/>
            <ac:cxnSpMk id="294" creationId="{70E23F76-7213-4F80-BF16-2A0BF2BFB582}"/>
          </ac:cxnSpMkLst>
        </pc:cxnChg>
        <pc:cxnChg chg="add mod">
          <ac:chgData name="Domonkos Márk" userId="5b754e74-2ec2-4aaf-b9f5-cf8f0656bdfa" providerId="ADAL" clId="{F4C2286D-0DBE-4644-A538-34A6C903FB9C}" dt="2022-01-18T09:30:12.109" v="14230" actId="14100"/>
          <ac:cxnSpMkLst>
            <pc:docMk/>
            <pc:sldMk cId="287960740" sldId="430"/>
            <ac:cxnSpMk id="295" creationId="{5B339816-F626-4FD7-A011-25EA21B33D41}"/>
          </ac:cxnSpMkLst>
        </pc:cxnChg>
        <pc:cxnChg chg="add mod">
          <ac:chgData name="Domonkos Márk" userId="5b754e74-2ec2-4aaf-b9f5-cf8f0656bdfa" providerId="ADAL" clId="{F4C2286D-0DBE-4644-A538-34A6C903FB9C}" dt="2022-01-18T09:29:52.229" v="14225" actId="14100"/>
          <ac:cxnSpMkLst>
            <pc:docMk/>
            <pc:sldMk cId="287960740" sldId="430"/>
            <ac:cxnSpMk id="296" creationId="{5F375F20-A2DB-4231-8278-12BCD80D3AF9}"/>
          </ac:cxnSpMkLst>
        </pc:cxnChg>
        <pc:cxnChg chg="add mod">
          <ac:chgData name="Domonkos Márk" userId="5b754e74-2ec2-4aaf-b9f5-cf8f0656bdfa" providerId="ADAL" clId="{F4C2286D-0DBE-4644-A538-34A6C903FB9C}" dt="2022-01-18T09:30:14.981" v="14231" actId="14100"/>
          <ac:cxnSpMkLst>
            <pc:docMk/>
            <pc:sldMk cId="287960740" sldId="430"/>
            <ac:cxnSpMk id="297" creationId="{5C52EDC2-7E91-4237-9CC4-81F559A8AACA}"/>
          </ac:cxnSpMkLst>
        </pc:cxnChg>
        <pc:cxnChg chg="add mod">
          <ac:chgData name="Domonkos Márk" userId="5b754e74-2ec2-4aaf-b9f5-cf8f0656bdfa" providerId="ADAL" clId="{F4C2286D-0DBE-4644-A538-34A6C903FB9C}" dt="2022-01-18T09:30:47.228" v="14239" actId="14100"/>
          <ac:cxnSpMkLst>
            <pc:docMk/>
            <pc:sldMk cId="287960740" sldId="430"/>
            <ac:cxnSpMk id="298" creationId="{47F3926E-0676-4091-8F5C-13837D919C16}"/>
          </ac:cxnSpMkLst>
        </pc:cxnChg>
        <pc:cxnChg chg="add mod">
          <ac:chgData name="Domonkos Márk" userId="5b754e74-2ec2-4aaf-b9f5-cf8f0656bdfa" providerId="ADAL" clId="{F4C2286D-0DBE-4644-A538-34A6C903FB9C}" dt="2022-01-18T09:29:45.337" v="14223" actId="14100"/>
          <ac:cxnSpMkLst>
            <pc:docMk/>
            <pc:sldMk cId="287960740" sldId="430"/>
            <ac:cxnSpMk id="299" creationId="{4662AE4B-3EC9-4C95-A66D-DFD8E8E4021E}"/>
          </ac:cxnSpMkLst>
        </pc:cxnChg>
        <pc:cxnChg chg="add mod">
          <ac:chgData name="Domonkos Márk" userId="5b754e74-2ec2-4aaf-b9f5-cf8f0656bdfa" providerId="ADAL" clId="{F4C2286D-0DBE-4644-A538-34A6C903FB9C}" dt="2022-01-18T09:30:39.208" v="14237" actId="14100"/>
          <ac:cxnSpMkLst>
            <pc:docMk/>
            <pc:sldMk cId="287960740" sldId="430"/>
            <ac:cxnSpMk id="300" creationId="{0E5DF0E4-5B74-40E2-990A-10DFDDC124A8}"/>
          </ac:cxnSpMkLst>
        </pc:cxnChg>
        <pc:cxnChg chg="add mod">
          <ac:chgData name="Domonkos Márk" userId="5b754e74-2ec2-4aaf-b9f5-cf8f0656bdfa" providerId="ADAL" clId="{F4C2286D-0DBE-4644-A538-34A6C903FB9C}" dt="2022-01-18T09:30:18.591" v="14232" actId="14100"/>
          <ac:cxnSpMkLst>
            <pc:docMk/>
            <pc:sldMk cId="287960740" sldId="430"/>
            <ac:cxnSpMk id="301" creationId="{FEFFE336-B966-44D4-9695-CE2D6DDDDF0E}"/>
          </ac:cxnSpMkLst>
        </pc:cxnChg>
        <pc:cxnChg chg="add mod">
          <ac:chgData name="Domonkos Márk" userId="5b754e74-2ec2-4aaf-b9f5-cf8f0656bdfa" providerId="ADAL" clId="{F4C2286D-0DBE-4644-A538-34A6C903FB9C}" dt="2022-01-18T09:30:09.012" v="14229" actId="14100"/>
          <ac:cxnSpMkLst>
            <pc:docMk/>
            <pc:sldMk cId="287960740" sldId="430"/>
            <ac:cxnSpMk id="302" creationId="{8AEE7CA4-9BA0-477E-9945-030A14F5ED4A}"/>
          </ac:cxnSpMkLst>
        </pc:cxnChg>
        <pc:cxnChg chg="add mod">
          <ac:chgData name="Domonkos Márk" userId="5b754e74-2ec2-4aaf-b9f5-cf8f0656bdfa" providerId="ADAL" clId="{F4C2286D-0DBE-4644-A538-34A6C903FB9C}" dt="2022-01-18T09:31:49.926" v="14256" actId="14100"/>
          <ac:cxnSpMkLst>
            <pc:docMk/>
            <pc:sldMk cId="287960740" sldId="430"/>
            <ac:cxnSpMk id="303" creationId="{913F457F-9EEE-4594-9434-10C9DC30BE63}"/>
          </ac:cxnSpMkLst>
        </pc:cxnChg>
        <pc:cxnChg chg="add mod">
          <ac:chgData name="Domonkos Márk" userId="5b754e74-2ec2-4aaf-b9f5-cf8f0656bdfa" providerId="ADAL" clId="{F4C2286D-0DBE-4644-A538-34A6C903FB9C}" dt="2022-01-18T09:31:02.436" v="14243" actId="14100"/>
          <ac:cxnSpMkLst>
            <pc:docMk/>
            <pc:sldMk cId="287960740" sldId="430"/>
            <ac:cxnSpMk id="304" creationId="{30FDE1CB-4C54-4622-AFF3-C043953C1CD1}"/>
          </ac:cxnSpMkLst>
        </pc:cxnChg>
        <pc:cxnChg chg="add mod">
          <ac:chgData name="Domonkos Márk" userId="5b754e74-2ec2-4aaf-b9f5-cf8f0656bdfa" providerId="ADAL" clId="{F4C2286D-0DBE-4644-A538-34A6C903FB9C}" dt="2022-01-18T09:31:23.275" v="14248" actId="14100"/>
          <ac:cxnSpMkLst>
            <pc:docMk/>
            <pc:sldMk cId="287960740" sldId="430"/>
            <ac:cxnSpMk id="305" creationId="{7E94C91F-4558-4D0D-AAE2-544757F0E479}"/>
          </ac:cxnSpMkLst>
        </pc:cxnChg>
        <pc:cxnChg chg="add mod">
          <ac:chgData name="Domonkos Márk" userId="5b754e74-2ec2-4aaf-b9f5-cf8f0656bdfa" providerId="ADAL" clId="{F4C2286D-0DBE-4644-A538-34A6C903FB9C}" dt="2022-01-18T09:30:55.030" v="14240" actId="14100"/>
          <ac:cxnSpMkLst>
            <pc:docMk/>
            <pc:sldMk cId="287960740" sldId="430"/>
            <ac:cxnSpMk id="306" creationId="{794C1CC5-70EE-48E0-A8B3-223079E22A34}"/>
          </ac:cxnSpMkLst>
        </pc:cxnChg>
        <pc:cxnChg chg="add mod">
          <ac:chgData name="Domonkos Márk" userId="5b754e74-2ec2-4aaf-b9f5-cf8f0656bdfa" providerId="ADAL" clId="{F4C2286D-0DBE-4644-A538-34A6C903FB9C}" dt="2022-01-18T09:31:42.778" v="14254" actId="14100"/>
          <ac:cxnSpMkLst>
            <pc:docMk/>
            <pc:sldMk cId="287960740" sldId="430"/>
            <ac:cxnSpMk id="307" creationId="{7963AE67-6AB1-4F51-987B-20B231222FA7}"/>
          </ac:cxnSpMkLst>
        </pc:cxnChg>
        <pc:cxnChg chg="add mod">
          <ac:chgData name="Domonkos Márk" userId="5b754e74-2ec2-4aaf-b9f5-cf8f0656bdfa" providerId="ADAL" clId="{F4C2286D-0DBE-4644-A538-34A6C903FB9C}" dt="2022-01-18T09:31:20.874" v="14247" actId="14100"/>
          <ac:cxnSpMkLst>
            <pc:docMk/>
            <pc:sldMk cId="287960740" sldId="430"/>
            <ac:cxnSpMk id="308" creationId="{F3F28FDB-3F07-425E-95C6-485C62C2236C}"/>
          </ac:cxnSpMkLst>
        </pc:cxnChg>
        <pc:cxnChg chg="add mod">
          <ac:chgData name="Domonkos Márk" userId="5b754e74-2ec2-4aaf-b9f5-cf8f0656bdfa" providerId="ADAL" clId="{F4C2286D-0DBE-4644-A538-34A6C903FB9C}" dt="2022-01-18T09:31:47.101" v="14255" actId="14100"/>
          <ac:cxnSpMkLst>
            <pc:docMk/>
            <pc:sldMk cId="287960740" sldId="430"/>
            <ac:cxnSpMk id="309" creationId="{20228915-97BB-4CF3-9520-B4EAE5326C0F}"/>
          </ac:cxnSpMkLst>
        </pc:cxnChg>
        <pc:cxnChg chg="add mod">
          <ac:chgData name="Domonkos Márk" userId="5b754e74-2ec2-4aaf-b9f5-cf8f0656bdfa" providerId="ADAL" clId="{F4C2286D-0DBE-4644-A538-34A6C903FB9C}" dt="2022-01-18T09:31:39.718" v="14253" actId="14100"/>
          <ac:cxnSpMkLst>
            <pc:docMk/>
            <pc:sldMk cId="287960740" sldId="430"/>
            <ac:cxnSpMk id="310" creationId="{9F158971-DB9D-4FDB-925C-A9C02AB6DB84}"/>
          </ac:cxnSpMkLst>
        </pc:cxnChg>
        <pc:cxnChg chg="add mod">
          <ac:chgData name="Domonkos Márk" userId="5b754e74-2ec2-4aaf-b9f5-cf8f0656bdfa" providerId="ADAL" clId="{F4C2286D-0DBE-4644-A538-34A6C903FB9C}" dt="2022-01-18T09:30:34.779" v="14236" actId="14100"/>
          <ac:cxnSpMkLst>
            <pc:docMk/>
            <pc:sldMk cId="287960740" sldId="430"/>
            <ac:cxnSpMk id="311" creationId="{5378C275-B908-4AD2-8614-47080CBA1A42}"/>
          </ac:cxnSpMkLst>
        </pc:cxnChg>
        <pc:cxnChg chg="add mod">
          <ac:chgData name="Domonkos Márk" userId="5b754e74-2ec2-4aaf-b9f5-cf8f0656bdfa" providerId="ADAL" clId="{F4C2286D-0DBE-4644-A538-34A6C903FB9C}" dt="2022-01-18T09:30:42.278" v="14238" actId="14100"/>
          <ac:cxnSpMkLst>
            <pc:docMk/>
            <pc:sldMk cId="287960740" sldId="430"/>
            <ac:cxnSpMk id="312" creationId="{6C664CA8-297D-4AD5-AA3D-A2ABA8B0D18E}"/>
          </ac:cxnSpMkLst>
        </pc:cxnChg>
        <pc:cxnChg chg="add mod">
          <ac:chgData name="Domonkos Márk" userId="5b754e74-2ec2-4aaf-b9f5-cf8f0656bdfa" providerId="ADAL" clId="{F4C2286D-0DBE-4644-A538-34A6C903FB9C}" dt="2022-01-18T09:31:53.815" v="14257" actId="14100"/>
          <ac:cxnSpMkLst>
            <pc:docMk/>
            <pc:sldMk cId="287960740" sldId="430"/>
            <ac:cxnSpMk id="313" creationId="{9C07F534-BA24-4989-A5AF-94B71C104463}"/>
          </ac:cxnSpMkLst>
        </pc:cxnChg>
      </pc:sldChg>
      <pc:sldChg chg="addSp modSp new mod">
        <pc:chgData name="Domonkos Márk" userId="5b754e74-2ec2-4aaf-b9f5-cf8f0656bdfa" providerId="ADAL" clId="{F4C2286D-0DBE-4644-A538-34A6C903FB9C}" dt="2022-01-18T09:43:36.832" v="14353" actId="1076"/>
        <pc:sldMkLst>
          <pc:docMk/>
          <pc:sldMk cId="1971977251" sldId="431"/>
        </pc:sldMkLst>
        <pc:spChg chg="mod">
          <ac:chgData name="Domonkos Márk" userId="5b754e74-2ec2-4aaf-b9f5-cf8f0656bdfa" providerId="ADAL" clId="{F4C2286D-0DBE-4644-A538-34A6C903FB9C}" dt="2022-01-18T09:43:11.085" v="14349" actId="255"/>
          <ac:spMkLst>
            <pc:docMk/>
            <pc:sldMk cId="1971977251" sldId="431"/>
            <ac:spMk id="2" creationId="{E960DB66-213E-40F4-9FAF-EAF05AF4547B}"/>
          </ac:spMkLst>
        </pc:spChg>
        <pc:spChg chg="mod">
          <ac:chgData name="Domonkos Márk" userId="5b754e74-2ec2-4aaf-b9f5-cf8f0656bdfa" providerId="ADAL" clId="{F4C2286D-0DBE-4644-A538-34A6C903FB9C}" dt="2022-01-18T09:41:25.395" v="14326" actId="20577"/>
          <ac:spMkLst>
            <pc:docMk/>
            <pc:sldMk cId="1971977251" sldId="431"/>
            <ac:spMk id="6" creationId="{1EE8FCC9-871B-4E36-A910-B3D502FD7833}"/>
          </ac:spMkLst>
        </pc:spChg>
        <pc:spChg chg="add mod">
          <ac:chgData name="Domonkos Márk" userId="5b754e74-2ec2-4aaf-b9f5-cf8f0656bdfa" providerId="ADAL" clId="{F4C2286D-0DBE-4644-A538-34A6C903FB9C}" dt="2022-01-18T09:42:46.790" v="14346" actId="1076"/>
          <ac:spMkLst>
            <pc:docMk/>
            <pc:sldMk cId="1971977251" sldId="431"/>
            <ac:spMk id="8" creationId="{D5781003-2917-4572-9EB2-52B2D04A42FE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11" creationId="{151A62F4-251E-4D38-91A2-E61B02879869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12" creationId="{DF5EA17B-AC98-4219-A4DA-DF74ED058583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16" creationId="{4277E9C1-D1A4-4A60-966A-8DDE1FE261CC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17" creationId="{9C0459B3-03B5-4842-A715-CDA7C9D49497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18" creationId="{133F4D69-1D9A-4766-A87D-65A73075E20F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19" creationId="{8E7E8977-188D-4ADB-962F-EBC6B334584E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39" creationId="{7EDDB520-9234-4DDB-BCAC-D643D0AF659C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41" creationId="{F293154F-0402-493F-96AF-179F3E310D22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42" creationId="{9B390835-4B0D-4883-8361-CC1788F907FC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43" creationId="{4B4C5626-634A-4BB8-B0A2-A4C450CD3368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44" creationId="{B8EBAAA7-2FD2-405D-BEB3-3F2D292811DC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45" creationId="{63F377D5-5C85-44C7-8537-997B0E564E5E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50" creationId="{67A768DF-EA58-4DA1-80C8-0616DCE261E9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55" creationId="{FB6720EB-99CE-4175-801B-D7AA6532A924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56" creationId="{F3C72C17-05E2-48F6-82D6-3A05F5C6E6F6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57" creationId="{749D7986-C2D4-4107-986B-4B4E37046EAE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58" creationId="{7B9F2968-A031-4316-B50E-0FF612F765AF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64" creationId="{F554AAB3-5A5B-4EC5-82BA-335342F54D70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65" creationId="{8D1E2B0F-6396-488A-B35B-1E25A82E9F91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66" creationId="{AA060E5A-8CCA-43E6-8E57-5F53720A8D0D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67" creationId="{77A84AB0-0603-42B0-8F44-FCB8FC129623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68" creationId="{1FF2BF3E-CADB-4877-8E11-C340C884C77E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69" creationId="{6B68AF41-039A-4B37-8370-B30D24867C3B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70" creationId="{B6EC6F6C-44D9-46D6-B5BC-652BCB8B1CCA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71" creationId="{25014DC0-CF99-4F0A-97B5-36858E66244A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72" creationId="{79A9874D-8BA1-42FC-9F28-217E7DBF0F5B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73" creationId="{6E301637-6CA1-49DE-8D1E-C34587AC2CDA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74" creationId="{DD8995CE-1337-48D1-A3FF-FB79AA6BB91F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75" creationId="{98C54D12-19DC-4637-99C0-2E5218C99E1D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76" creationId="{8590F6CB-0870-46B5-B1A4-84F0978C6574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77" creationId="{9F23C96D-AAA9-4381-A3E4-3CFE834ADA22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78" creationId="{826D0519-B404-4A69-9F4D-BC47CFDD8D16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79" creationId="{7C32078C-3FF3-413A-9ADD-9636959E0064}"/>
          </ac:spMkLst>
        </pc:spChg>
        <pc:spChg chg="mod">
          <ac:chgData name="Domonkos Márk" userId="5b754e74-2ec2-4aaf-b9f5-cf8f0656bdfa" providerId="ADAL" clId="{F4C2286D-0DBE-4644-A538-34A6C903FB9C}" dt="2022-01-18T09:43:25.590" v="14350"/>
          <ac:spMkLst>
            <pc:docMk/>
            <pc:sldMk cId="1971977251" sldId="431"/>
            <ac:spMk id="80" creationId="{429B9302-E317-42EF-948D-CD3DC1AEB7D2}"/>
          </ac:spMkLst>
        </pc:spChg>
        <pc:grpChg chg="add mod">
          <ac:chgData name="Domonkos Márk" userId="5b754e74-2ec2-4aaf-b9f5-cf8f0656bdfa" providerId="ADAL" clId="{F4C2286D-0DBE-4644-A538-34A6C903FB9C}" dt="2022-01-18T09:43:36.832" v="14353" actId="1076"/>
          <ac:grpSpMkLst>
            <pc:docMk/>
            <pc:sldMk cId="1971977251" sldId="431"/>
            <ac:grpSpMk id="9" creationId="{CB42F380-D49D-4465-9EBB-A966EB668EE2}"/>
          </ac:grpSpMkLst>
        </pc:grpChg>
        <pc:grpChg chg="mod">
          <ac:chgData name="Domonkos Márk" userId="5b754e74-2ec2-4aaf-b9f5-cf8f0656bdfa" providerId="ADAL" clId="{F4C2286D-0DBE-4644-A538-34A6C903FB9C}" dt="2022-01-18T09:43:25.590" v="14350"/>
          <ac:grpSpMkLst>
            <pc:docMk/>
            <pc:sldMk cId="1971977251" sldId="431"/>
            <ac:grpSpMk id="10" creationId="{058A39FF-C0FC-41A2-A268-0DEB159AA353}"/>
          </ac:grpSpMkLst>
        </pc:grpChg>
        <pc:grpChg chg="mod">
          <ac:chgData name="Domonkos Márk" userId="5b754e74-2ec2-4aaf-b9f5-cf8f0656bdfa" providerId="ADAL" clId="{F4C2286D-0DBE-4644-A538-34A6C903FB9C}" dt="2022-01-18T09:43:25.590" v="14350"/>
          <ac:grpSpMkLst>
            <pc:docMk/>
            <pc:sldMk cId="1971977251" sldId="431"/>
            <ac:grpSpMk id="13" creationId="{3D9661A1-C565-4959-8722-AF7856DED9C2}"/>
          </ac:grpSpMkLst>
        </pc:grpChg>
        <pc:grpChg chg="mod">
          <ac:chgData name="Domonkos Márk" userId="5b754e74-2ec2-4aaf-b9f5-cf8f0656bdfa" providerId="ADAL" clId="{F4C2286D-0DBE-4644-A538-34A6C903FB9C}" dt="2022-01-18T09:43:25.590" v="14350"/>
          <ac:grpSpMkLst>
            <pc:docMk/>
            <pc:sldMk cId="1971977251" sldId="431"/>
            <ac:grpSpMk id="30" creationId="{7E75119F-3616-416F-B330-1701C7339AA8}"/>
          </ac:grpSpMkLst>
        </pc:grpChg>
        <pc:grpChg chg="mod">
          <ac:chgData name="Domonkos Márk" userId="5b754e74-2ec2-4aaf-b9f5-cf8f0656bdfa" providerId="ADAL" clId="{F4C2286D-0DBE-4644-A538-34A6C903FB9C}" dt="2022-01-18T09:43:25.590" v="14350"/>
          <ac:grpSpMkLst>
            <pc:docMk/>
            <pc:sldMk cId="1971977251" sldId="431"/>
            <ac:grpSpMk id="31" creationId="{DA5C602B-66CE-407D-8F79-AE510F75E327}"/>
          </ac:grpSpMkLst>
        </pc:grpChg>
        <pc:grpChg chg="mod">
          <ac:chgData name="Domonkos Márk" userId="5b754e74-2ec2-4aaf-b9f5-cf8f0656bdfa" providerId="ADAL" clId="{F4C2286D-0DBE-4644-A538-34A6C903FB9C}" dt="2022-01-18T09:43:25.590" v="14350"/>
          <ac:grpSpMkLst>
            <pc:docMk/>
            <pc:sldMk cId="1971977251" sldId="431"/>
            <ac:grpSpMk id="40" creationId="{ED2921D9-9C60-4028-BD6E-50115665199D}"/>
          </ac:grpSpMkLst>
        </pc:grpChg>
        <pc:grpChg chg="mod">
          <ac:chgData name="Domonkos Márk" userId="5b754e74-2ec2-4aaf-b9f5-cf8f0656bdfa" providerId="ADAL" clId="{F4C2286D-0DBE-4644-A538-34A6C903FB9C}" dt="2022-01-18T09:43:25.590" v="14350"/>
          <ac:grpSpMkLst>
            <pc:docMk/>
            <pc:sldMk cId="1971977251" sldId="431"/>
            <ac:grpSpMk id="62" creationId="{01EF4651-4FDC-41C9-9B7F-92F86DBB2756}"/>
          </ac:grpSpMkLst>
        </pc:grpChg>
        <pc:grpChg chg="mod">
          <ac:chgData name="Domonkos Márk" userId="5b754e74-2ec2-4aaf-b9f5-cf8f0656bdfa" providerId="ADAL" clId="{F4C2286D-0DBE-4644-A538-34A6C903FB9C}" dt="2022-01-18T09:43:25.590" v="14350"/>
          <ac:grpSpMkLst>
            <pc:docMk/>
            <pc:sldMk cId="1971977251" sldId="431"/>
            <ac:grpSpMk id="63" creationId="{EAC87CCE-ACD8-4E6A-8563-CD25B49EFAA7}"/>
          </ac:grpSpMkLst>
        </pc:grpChg>
        <pc:graphicFrameChg chg="mod">
          <ac:chgData name="Domonkos Márk" userId="5b754e74-2ec2-4aaf-b9f5-cf8f0656bdfa" providerId="ADAL" clId="{F4C2286D-0DBE-4644-A538-34A6C903FB9C}" dt="2022-01-18T09:43:25.590" v="14350"/>
          <ac:graphicFrameMkLst>
            <pc:docMk/>
            <pc:sldMk cId="1971977251" sldId="431"/>
            <ac:graphicFrameMk id="46" creationId="{7D5C4E39-A954-4962-B2E7-15979D6E1B21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3:25.590" v="14350"/>
          <ac:graphicFrameMkLst>
            <pc:docMk/>
            <pc:sldMk cId="1971977251" sldId="431"/>
            <ac:graphicFrameMk id="47" creationId="{CDFC3339-01E0-4DC6-89A9-828575460AE9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3:25.590" v="14350"/>
          <ac:graphicFrameMkLst>
            <pc:docMk/>
            <pc:sldMk cId="1971977251" sldId="431"/>
            <ac:graphicFrameMk id="48" creationId="{83FB7740-094F-46EB-97E7-857EDB8A358C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3:25.590" v="14350"/>
          <ac:graphicFrameMkLst>
            <pc:docMk/>
            <pc:sldMk cId="1971977251" sldId="431"/>
            <ac:graphicFrameMk id="49" creationId="{AA214A98-10DC-447A-BDB5-4F058ECF78E0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3:25.590" v="14350"/>
          <ac:graphicFrameMkLst>
            <pc:docMk/>
            <pc:sldMk cId="1971977251" sldId="431"/>
            <ac:graphicFrameMk id="51" creationId="{3D15A4E0-577E-463D-A2F3-9A8DE1A4390C}"/>
          </ac:graphicFrameMkLst>
        </pc:graphicFrame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14" creationId="{2BB9016F-BAA5-4234-9661-72F975C89803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15" creationId="{0655CE67-07E2-460D-BEFC-BF38EA0FA004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20" creationId="{5498EFCF-8484-4EC0-9D9D-43A4D1417276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21" creationId="{CA4787C3-7EEC-49D4-B62F-43672CF6B6C7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22" creationId="{FF99ABF9-B68F-47BB-9E65-917BA79BA3C4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23" creationId="{C3491803-5628-489D-A1A4-BC1129A762EA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24" creationId="{120F0D05-2370-4404-9955-58999BE3920F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25" creationId="{C97601F3-C01B-4202-A178-6F14373C55F9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26" creationId="{256230FA-AAAD-42CB-8AE3-DA00B3EB5E2E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27" creationId="{3DFC5C4C-5CA9-4ECC-8C18-EFF85535F485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28" creationId="{9315E77E-68E1-4EEA-B31D-5A4DE91902FD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29" creationId="{3D3F871D-C893-42DB-87E6-622FB7951C31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32" creationId="{82137892-2F32-40E5-903F-BE3814F25FB1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33" creationId="{BB4A7A33-8D65-4BB4-A4D4-710C3C18379E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34" creationId="{38063204-2AC3-4352-A0D9-C88CA15CF722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35" creationId="{36ADF07C-B246-498B-B39B-6E34D2FA8C1C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36" creationId="{B950230A-203B-4FA7-8CDC-8B5C2387D935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37" creationId="{752B08EA-5C99-4739-B097-2C67CF9B6981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38" creationId="{FFC242A6-236D-4A96-A448-8A778C13C200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52" creationId="{255A1745-A735-45FF-8FAE-8CF3A6AB8BE7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53" creationId="{326820E2-1B5A-40E9-9BB0-5A1D7F16232B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54" creationId="{B1EEBA4B-DE29-4C9D-AF4B-2049C955E0D5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59" creationId="{10942A2D-182C-445A-9455-CD023291DEC6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60" creationId="{AA8FF9D9-41EC-4CA5-8CEA-1ED7C3B069A7}"/>
          </ac:cxnSpMkLst>
        </pc:cxnChg>
        <pc:cxnChg chg="mod">
          <ac:chgData name="Domonkos Márk" userId="5b754e74-2ec2-4aaf-b9f5-cf8f0656bdfa" providerId="ADAL" clId="{F4C2286D-0DBE-4644-A538-34A6C903FB9C}" dt="2022-01-18T09:43:25.590" v="14350"/>
          <ac:cxnSpMkLst>
            <pc:docMk/>
            <pc:sldMk cId="1971977251" sldId="431"/>
            <ac:cxnSpMk id="61" creationId="{7C66BABF-3F61-47E4-AC61-BF874379AA7A}"/>
          </ac:cxnSpMkLst>
        </pc:cxnChg>
      </pc:sldChg>
      <pc:sldChg chg="addSp delSp modSp new mod modAnim">
        <pc:chgData name="Domonkos Márk" userId="5b754e74-2ec2-4aaf-b9f5-cf8f0656bdfa" providerId="ADAL" clId="{F4C2286D-0DBE-4644-A538-34A6C903FB9C}" dt="2022-01-18T09:47:17.523" v="14397" actId="1076"/>
        <pc:sldMkLst>
          <pc:docMk/>
          <pc:sldMk cId="973533630" sldId="432"/>
        </pc:sldMkLst>
        <pc:spChg chg="mod">
          <ac:chgData name="Domonkos Márk" userId="5b754e74-2ec2-4aaf-b9f5-cf8f0656bdfa" providerId="ADAL" clId="{F4C2286D-0DBE-4644-A538-34A6C903FB9C}" dt="2022-01-18T09:44:53.514" v="14384" actId="14100"/>
          <ac:spMkLst>
            <pc:docMk/>
            <pc:sldMk cId="973533630" sldId="432"/>
            <ac:spMk id="2" creationId="{D7F955A8-D249-49C5-81C1-13FC0D064259}"/>
          </ac:spMkLst>
        </pc:spChg>
        <pc:spChg chg="mod">
          <ac:chgData name="Domonkos Márk" userId="5b754e74-2ec2-4aaf-b9f5-cf8f0656bdfa" providerId="ADAL" clId="{F4C2286D-0DBE-4644-A538-34A6C903FB9C}" dt="2022-01-18T09:43:56.156" v="14368" actId="20577"/>
          <ac:spMkLst>
            <pc:docMk/>
            <pc:sldMk cId="973533630" sldId="432"/>
            <ac:spMk id="6" creationId="{7F0E4649-609B-4B62-851F-07D29427FF28}"/>
          </ac:spMkLst>
        </pc:spChg>
        <pc:spChg chg="add mod">
          <ac:chgData name="Domonkos Márk" userId="5b754e74-2ec2-4aaf-b9f5-cf8f0656bdfa" providerId="ADAL" clId="{F4C2286D-0DBE-4644-A538-34A6C903FB9C}" dt="2022-01-18T09:46:10.044" v="14393" actId="20577"/>
          <ac:spMkLst>
            <pc:docMk/>
            <pc:sldMk cId="973533630" sldId="432"/>
            <ac:spMk id="8" creationId="{6A32C02E-0AD1-45D0-B2BB-9ED678967915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1" creationId="{EB1F9E31-E856-4B59-B529-3A4BBD6C4A6A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2" creationId="{AA3A982E-17AE-4D99-838C-87A1BEC0E3AC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3" creationId="{AD0CEA36-B53F-4DD5-88DC-D860E0BB9023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4" creationId="{C9442ABB-59D1-4849-BC90-DA149588B4FE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24" creationId="{0A565764-2653-4F74-AA03-F4C4E880E201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25" creationId="{1FE7F72E-5444-40AF-A93D-739EDD0C9A25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26" creationId="{32D621B6-41D6-4CF5-A594-7E93E23D09CF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31" creationId="{5FBC0980-AC60-4E55-AF1F-E95F75879504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37" creationId="{90AE9F47-C89C-4469-8598-AA38BABA24DB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38" creationId="{799773F4-27E4-47ED-A3B3-30E213AEEE8D}"/>
          </ac:spMkLst>
        </pc:spChg>
        <pc:spChg chg="add mod">
          <ac:chgData name="Domonkos Márk" userId="5b754e74-2ec2-4aaf-b9f5-cf8f0656bdfa" providerId="ADAL" clId="{F4C2286D-0DBE-4644-A538-34A6C903FB9C}" dt="2022-01-18T09:47:17.523" v="14397" actId="1076"/>
          <ac:spMkLst>
            <pc:docMk/>
            <pc:sldMk cId="973533630" sldId="432"/>
            <ac:spMk id="39" creationId="{CD588044-4C07-4478-870F-1B6AF4A2AA78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41" creationId="{73128E95-8000-4E87-AA0E-E9F8D9CAFB01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42" creationId="{EA462296-FEBB-4AB1-A708-C735DE555D6C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43" creationId="{BA75A5EF-7365-48E1-8DC5-38266A2EE5BF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44" creationId="{721EB49A-FB46-4AAF-B098-8A625E12B276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54" creationId="{8FF5430E-FAE0-44FF-B6F7-3F75ECBB1224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55" creationId="{9E37BD00-38C5-4897-A4FC-9507BAC541BB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56" creationId="{BCA04660-D70C-4EDB-956D-1DF45B3016B0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61" creationId="{9D563B9E-155F-4A63-B680-D3696D6C1A34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67" creationId="{2AEEA066-3A2B-48D3-A396-85FFF28F20D7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68" creationId="{1434AF60-4C96-4C74-A3C2-E15942449F14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69" creationId="{EAA78A59-7138-491A-97FA-16878E997073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71" creationId="{9A9A7FF2-97F7-45B7-AA63-80B33D1ECB7F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72" creationId="{EFA23510-4BD5-411A-AF5A-2871CAC29A08}"/>
          </ac:spMkLst>
        </pc:spChg>
        <pc:spChg chg="add mod">
          <ac:chgData name="Domonkos Márk" userId="5b754e74-2ec2-4aaf-b9f5-cf8f0656bdfa" providerId="ADAL" clId="{F4C2286D-0DBE-4644-A538-34A6C903FB9C}" dt="2022-01-18T09:47:17.523" v="14397" actId="1076"/>
          <ac:spMkLst>
            <pc:docMk/>
            <pc:sldMk cId="973533630" sldId="432"/>
            <ac:spMk id="75" creationId="{BC300E01-B790-4523-AB11-144B50AEB30A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77" creationId="{A94E37A5-BC0E-42F2-90C5-AE8AFE06F497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78" creationId="{919255EC-C711-4EB2-9978-31032A696EBC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79" creationId="{ABEA2292-3540-45E3-9D4A-4492D7B78F7B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80" creationId="{57B03B12-522F-4369-B97C-83F06F113872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90" creationId="{C8181FFF-BCDB-4D9F-A017-F12B4081253C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91" creationId="{60ED6803-187D-4BA7-930A-20E067FC40FD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92" creationId="{8DD9EC25-0C80-48CB-932F-EE02B7D438B0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97" creationId="{D93F8E12-25EF-4B4A-BB4A-E704B8703892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03" creationId="{14ACFFC6-E46F-499C-ACB0-FA078B297C18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04" creationId="{744FE2FE-5316-48C4-9978-702F3C7F52CF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05" creationId="{B024EA62-64CA-407D-AE32-4F32E3265FE6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07" creationId="{47D86FF8-9D48-4A10-9598-9085D29BFE66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09" creationId="{978D802E-BDD5-4FE5-A8AA-3C71546C60DA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10" creationId="{58D0A311-2C7B-49C8-96D7-1D1DBE764AD4}"/>
          </ac:spMkLst>
        </pc:spChg>
        <pc:spChg chg="add mod">
          <ac:chgData name="Domonkos Márk" userId="5b754e74-2ec2-4aaf-b9f5-cf8f0656bdfa" providerId="ADAL" clId="{F4C2286D-0DBE-4644-A538-34A6C903FB9C}" dt="2022-01-18T09:47:17.523" v="14397" actId="1076"/>
          <ac:spMkLst>
            <pc:docMk/>
            <pc:sldMk cId="973533630" sldId="432"/>
            <ac:spMk id="113" creationId="{7DE16900-421E-4EC6-AC8D-26A25BCD4C3F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15" creationId="{65D86577-F816-4CEC-8FE3-598115B459D1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16" creationId="{1DE4E60F-F6AA-4D28-B9CB-A223EF7B09CA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17" creationId="{6470BD65-10A9-4956-9969-C5A41E185BA4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18" creationId="{E943BE7B-60EA-4DE4-B038-537C27236205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28" creationId="{3B60FD83-4467-440D-9140-E9D283CB3FA8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29" creationId="{B703C0AA-8D2D-4630-8AC0-D9326368C958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30" creationId="{76115E72-CAD2-4042-B04B-062FE418D869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35" creationId="{BB808C50-B7A8-40E6-B9E7-53511A6BF1A0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41" creationId="{132AAD16-F313-4020-B5F1-16C72C3C9884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42" creationId="{E91525AA-58EA-4535-9826-CBFBE39D6CCD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43" creationId="{41D6CA6C-DAAD-4AA3-9F4E-FAC7964F4D06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45" creationId="{F6B5D485-33A4-4D17-8384-96A0777E5340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47" creationId="{1E614E60-E2D4-46C3-BAAE-88B95B56088B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51" creationId="{97C7E484-DC48-429F-8EAA-6CA8B7FD4502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53" creationId="{D2674E93-38C2-466D-9616-2AB88E6828A3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57" creationId="{FC5A5E05-FB86-4CA1-9166-48A31E2697B6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58" creationId="{3A9FC9BD-557C-4D4A-9865-BC9B887FE203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59" creationId="{1AC13955-1D87-4E0D-AF55-C440502EBBBF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60" creationId="{6BFFCCD2-9F84-460D-9B48-FEBA63B86C21}"/>
          </ac:spMkLst>
        </pc:spChg>
        <pc:spChg chg="add mod">
          <ac:chgData name="Domonkos Márk" userId="5b754e74-2ec2-4aaf-b9f5-cf8f0656bdfa" providerId="ADAL" clId="{F4C2286D-0DBE-4644-A538-34A6C903FB9C}" dt="2022-01-18T09:47:17.523" v="14397" actId="1076"/>
          <ac:spMkLst>
            <pc:docMk/>
            <pc:sldMk cId="973533630" sldId="432"/>
            <ac:spMk id="165" creationId="{C17809BE-8ED9-46A6-A676-47B55FE32FAE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67" creationId="{C6F212CA-42E7-4AAB-85B6-C0D1C34637AD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68" creationId="{631ED98B-7886-4853-B08A-72A3CABF8758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69" creationId="{3183D421-8257-4A05-839B-59F13BD695B2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70" creationId="{E672C7FE-7858-46D5-9274-3E23D4DA2B82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80" creationId="{C2E07D6C-1178-4778-8640-AA42AB16F282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81" creationId="{432D48C5-E472-4B1F-8D22-661D2ADD4CB9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82" creationId="{8890C346-AEED-4164-B91E-A74CFD7C4F83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87" creationId="{D67BF50E-142E-404C-B058-2E62BDC3F023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93" creationId="{C01674D1-A86C-4171-B8C9-6237B746023C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94" creationId="{0A75D592-E0B9-4CD0-8ED0-B600E31DAF5F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95" creationId="{7B5986A3-AE4A-4EF9-9AC9-936D443783B8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198" creationId="{EF5354F8-61E5-4DCA-896D-FE95AE765F9D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202" creationId="{B887F2D4-8CE0-4D0C-AF88-0699F172623E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204" creationId="{E3145FE9-79A8-4447-A804-847E6DCC02B1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207" creationId="{471574B2-49E5-44EA-B1D1-6B2A39F21143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212" creationId="{8ADC1826-15FE-41B8-8A1B-54C21D219883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213" creationId="{2D9A8098-7AF1-4E03-BC20-DAE66258B691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214" creationId="{696B58BD-0F89-4724-B934-CF096DE20049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215" creationId="{642702EC-3B23-4CA6-9FBC-350AD0242B69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216" creationId="{7165A059-7DD2-4108-99A3-900898F29FD6}"/>
          </ac:spMkLst>
        </pc:spChg>
        <pc:spChg chg="mod">
          <ac:chgData name="Domonkos Márk" userId="5b754e74-2ec2-4aaf-b9f5-cf8f0656bdfa" providerId="ADAL" clId="{F4C2286D-0DBE-4644-A538-34A6C903FB9C}" dt="2022-01-18T09:47:13.273" v="14396"/>
          <ac:spMkLst>
            <pc:docMk/>
            <pc:sldMk cId="973533630" sldId="432"/>
            <ac:spMk id="217" creationId="{C0AE3E76-050E-4062-BD4A-B58659D22071}"/>
          </ac:spMkLst>
        </pc:spChg>
        <pc:grpChg chg="add mod">
          <ac:chgData name="Domonkos Márk" userId="5b754e74-2ec2-4aaf-b9f5-cf8f0656bdfa" providerId="ADAL" clId="{F4C2286D-0DBE-4644-A538-34A6C903FB9C}" dt="2022-01-18T09:47:17.523" v="14397" actId="1076"/>
          <ac:grpSpMkLst>
            <pc:docMk/>
            <pc:sldMk cId="973533630" sldId="432"/>
            <ac:grpSpMk id="10" creationId="{E4610761-48C9-4D71-8920-AFB64672B8A4}"/>
          </ac:grpSpMkLst>
        </pc:grpChg>
        <pc:grpChg chg="add mod">
          <ac:chgData name="Domonkos Márk" userId="5b754e74-2ec2-4aaf-b9f5-cf8f0656bdfa" providerId="ADAL" clId="{F4C2286D-0DBE-4644-A538-34A6C903FB9C}" dt="2022-01-18T09:47:17.523" v="14397" actId="1076"/>
          <ac:grpSpMkLst>
            <pc:docMk/>
            <pc:sldMk cId="973533630" sldId="432"/>
            <ac:grpSpMk id="40" creationId="{D99FAAF2-4DBC-4B82-B721-69D1B313D514}"/>
          </ac:grpSpMkLst>
        </pc:grpChg>
        <pc:grpChg chg="add mod">
          <ac:chgData name="Domonkos Márk" userId="5b754e74-2ec2-4aaf-b9f5-cf8f0656bdfa" providerId="ADAL" clId="{F4C2286D-0DBE-4644-A538-34A6C903FB9C}" dt="2022-01-18T09:47:17.523" v="14397" actId="1076"/>
          <ac:grpSpMkLst>
            <pc:docMk/>
            <pc:sldMk cId="973533630" sldId="432"/>
            <ac:grpSpMk id="76" creationId="{95A40D3B-C15C-4073-BD89-1E35A84245F5}"/>
          </ac:grpSpMkLst>
        </pc:grpChg>
        <pc:grpChg chg="add mod">
          <ac:chgData name="Domonkos Márk" userId="5b754e74-2ec2-4aaf-b9f5-cf8f0656bdfa" providerId="ADAL" clId="{F4C2286D-0DBE-4644-A538-34A6C903FB9C}" dt="2022-01-18T09:47:17.523" v="14397" actId="1076"/>
          <ac:grpSpMkLst>
            <pc:docMk/>
            <pc:sldMk cId="973533630" sldId="432"/>
            <ac:grpSpMk id="114" creationId="{B91EC9D4-53EE-49C5-A072-2CF37507059B}"/>
          </ac:grpSpMkLst>
        </pc:grpChg>
        <pc:grpChg chg="add mod">
          <ac:chgData name="Domonkos Márk" userId="5b754e74-2ec2-4aaf-b9f5-cf8f0656bdfa" providerId="ADAL" clId="{F4C2286D-0DBE-4644-A538-34A6C903FB9C}" dt="2022-01-18T09:47:17.523" v="14397" actId="1076"/>
          <ac:grpSpMkLst>
            <pc:docMk/>
            <pc:sldMk cId="973533630" sldId="432"/>
            <ac:grpSpMk id="166" creationId="{B3F73D0D-6172-4B6A-A593-2DF38AAB7C18}"/>
          </ac:grpSpMkLst>
        </pc:grp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27" creationId="{DD581E7C-E897-4CF7-A3B0-596920BC5DF2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28" creationId="{D338C2C4-C239-4D2E-B3CA-536BADA49515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29" creationId="{4B0F87B2-35AA-454D-95D1-22694AF1ECD8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30" creationId="{05E7FFE0-A300-4B96-82C1-A486698C6175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32" creationId="{D50FCEB7-9DD1-47F4-931A-639A25710EF2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57" creationId="{D751E41B-9C88-461C-BA9D-1B558CD6CFBD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58" creationId="{55BF3EEA-A85C-4F39-9ACE-9042FB7426A0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59" creationId="{351C750C-B18E-47F9-B880-0F0ABA023E78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60" creationId="{FD8789CE-9BA4-4510-9088-2811C1DA6547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62" creationId="{DCEF1222-D58C-4E30-B3A3-02DF35BD6E75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93" creationId="{FF7D303F-47C5-4E6C-9E54-AFA1CFFBE570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94" creationId="{CC45532D-0D01-42EE-BCC9-B6B3AA3B764B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95" creationId="{F896515F-601C-462E-8083-5D6702B106B8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96" creationId="{4DBC0AAA-9E79-4E66-A16A-A09668D418B3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98" creationId="{3B6D13B6-A4B3-45B4-8E15-A3901221FBB2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131" creationId="{2159F48E-BAAD-4070-B31B-F6488D632409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132" creationId="{E48E67F2-F667-4EBD-AFE0-A0AFAD898AFE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133" creationId="{B630F716-A44C-4086-9117-3B7341C2EAE5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134" creationId="{5BF7C208-9C6D-4284-B850-3BBD4D8D1776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136" creationId="{DC2D0FBF-148A-414A-894B-E1F1A2108990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183" creationId="{D22DC806-16BA-42FD-9AAC-DDE59B1184D0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184" creationId="{1D344BE1-883D-44A5-8A7E-A1B20D862228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185" creationId="{C8ED517D-9078-4BB6-98B9-89DA9AC4E80E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186" creationId="{A55045C0-118A-409E-9F8F-86FC64A77C0C}"/>
          </ac:graphicFrameMkLst>
        </pc:graphicFrameChg>
        <pc:graphicFrameChg chg="mod">
          <ac:chgData name="Domonkos Márk" userId="5b754e74-2ec2-4aaf-b9f5-cf8f0656bdfa" providerId="ADAL" clId="{F4C2286D-0DBE-4644-A538-34A6C903FB9C}" dt="2022-01-18T09:47:13.273" v="14396"/>
          <ac:graphicFrameMkLst>
            <pc:docMk/>
            <pc:sldMk cId="973533630" sldId="432"/>
            <ac:graphicFrameMk id="188" creationId="{E6E11BB8-FBEE-41CB-9A00-51F78A0798E3}"/>
          </ac:graphicFrameMkLst>
        </pc:graphicFrameChg>
        <pc:cxnChg chg="add del mod">
          <ac:chgData name="Domonkos Márk" userId="5b754e74-2ec2-4aaf-b9f5-cf8f0656bdfa" providerId="ADAL" clId="{F4C2286D-0DBE-4644-A538-34A6C903FB9C}" dt="2022-01-18T09:46:26.827" v="14395"/>
          <ac:cxnSpMkLst>
            <pc:docMk/>
            <pc:sldMk cId="973533630" sldId="432"/>
            <ac:cxnSpMk id="9" creationId="{274096F1-E1E9-4283-B05E-C889222B833D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5" creationId="{02DE1C90-1D38-4250-B1D1-ADAC9FED3785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6" creationId="{CE84248C-2A8A-4F51-8BE9-89D4C4A8CD8F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7" creationId="{FBEE99E7-D3B1-48C2-B77D-894A019718EB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8" creationId="{FA1C8411-8E1F-4358-BBFA-17A1343D9C23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9" creationId="{1D4EAA51-5172-43FF-8468-3C2C480B72CB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0" creationId="{BD7E59CA-BDB6-4440-8232-0A7EEF05BD9E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1" creationId="{F5FD7280-D700-4FE7-BED4-032027FF0DCE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2" creationId="{C7363B12-040C-4546-A0C2-9EBF4CB1E62E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3" creationId="{A84CB30A-1E90-4802-AC0F-06C4A475A317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33" creationId="{BD4493A3-5FB9-4753-AB2C-E8ABAC9F4660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34" creationId="{C241B76D-D157-4612-A0E8-D3A3FE96B4F8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35" creationId="{EC960575-255B-40F9-BCB8-61DED05AA911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36" creationId="{3FEAD7E9-AAF9-415F-80F9-CC31F8C4460D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45" creationId="{7D2FAC2E-8551-4DDB-A963-6AD9FD99CE76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46" creationId="{A09AF8F1-9C8B-4C40-9A9D-16CF40747E8D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47" creationId="{7C597939-7564-4258-B700-CD2FABE55DFC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48" creationId="{3C197F4B-81B9-4C70-B08D-14DC6CBB3AAC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49" creationId="{D516C0C0-F135-4F9C-951B-8F233EBFC2CD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50" creationId="{79C27A64-915F-4E40-9413-C934D492C632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51" creationId="{1320A1C7-BDE2-4918-8B75-16C49B4B1CA1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52" creationId="{46B66AE6-5235-442C-AEC7-3CFBFB676B5D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53" creationId="{1C31A713-8DAE-40EC-BF81-37018751D386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63" creationId="{EED5461E-E898-48E5-B001-88101398C4D5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64" creationId="{6537AB7F-C273-4233-9AD5-624B7CAF8BF5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65" creationId="{D5BE8F3E-58F3-4A54-B901-CEA5DD9A0737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66" creationId="{566ADD83-39FD-4583-8420-4AB760647949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70" creationId="{EE84E4DA-5014-4B2A-A00A-D52DE5FE78FF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73" creationId="{2CA09B52-E433-45C9-BFE0-E5022FCE423D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74" creationId="{577234FB-88CA-470D-AAB4-B55372016605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81" creationId="{85BC3F99-FFDD-4219-B22D-4B8F1630A707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82" creationId="{1F6725F0-B8FD-49E9-9011-9C2E1814AE42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83" creationId="{8E42E470-3C3E-4F30-949A-64213688BC7B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84" creationId="{FDE98384-AAEE-466C-898D-A65589CD7B30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85" creationId="{615346B3-888D-447D-9F2B-E6772506098E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86" creationId="{13A50748-E8E1-4183-ADEC-9F1E1D357BF0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87" creationId="{79B81A22-5C4A-4D56-B98C-B829755D832F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88" creationId="{5C8D7E9C-D8DA-4C63-83AC-F161B86B7ED9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89" creationId="{012BEAB3-1B94-4CBE-AEBF-23AB429CCDDF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99" creationId="{21932137-C8CE-4A3B-BFA0-A236C79375B8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00" creationId="{1716D753-28E8-4761-9417-E38A404E207A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01" creationId="{968F535A-4757-4D0B-B822-EC1C6EE6D215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02" creationId="{9F1CC31D-2BD5-44B4-BE86-C4B54AF4907C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06" creationId="{BDCB9BC9-60EF-4EB1-AA2A-6DB0806F0619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08" creationId="{56C47ECE-C7D3-4B8B-A82C-A7BE10F790C9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11" creationId="{221994E9-5930-4B15-A6F1-24BC5A2F3DC4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12" creationId="{EBFE0D54-F669-4175-B37E-A6AE283DACAB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19" creationId="{7B5807FF-3795-47A5-80B0-CDCD2C5AA883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20" creationId="{0E47F834-D652-4A8D-84AD-C22C1AF00B47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21" creationId="{95E1B5F6-821D-4AE4-B04B-44CFFD336D39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22" creationId="{D21BC88E-87BD-4B60-8363-B1D227647FEB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23" creationId="{262E4EE9-5D28-4678-9414-DEE61DA9C9E0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24" creationId="{AE9B392D-095E-4338-86F3-8A500B2EF459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25" creationId="{06DCB225-6F01-421F-88F5-367129D7FCB5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26" creationId="{4A5348C7-5193-4775-A5C2-8786E6CADF87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27" creationId="{B1043890-C376-42F6-B991-FF36D0C1E894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37" creationId="{9112653A-39AA-4367-A3B4-876D4749B605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38" creationId="{1CE93E88-BE63-4985-8B2D-E5F4799643E5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39" creationId="{695CBE41-D9B7-4B9D-A557-962376B0631C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40" creationId="{0AA90967-BD51-4D4C-BB78-7F475432A906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44" creationId="{AC2F39AD-D96B-48A7-AA01-12326F4B5F29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46" creationId="{B015583F-26CC-491C-8873-515BC99E46A6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48" creationId="{3616EE2E-E03F-4472-A290-8D33138FAF39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49" creationId="{5DA9D974-38C3-4908-869C-29F363B42007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50" creationId="{3F1CAE80-8CCF-4194-8214-7B1EC0468032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52" creationId="{3A9C4BE0-6AE6-4D56-B197-FF492F315A33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54" creationId="{293EE53A-AE5E-4A91-B2E2-3BDF2DDC4EED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55" creationId="{84059020-A4E2-4ECD-8149-5C98F47000A9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56" creationId="{2BF94458-ED32-45DC-92B7-87E201596EF6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61" creationId="{C8D0776F-247B-4DA9-A11D-A208D53D68B6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62" creationId="{56C8AE61-6E6D-43D8-9173-7E47CB0167F4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63" creationId="{7DCB39E5-8536-4182-B3A9-28B8CB753ED4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64" creationId="{55B73A8A-4D47-4155-AA62-4B7341AA459D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71" creationId="{CEEB59BC-681E-43B2-8FE9-4CEAC16DF2FE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72" creationId="{754F5CE8-B179-471E-9AE7-36FE27377A60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73" creationId="{100ED7BB-E663-4F7E-BE50-89109235008F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74" creationId="{23231EEB-FD62-4382-A438-77CD807F079C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75" creationId="{AC2E2544-D051-42BC-9F6A-EB0774BEECCD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76" creationId="{EFD31720-F812-4564-8A8D-026CC96E0F86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77" creationId="{3EA1F3AF-D412-41DB-BFDF-FEA12315B4CB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78" creationId="{6B257BE9-35F9-4A3E-A238-A5B52A18EDB5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79" creationId="{1894934D-CF31-42D7-BCE8-F5F3619EEC0E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89" creationId="{316C7AEC-B114-4FFA-8277-102F9F81ABCC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90" creationId="{8DF308F9-5C3D-4BE6-AA0E-1E01087A78AE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91" creationId="{D1298B42-EF18-4FA2-B8BD-F38C50416900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92" creationId="{7AD909D7-9124-4A30-92CC-D063A3FEE44F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96" creationId="{FD7D7D3A-06D6-4A58-BA61-1A39C3E0B5FC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97" creationId="{BDCD4A50-B69B-4B30-BACD-A5250D423342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199" creationId="{56DB14D6-BA4B-4668-9991-D452AF737A3B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00" creationId="{9763087C-FB45-4417-B8C3-34F9A12138DA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01" creationId="{F62ECA37-DD9B-47A4-A753-F9535505A205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03" creationId="{76482E86-E757-44FE-8201-D504EDAD8688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05" creationId="{7188EBBA-DDB2-4B20-92AC-14D704F49B39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06" creationId="{9C5411ED-8227-4477-8818-2B00758F4B5B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08" creationId="{9EFE1F45-F83A-4A2B-BCDD-63191BBD4593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09" creationId="{05B40C58-A205-4EC9-A9C0-15FF98E0F5FC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10" creationId="{1378B557-4B57-4907-966A-476852E02B47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11" creationId="{493D0771-BCBA-4FBE-A2EF-B1F128D57DF7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18" creationId="{91511D68-F8E0-4F78-9233-793BF38C7292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19" creationId="{041E9B4D-4176-464F-BC0C-872B79595615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20" creationId="{A3143ACC-1CA9-48E2-83E5-601357C90E63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21" creationId="{3D1A98ED-6E16-48B4-BC7F-7748396A55D2}"/>
          </ac:cxnSpMkLst>
        </pc:cxnChg>
        <pc:cxnChg chg="mod">
          <ac:chgData name="Domonkos Márk" userId="5b754e74-2ec2-4aaf-b9f5-cf8f0656bdfa" providerId="ADAL" clId="{F4C2286D-0DBE-4644-A538-34A6C903FB9C}" dt="2022-01-18T09:47:13.273" v="14396"/>
          <ac:cxnSpMkLst>
            <pc:docMk/>
            <pc:sldMk cId="973533630" sldId="432"/>
            <ac:cxnSpMk id="222" creationId="{A75A4571-EE10-436D-A943-FF190BC7A819}"/>
          </ac:cxnSpMkLst>
        </pc:cxnChg>
      </pc:sldChg>
      <pc:sldChg chg="new del ord">
        <pc:chgData name="Domonkos Márk" userId="5b754e74-2ec2-4aaf-b9f5-cf8f0656bdfa" providerId="ADAL" clId="{F4C2286D-0DBE-4644-A538-34A6C903FB9C}" dt="2022-01-18T09:47:46.986" v="14401" actId="47"/>
        <pc:sldMkLst>
          <pc:docMk/>
          <pc:sldMk cId="988812365" sldId="433"/>
        </pc:sldMkLst>
      </pc:sldChg>
      <pc:sldChg chg="addSp delSp modSp new mod ord">
        <pc:chgData name="Domonkos Márk" userId="5b754e74-2ec2-4aaf-b9f5-cf8f0656bdfa" providerId="ADAL" clId="{F4C2286D-0DBE-4644-A538-34A6C903FB9C}" dt="2022-01-18T09:56:02.998" v="14588" actId="1076"/>
        <pc:sldMkLst>
          <pc:docMk/>
          <pc:sldMk cId="4083953617" sldId="433"/>
        </pc:sldMkLst>
        <pc:spChg chg="del mod">
          <ac:chgData name="Domonkos Márk" userId="5b754e74-2ec2-4aaf-b9f5-cf8f0656bdfa" providerId="ADAL" clId="{F4C2286D-0DBE-4644-A538-34A6C903FB9C}" dt="2022-01-18T09:48:21.892" v="14429" actId="478"/>
          <ac:spMkLst>
            <pc:docMk/>
            <pc:sldMk cId="4083953617" sldId="433"/>
            <ac:spMk id="2" creationId="{25BBDA5D-10CB-4405-B53B-B90888A61868}"/>
          </ac:spMkLst>
        </pc:spChg>
        <pc:spChg chg="mod">
          <ac:chgData name="Domonkos Márk" userId="5b754e74-2ec2-4aaf-b9f5-cf8f0656bdfa" providerId="ADAL" clId="{F4C2286D-0DBE-4644-A538-34A6C903FB9C}" dt="2022-01-18T09:48:06.548" v="14427" actId="20577"/>
          <ac:spMkLst>
            <pc:docMk/>
            <pc:sldMk cId="4083953617" sldId="433"/>
            <ac:spMk id="6" creationId="{AE41E91A-2C18-4FF8-A8FF-B314527EBF12}"/>
          </ac:spMkLst>
        </pc:spChg>
        <pc:spChg chg="mod">
          <ac:chgData name="Domonkos Márk" userId="5b754e74-2ec2-4aaf-b9f5-cf8f0656bdfa" providerId="ADAL" clId="{F4C2286D-0DBE-4644-A538-34A6C903FB9C}" dt="2022-01-18T09:51:40.751" v="14482" actId="20577"/>
          <ac:spMkLst>
            <pc:docMk/>
            <pc:sldMk cId="4083953617" sldId="433"/>
            <ac:spMk id="9" creationId="{FFA6B14F-EB01-428C-A947-013E2ECF6DCB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10" creationId="{B8291B22-297E-43E0-B2E0-3A7194886811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11" creationId="{7DF3D397-23DC-4986-A1CA-C6997AA134E8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12" creationId="{FC045B4F-EE11-4177-9FB3-C4C92D20003D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13" creationId="{893178AC-8E9F-477E-AB50-F20F9EE0174A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14" creationId="{A32340EE-B7B3-4D89-A619-4C6A6C177013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15" creationId="{EBE18E83-3807-4BBF-9E16-368D01E8A0D8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28" creationId="{89059A6C-1076-4597-BE8A-B4AE6AC58303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29" creationId="{A8E9FFCF-5833-4DD3-8786-480114EE37D5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30" creationId="{F78659CD-B6F9-4D9D-B781-1D8A09B35FC1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31" creationId="{A32B4A16-7E96-4E17-B492-2200EE7D02A2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32" creationId="{84A6C1D7-138F-4968-863B-84E5787755DB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33" creationId="{501E45A5-E5AE-4192-B218-4B6F67B52720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34" creationId="{4006B837-1E12-43E6-825B-FEDCDFB6C73C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35" creationId="{4B1E3CBF-B29F-416E-BB4C-BB4DAB34679B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36" creationId="{93704787-05F5-461A-B5B1-20F03A8BF92C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37" creationId="{275E9E8A-E6A2-423A-879E-10DDEE519BF6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38" creationId="{E1CB2FDB-F0E5-402A-AF44-6846994FF139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39" creationId="{FDAD7FB5-9A0C-47B2-AF81-A56CE0283252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40" creationId="{9DEADC8E-40A7-4887-B2B3-21196668EE49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41" creationId="{C99AFF26-AFBF-43E2-AE1C-772F4189FA80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42" creationId="{94958A00-6492-49C4-B175-095CC4A56858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43" creationId="{9FA79352-5671-49BF-B908-357204661582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44" creationId="{EBD7226D-BF0A-45AF-836B-3931D3F703DB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45" creationId="{4866180D-4E30-4DE6-A2D7-433B4DE95412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46" creationId="{F06C8115-D19D-4FED-8F2A-69D1ECEA7B82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47" creationId="{DCD20F2A-BE57-4EF8-BBBC-4AA387E767ED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48" creationId="{88C0ED4C-54D8-4B54-BFFE-032102414002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49" creationId="{F06D39B9-5778-4584-A936-F6C1E46AEF53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50" creationId="{F9EDAC92-E890-462F-A11B-2FA531F34ED4}"/>
          </ac:spMkLst>
        </pc:spChg>
        <pc:spChg chg="mod">
          <ac:chgData name="Domonkos Márk" userId="5b754e74-2ec2-4aaf-b9f5-cf8f0656bdfa" providerId="ADAL" clId="{F4C2286D-0DBE-4644-A538-34A6C903FB9C}" dt="2022-01-18T09:48:22.926" v="14430"/>
          <ac:spMkLst>
            <pc:docMk/>
            <pc:sldMk cId="4083953617" sldId="433"/>
            <ac:spMk id="51" creationId="{8C6B0F65-78DE-4D77-A924-21134EAEC27B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55" creationId="{C6C49073-09A2-45EB-90A7-2EA47A871B34}"/>
          </ac:spMkLst>
        </pc:spChg>
        <pc:spChg chg="mod">
          <ac:chgData name="Domonkos Márk" userId="5b754e74-2ec2-4aaf-b9f5-cf8f0656bdfa" providerId="ADAL" clId="{F4C2286D-0DBE-4644-A538-34A6C903FB9C}" dt="2022-01-18T09:53:17.151" v="14550" actId="6549"/>
          <ac:spMkLst>
            <pc:docMk/>
            <pc:sldMk cId="4083953617" sldId="433"/>
            <ac:spMk id="56" creationId="{705B1F2B-0725-493D-96AB-A258B973D772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57" creationId="{FBE92826-CCDC-4DBD-85F2-D94C061C1F68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58" creationId="{02B8470E-BA24-486E-9C21-9C2831F3AFDC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59" creationId="{147A47FE-E238-4039-AB2C-9B7C2025994C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60" creationId="{42018E9F-A4FA-421D-9154-FB1F20267E20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61" creationId="{2AC89E8C-999E-4321-8A39-AABED627855C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62" creationId="{7C592A01-5C42-49A0-9E48-259868146B45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76" creationId="{69F95087-DEF4-479E-B871-890751AB93EE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77" creationId="{4B670A9C-0067-4570-AD8B-5CE01BCC076E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78" creationId="{24BF96B2-5D42-406E-9830-222803F65B85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79" creationId="{F94BF69E-C538-419D-A3B8-AAB931EF25C3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80" creationId="{6E4DD2C1-89AA-466A-A628-B059E039D1AA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81" creationId="{19DF4541-2404-4CBC-8412-1191EFDE78B7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82" creationId="{8A871272-8727-4A5A-AC33-05B7A9EA9117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83" creationId="{B085E98E-73FB-43DA-AD09-9A0D26A73A82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84" creationId="{356FDD79-3EE5-4C4F-961D-C85187BE9E40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85" creationId="{F4E98C63-3643-431F-9196-F0EDAD0790EC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86" creationId="{8F1E7F26-EE2A-4B26-80DD-40A6D21734DB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87" creationId="{A0EC93AA-3727-47A8-9E08-689BC207B542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88" creationId="{06B30F35-5D57-4EB1-8734-EA3041E699C8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89" creationId="{08831073-D569-4E9C-94CE-A9B0C13BEC37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90" creationId="{BB36E910-0C49-47F1-A258-FDB82879729C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91" creationId="{2702B99A-CDEC-4B80-801A-98E73204EC38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92" creationId="{85A6E97E-B770-439B-AF0A-EA602F37AE77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93" creationId="{4216E8CE-5B5D-4B07-AB54-034B7B017016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94" creationId="{7364551E-592E-4D6F-95DA-9FBEFF7DDD95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95" creationId="{4DF2FFF8-A977-4855-B1FE-0BB7ADE3B9BE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96" creationId="{1E7B35EF-C5B7-417E-AA15-9570F54F87E5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97" creationId="{991727C1-28BE-40E0-957D-A45A5E3ECE53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98" creationId="{2D033910-3B36-4972-895E-884BBC9C255B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99" creationId="{5BE5C6E7-E86E-459C-888C-904B540D88FD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00" creationId="{24847865-1ED0-428A-95AB-4F1EF58794DA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01" creationId="{E2BDEDAE-89B5-4383-94B2-28C22EF5375A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05" creationId="{B73D03C0-9679-4CD1-BAD9-E2180FFE3EBD}"/>
          </ac:spMkLst>
        </pc:spChg>
        <pc:spChg chg="mod">
          <ac:chgData name="Domonkos Márk" userId="5b754e74-2ec2-4aaf-b9f5-cf8f0656bdfa" providerId="ADAL" clId="{F4C2286D-0DBE-4644-A538-34A6C903FB9C}" dt="2022-01-18T09:55:08.799" v="14579" actId="20577"/>
          <ac:spMkLst>
            <pc:docMk/>
            <pc:sldMk cId="4083953617" sldId="433"/>
            <ac:spMk id="106" creationId="{3AB1C26D-AC31-4C96-AA41-C2B581974AF1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07" creationId="{9ED3F678-C0FC-4A68-A82C-6A3E2BD9D602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08" creationId="{8B01628E-E461-44AD-873C-165BA169E21F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09" creationId="{098354E3-2CE7-458B-BC58-FB0D7F614B7C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10" creationId="{21F3E78B-C474-4ECB-8E9D-BA5EC46BC337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17" creationId="{AB74ED2E-039D-4ED1-B1E1-9F071416C99D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18" creationId="{74A5EB4B-4E97-49F7-B754-B4A4C3282985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24" creationId="{F42FAC1C-F5BC-42F4-B7F0-9251F3DFCBAF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25" creationId="{7C5A8594-B3A3-41FC-A0DD-D28F700B59EF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31" creationId="{C896A7DF-7547-4723-9AEC-99D4490D191F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36" creationId="{0EF5A987-1987-4FE9-8EDF-15605397B83C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37" creationId="{01E34214-BE92-44B3-A973-6D3A6ED87699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38" creationId="{A384B7C6-999A-4A99-8CD2-C41A842C00C6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39" creationId="{96DA6C17-61D9-4196-8E1F-4DC1AC7BB945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40" creationId="{9B9E9C4A-FB1A-4398-9968-B9036471C54B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41" creationId="{D2FF6CB8-B631-47AD-B8A5-9B5B344D5190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42" creationId="{56D71305-01E0-4ABB-8647-19AB9EEF7D3E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43" creationId="{ACC7D460-2281-4073-9A51-2F90AB1517AF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44" creationId="{CB6953E4-C2E2-4F10-BE76-FDD299A9BB43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45" creationId="{7FBE0170-75EC-4F47-8839-93BCDE88285E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46" creationId="{862D619E-B472-4C83-BEF0-6C431CFE2B2C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47" creationId="{21A2F9E4-E9DC-41EC-986B-18D7E8F11706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48" creationId="{84BE11E2-76C6-440F-A960-87E5FDEA9334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49" creationId="{B76E6030-4FF2-4E21-88BD-314E991166D4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50" creationId="{470448C2-3115-4EF0-8810-EDAF0031CFAF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51" creationId="{AD9C6C8B-4A8A-4F36-8CEB-E3229CC48582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52" creationId="{FCA5B249-9178-4837-963C-B9538F4D7C46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53" creationId="{07ADF20F-018E-4732-8D95-60B34E57CE53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54" creationId="{FC44D2A5-8995-41C3-B55F-0A0BE717E42A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55" creationId="{EEEA0CB9-DF34-4CEE-B09D-CE49048B4965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56" creationId="{E4823954-F655-4D31-995A-F1BF189EEA2E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57" creationId="{2EB7EF61-3B30-49A6-9C1D-75FD402A66A3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58" creationId="{7D66F0DA-FFCC-425A-B825-942C20EEE776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59" creationId="{DA655DA3-A659-43AA-AF86-FC8DAB84FC06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60" creationId="{D4E516EF-830F-4B54-A8BB-86D0B8DA8379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61" creationId="{2AB4182D-61D0-4AB3-A394-DF9F42599317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62" creationId="{4A743A9B-2D72-49A9-A59C-800F89D44DE6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63" creationId="{BC523BE5-8CB1-4C9D-B9ED-7E117ECBCA96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64" creationId="{F6135D1D-D5C2-4FA9-84C8-1DED5BAAACCC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65" creationId="{0E95978E-8CE3-4818-AE05-3F8DEAFC406D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66" creationId="{47636BBC-B172-4015-BA13-F308B3F960F9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67" creationId="{0BBA0ADF-34F3-438E-98B0-9987E3BDF5AB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68" creationId="{0EDD0BE0-E43D-4A0E-8F4D-0B66AE2F8AC6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69" creationId="{1A49A53A-8633-4CAB-A5E0-E6B4CAFACAD9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70" creationId="{33C977FD-8E0E-45CB-A85A-D4A0651E847F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71" creationId="{9D06633E-DCC4-423A-BD57-A8A2E624A61F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72" creationId="{C83BC72F-A6E4-48F6-912E-495112FBAB58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73" creationId="{14A20F5B-6A8B-4FFA-BDBB-6A3C80771B3D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74" creationId="{26B45A11-B5F6-4A09-8077-F8D837F7702E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75" creationId="{D78E2E73-AB45-4A28-BB62-437911EFD6EA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76" creationId="{320BD981-2212-4EE1-913A-E979FBAB94B3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77" creationId="{EF8F9DA9-D7AC-401F-AF1F-F217B431C6B4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78" creationId="{8A33DEB0-6390-4C8F-927B-0753179982E3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79" creationId="{4F5963AD-9E32-4A7A-AC63-8F64221C6AB9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80" creationId="{9C99CEC3-9AEB-426D-85D7-02D3C1C09C54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81" creationId="{FBAA1856-DC34-4398-BB91-A7421A6A235C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82" creationId="{3E2C1415-17D3-4AA7-B52C-79E85A3979ED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83" creationId="{A4D273F9-E7BD-4EA6-B986-926DE61BE113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84" creationId="{89AF8D1C-DB63-4D40-A8F9-48529725974E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85" creationId="{F173A4DB-6A28-4428-A710-D01213972378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86" creationId="{1D04A3D1-ABDB-4077-9195-DC910DE60B9B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87" creationId="{66FBE1A9-882C-4DAF-BF45-14C287CBE64B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88" creationId="{F3E61038-8750-4B6A-9B43-E96AD843A493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89" creationId="{99BB3F25-B214-4397-8ADE-8EE82D1054CA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90" creationId="{D9510CAE-3D25-4DC2-8A59-79EF0F659EE9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91" creationId="{60DB85B5-4C6F-4390-B874-1D2902501422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92" creationId="{D0892359-E77B-4134-A5FA-70352FDA5753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93" creationId="{926D8744-E344-44E5-B4C8-25CC20DC00FB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94" creationId="{DFC1752B-C362-4C29-9D3A-0786AAE78A63}"/>
          </ac:spMkLst>
        </pc:spChg>
        <pc:spChg chg="mod">
          <ac:chgData name="Domonkos Márk" userId="5b754e74-2ec2-4aaf-b9f5-cf8f0656bdfa" providerId="ADAL" clId="{F4C2286D-0DBE-4644-A538-34A6C903FB9C}" dt="2022-01-18T09:48:30.481" v="14432"/>
          <ac:spMkLst>
            <pc:docMk/>
            <pc:sldMk cId="4083953617" sldId="433"/>
            <ac:spMk id="195" creationId="{25D42D38-E367-47F7-91DC-F41B3FE7D6B1}"/>
          </ac:spMkLst>
        </pc:spChg>
        <pc:spChg chg="add mod">
          <ac:chgData name="Domonkos Márk" userId="5b754e74-2ec2-4aaf-b9f5-cf8f0656bdfa" providerId="ADAL" clId="{F4C2286D-0DBE-4644-A538-34A6C903FB9C}" dt="2022-01-18T09:54:24.528" v="14570" actId="14100"/>
          <ac:spMkLst>
            <pc:docMk/>
            <pc:sldMk cId="4083953617" sldId="433"/>
            <ac:spMk id="197" creationId="{4BD24373-32B2-411E-BC0B-93AD089A3AB9}"/>
          </ac:spMkLst>
        </pc:spChg>
        <pc:spChg chg="add mod">
          <ac:chgData name="Domonkos Márk" userId="5b754e74-2ec2-4aaf-b9f5-cf8f0656bdfa" providerId="ADAL" clId="{F4C2286D-0DBE-4644-A538-34A6C903FB9C}" dt="2022-01-18T09:54:42.155" v="14572" actId="12"/>
          <ac:spMkLst>
            <pc:docMk/>
            <pc:sldMk cId="4083953617" sldId="433"/>
            <ac:spMk id="199" creationId="{B4AC6E0B-349D-4E21-BF75-E69CFB8D7490}"/>
          </ac:spMkLst>
        </pc:spChg>
        <pc:spChg chg="add mod">
          <ac:chgData name="Domonkos Márk" userId="5b754e74-2ec2-4aaf-b9f5-cf8f0656bdfa" providerId="ADAL" clId="{F4C2286D-0DBE-4644-A538-34A6C903FB9C}" dt="2022-01-18T09:56:02.998" v="14588" actId="1076"/>
          <ac:spMkLst>
            <pc:docMk/>
            <pc:sldMk cId="4083953617" sldId="433"/>
            <ac:spMk id="201" creationId="{E2C9F1F9-62DC-4CC8-AFEC-2677E32914BE}"/>
          </ac:spMkLst>
        </pc:spChg>
        <pc:grpChg chg="add mod">
          <ac:chgData name="Domonkos Márk" userId="5b754e74-2ec2-4aaf-b9f5-cf8f0656bdfa" providerId="ADAL" clId="{F4C2286D-0DBE-4644-A538-34A6C903FB9C}" dt="2022-01-18T09:51:45.256" v="14483" actId="1076"/>
          <ac:grpSpMkLst>
            <pc:docMk/>
            <pc:sldMk cId="4083953617" sldId="433"/>
            <ac:grpSpMk id="7" creationId="{9A11CDF9-19F5-465D-B4B8-E357F62DE197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8" creationId="{D64DAB37-9FF3-4523-A9DA-B380C033FEE3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16" creationId="{A9291FFA-B386-4A58-B44E-9A4CA9B26123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17" creationId="{3FA0C7C6-311C-4EFC-8273-2B2F3E9CC6CD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18" creationId="{6DED4C8F-4B26-426F-8DE3-A7B50AB345AC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19" creationId="{EF412D4B-4C84-495B-8BFE-14F85D05002C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20" creationId="{D34A2713-365C-4E63-BB73-FFAE6DAD6109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21" creationId="{463941E5-2E91-48A1-8382-9EB055540E72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22" creationId="{FF631337-0107-4524-8AA2-BA66A77568B1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23" creationId="{73BF8F7B-3329-4C38-AE8B-C7FB3F5EFF80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24" creationId="{5F6D96DC-7C74-4E09-A766-113E6431F630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25" creationId="{B8865716-36F6-4CBE-B55D-AAB4F0396B02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26" creationId="{18B26E11-75A2-47B0-B967-B9DFCF8939F5}"/>
          </ac:grpSpMkLst>
        </pc:grpChg>
        <pc:grpChg chg="mod">
          <ac:chgData name="Domonkos Márk" userId="5b754e74-2ec2-4aaf-b9f5-cf8f0656bdfa" providerId="ADAL" clId="{F4C2286D-0DBE-4644-A538-34A6C903FB9C}" dt="2022-01-18T09:48:22.926" v="14430"/>
          <ac:grpSpMkLst>
            <pc:docMk/>
            <pc:sldMk cId="4083953617" sldId="433"/>
            <ac:grpSpMk id="27" creationId="{C1F9F4BC-53EA-420D-A12C-11262DF8989F}"/>
          </ac:grpSpMkLst>
        </pc:grpChg>
        <pc:grpChg chg="add mod">
          <ac:chgData name="Domonkos Márk" userId="5b754e74-2ec2-4aaf-b9f5-cf8f0656bdfa" providerId="ADAL" clId="{F4C2286D-0DBE-4644-A538-34A6C903FB9C}" dt="2022-01-18T09:53:27.903" v="14551" actId="14100"/>
          <ac:grpSpMkLst>
            <pc:docMk/>
            <pc:sldMk cId="4083953617" sldId="433"/>
            <ac:grpSpMk id="52" creationId="{88528A7F-C596-4AA2-A4C3-82D8186EFE19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53" creationId="{641D005C-6C8B-4396-9EF1-C56AD9254CAB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54" creationId="{83314DC9-DF5F-44B0-8C47-A7F76DD94D13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63" creationId="{A8F3CB40-8365-48F7-8066-C72498151554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64" creationId="{9D7DB044-D86A-4FDA-A8F3-62254E1FEB10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65" creationId="{4BE2A6CB-74AE-4AD8-BAE5-679B65AFD53F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66" creationId="{74A2E455-8B1B-4B5D-BD05-88E5DFCD8302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67" creationId="{B8CDE526-006D-41E7-8996-C8FF69F5A442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68" creationId="{F2491CB2-F727-4DE5-A7C3-EAEF5A414997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69" creationId="{5238FE37-D170-42A9-9D40-DAB97636D021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70" creationId="{283970A0-FB3B-48B2-9784-8B0B0CB7B46B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71" creationId="{7F622B1E-5ABD-451D-B7D7-B8085E609F39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72" creationId="{FEA531BC-0B57-4218-8572-1752F286FAAE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73" creationId="{705836E7-14E9-462C-8EC9-1CD8804D617A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74" creationId="{06A05135-600A-4EDF-A47D-E25E24DE75B9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75" creationId="{A0BE781C-2501-4B01-937C-B5508852D93E}"/>
          </ac:grpSpMkLst>
        </pc:grpChg>
        <pc:grpChg chg="add mod">
          <ac:chgData name="Domonkos Márk" userId="5b754e74-2ec2-4aaf-b9f5-cf8f0656bdfa" providerId="ADAL" clId="{F4C2286D-0DBE-4644-A538-34A6C903FB9C}" dt="2022-01-18T09:56:00.532" v="14587" actId="1076"/>
          <ac:grpSpMkLst>
            <pc:docMk/>
            <pc:sldMk cId="4083953617" sldId="433"/>
            <ac:grpSpMk id="102" creationId="{1471EA2A-128F-420F-A3E4-95EB0D5FF2BD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03" creationId="{038DBB77-1813-4451-BB02-661BD28A9078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04" creationId="{7B513576-7245-44D5-A74D-7DB78288511C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11" creationId="{FC753D0F-0D68-4A50-8473-50E9B2D40A98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12" creationId="{E9D1BEBB-4908-4739-9E54-C62E8929A73B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13" creationId="{D7315390-34BE-4E04-BE39-7F4B4279BBD4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14" creationId="{137DD63B-1EAA-4FF0-9FC3-586A09AFADCF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15" creationId="{DEDABE7F-D00D-43F6-A1C9-F7B16BF1C340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16" creationId="{D64899D6-838A-4EC9-847F-69BB65819362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19" creationId="{0A98A469-12A8-44F0-A7EA-5F96E97CE2E6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20" creationId="{9EC43365-CCDD-4F80-BB75-90B2E4D045D4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21" creationId="{60E88C06-C6BB-40C8-A233-91FA180946D5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22" creationId="{DAB87047-506E-4C01-B3E5-55AB164CCB46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23" creationId="{0F8E022A-A71D-4ADB-9B1E-E3987698A9E8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26" creationId="{244D8B2A-F2ED-428F-A502-ECD0F3DB3B64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27" creationId="{69758A88-83AD-4B31-B68C-E7361CF3FA7D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28" creationId="{9C666FAB-372F-4997-9C03-8F0552C56D90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29" creationId="{EF8DF571-3A67-4FC8-80F2-F4323F04AE2B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30" creationId="{87A77C0D-2F46-4D8E-BF2F-CD956B4ACFC0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32" creationId="{74E48E2B-FB90-4249-A91A-D4DD11937BBD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33" creationId="{E18E1D1C-CA2A-45BD-A299-396CF901BF22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34" creationId="{F380CB58-2FBF-4B4B-8194-369B86BBC9C9}"/>
          </ac:grpSpMkLst>
        </pc:grpChg>
        <pc:grpChg chg="mod">
          <ac:chgData name="Domonkos Márk" userId="5b754e74-2ec2-4aaf-b9f5-cf8f0656bdfa" providerId="ADAL" clId="{F4C2286D-0DBE-4644-A538-34A6C903FB9C}" dt="2022-01-18T09:48:30.481" v="14432"/>
          <ac:grpSpMkLst>
            <pc:docMk/>
            <pc:sldMk cId="4083953617" sldId="433"/>
            <ac:grpSpMk id="135" creationId="{D1DE66C9-62A0-4600-B1FE-C03266454448}"/>
          </ac:grpSpMkLst>
        </pc:grpChg>
      </pc:sldChg>
      <pc:sldChg chg="addSp modSp new mod">
        <pc:chgData name="Domonkos Márk" userId="5b754e74-2ec2-4aaf-b9f5-cf8f0656bdfa" providerId="ADAL" clId="{F4C2286D-0DBE-4644-A538-34A6C903FB9C}" dt="2022-01-18T10:48:16.957" v="14671" actId="1076"/>
        <pc:sldMkLst>
          <pc:docMk/>
          <pc:sldMk cId="1178304706" sldId="434"/>
        </pc:sldMkLst>
        <pc:spChg chg="mod">
          <ac:chgData name="Domonkos Márk" userId="5b754e74-2ec2-4aaf-b9f5-cf8f0656bdfa" providerId="ADAL" clId="{F4C2286D-0DBE-4644-A538-34A6C903FB9C}" dt="2022-01-18T10:45:51.309" v="14634" actId="5793"/>
          <ac:spMkLst>
            <pc:docMk/>
            <pc:sldMk cId="1178304706" sldId="434"/>
            <ac:spMk id="2" creationId="{F071C283-1950-408E-80D0-DB0FF9B91CC6}"/>
          </ac:spMkLst>
        </pc:spChg>
        <pc:spChg chg="mod">
          <ac:chgData name="Domonkos Márk" userId="5b754e74-2ec2-4aaf-b9f5-cf8f0656bdfa" providerId="ADAL" clId="{F4C2286D-0DBE-4644-A538-34A6C903FB9C}" dt="2022-01-18T10:45:05.729" v="14625" actId="20577"/>
          <ac:spMkLst>
            <pc:docMk/>
            <pc:sldMk cId="1178304706" sldId="434"/>
            <ac:spMk id="6" creationId="{54CE0053-4CC6-4BAE-8C4C-8FC51C3981EC}"/>
          </ac:spMkLst>
        </pc:spChg>
        <pc:spChg chg="add mod">
          <ac:chgData name="Domonkos Márk" userId="5b754e74-2ec2-4aaf-b9f5-cf8f0656bdfa" providerId="ADAL" clId="{F4C2286D-0DBE-4644-A538-34A6C903FB9C}" dt="2022-01-18T10:48:12.111" v="14670" actId="1076"/>
          <ac:spMkLst>
            <pc:docMk/>
            <pc:sldMk cId="1178304706" sldId="434"/>
            <ac:spMk id="8" creationId="{FE337D29-3560-4733-B76E-119B11052B61}"/>
          </ac:spMkLst>
        </pc:spChg>
        <pc:spChg chg="add mod">
          <ac:chgData name="Domonkos Márk" userId="5b754e74-2ec2-4aaf-b9f5-cf8f0656bdfa" providerId="ADAL" clId="{F4C2286D-0DBE-4644-A538-34A6C903FB9C}" dt="2022-01-18T10:48:16.957" v="14671" actId="1076"/>
          <ac:spMkLst>
            <pc:docMk/>
            <pc:sldMk cId="1178304706" sldId="434"/>
            <ac:spMk id="10" creationId="{AC480B4A-1C11-44A4-864D-C16AC27B3298}"/>
          </ac:spMkLst>
        </pc:spChg>
      </pc:sldChg>
      <pc:sldChg chg="addSp modSp new mod">
        <pc:chgData name="Domonkos Márk" userId="5b754e74-2ec2-4aaf-b9f5-cf8f0656bdfa" providerId="ADAL" clId="{F4C2286D-0DBE-4644-A538-34A6C903FB9C}" dt="2022-01-18T10:52:12.858" v="14722" actId="1076"/>
        <pc:sldMkLst>
          <pc:docMk/>
          <pc:sldMk cId="1116343345" sldId="435"/>
        </pc:sldMkLst>
        <pc:spChg chg="mod">
          <ac:chgData name="Domonkos Márk" userId="5b754e74-2ec2-4aaf-b9f5-cf8f0656bdfa" providerId="ADAL" clId="{F4C2286D-0DBE-4644-A538-34A6C903FB9C}" dt="2022-01-18T10:49:32.103" v="14700" actId="14100"/>
          <ac:spMkLst>
            <pc:docMk/>
            <pc:sldMk cId="1116343345" sldId="435"/>
            <ac:spMk id="2" creationId="{47CD1192-ED5C-4166-BE17-1A9FA14BF336}"/>
          </ac:spMkLst>
        </pc:spChg>
        <pc:spChg chg="mod">
          <ac:chgData name="Domonkos Márk" userId="5b754e74-2ec2-4aaf-b9f5-cf8f0656bdfa" providerId="ADAL" clId="{F4C2286D-0DBE-4644-A538-34A6C903FB9C}" dt="2022-01-18T10:48:48.464" v="14689" actId="20577"/>
          <ac:spMkLst>
            <pc:docMk/>
            <pc:sldMk cId="1116343345" sldId="435"/>
            <ac:spMk id="6" creationId="{8F16AD78-6F2C-4A86-A8C5-65C9034F4074}"/>
          </ac:spMkLst>
        </pc:spChg>
        <pc:spChg chg="add mod">
          <ac:chgData name="Domonkos Márk" userId="5b754e74-2ec2-4aaf-b9f5-cf8f0656bdfa" providerId="ADAL" clId="{F4C2286D-0DBE-4644-A538-34A6C903FB9C}" dt="2022-01-18T10:51:00.127" v="14709" actId="1076"/>
          <ac:spMkLst>
            <pc:docMk/>
            <pc:sldMk cId="1116343345" sldId="435"/>
            <ac:spMk id="13" creationId="{F3C452F7-3B93-4CFE-BA7C-D4A59A73EA6F}"/>
          </ac:spMkLst>
        </pc:spChg>
        <pc:spChg chg="add mod">
          <ac:chgData name="Domonkos Márk" userId="5b754e74-2ec2-4aaf-b9f5-cf8f0656bdfa" providerId="ADAL" clId="{F4C2286D-0DBE-4644-A538-34A6C903FB9C}" dt="2022-01-18T10:51:36.239" v="14715" actId="1076"/>
          <ac:spMkLst>
            <pc:docMk/>
            <pc:sldMk cId="1116343345" sldId="435"/>
            <ac:spMk id="15" creationId="{B5148757-6194-42FD-85F6-ABAFD11EE7C6}"/>
          </ac:spMkLst>
        </pc:spChg>
        <pc:spChg chg="add mod">
          <ac:chgData name="Domonkos Márk" userId="5b754e74-2ec2-4aaf-b9f5-cf8f0656bdfa" providerId="ADAL" clId="{F4C2286D-0DBE-4644-A538-34A6C903FB9C}" dt="2022-01-18T10:52:12.858" v="14722" actId="1076"/>
          <ac:spMkLst>
            <pc:docMk/>
            <pc:sldMk cId="1116343345" sldId="435"/>
            <ac:spMk id="17" creationId="{C6416CAF-8EFF-4B12-B2C2-0829C7679BF5}"/>
          </ac:spMkLst>
        </pc:spChg>
        <pc:grpChg chg="add mod">
          <ac:chgData name="Domonkos Márk" userId="5b754e74-2ec2-4aaf-b9f5-cf8f0656bdfa" providerId="ADAL" clId="{F4C2286D-0DBE-4644-A538-34A6C903FB9C}" dt="2022-01-18T10:49:37.612" v="14701" actId="1076"/>
          <ac:grpSpMkLst>
            <pc:docMk/>
            <pc:sldMk cId="1116343345" sldId="435"/>
            <ac:grpSpMk id="9" creationId="{E8512AF2-2F14-4AD3-8B81-A891617BB3C6}"/>
          </ac:grpSpMkLst>
        </pc:grpChg>
        <pc:picChg chg="add mod">
          <ac:chgData name="Domonkos Márk" userId="5b754e74-2ec2-4aaf-b9f5-cf8f0656bdfa" providerId="ADAL" clId="{F4C2286D-0DBE-4644-A538-34A6C903FB9C}" dt="2022-01-18T10:51:40.679" v="14717" actId="1076"/>
          <ac:picMkLst>
            <pc:docMk/>
            <pc:sldMk cId="1116343345" sldId="435"/>
            <ac:picMk id="7" creationId="{C2563ECB-4ACA-448B-A7EB-81F651BBE444}"/>
          </ac:picMkLst>
        </pc:picChg>
        <pc:picChg chg="add mod">
          <ac:chgData name="Domonkos Márk" userId="5b754e74-2ec2-4aaf-b9f5-cf8f0656bdfa" providerId="ADAL" clId="{F4C2286D-0DBE-4644-A538-34A6C903FB9C}" dt="2022-01-18T10:49:57.007" v="14705" actId="1076"/>
          <ac:picMkLst>
            <pc:docMk/>
            <pc:sldMk cId="1116343345" sldId="435"/>
            <ac:picMk id="8" creationId="{29813E72-3BEC-46E3-BE23-9F46DA04E7E4}"/>
          </ac:picMkLst>
        </pc:picChg>
        <pc:picChg chg="mod">
          <ac:chgData name="Domonkos Márk" userId="5b754e74-2ec2-4aaf-b9f5-cf8f0656bdfa" providerId="ADAL" clId="{F4C2286D-0DBE-4644-A538-34A6C903FB9C}" dt="2022-01-18T10:49:17.458" v="14694"/>
          <ac:picMkLst>
            <pc:docMk/>
            <pc:sldMk cId="1116343345" sldId="435"/>
            <ac:picMk id="10" creationId="{F8E7B7FC-2B55-4D2D-BBA5-EE8C4F9228D3}"/>
          </ac:picMkLst>
        </pc:picChg>
        <pc:picChg chg="mod">
          <ac:chgData name="Domonkos Márk" userId="5b754e74-2ec2-4aaf-b9f5-cf8f0656bdfa" providerId="ADAL" clId="{F4C2286D-0DBE-4644-A538-34A6C903FB9C}" dt="2022-01-18T10:49:17.458" v="14694"/>
          <ac:picMkLst>
            <pc:docMk/>
            <pc:sldMk cId="1116343345" sldId="435"/>
            <ac:picMk id="11" creationId="{2AC227A1-19C2-4A43-A073-33281E5B0CDF}"/>
          </ac:picMkLst>
        </pc:picChg>
      </pc:sldChg>
      <pc:sldChg chg="addSp modSp new mod">
        <pc:chgData name="Domonkos Márk" userId="5b754e74-2ec2-4aaf-b9f5-cf8f0656bdfa" providerId="ADAL" clId="{F4C2286D-0DBE-4644-A538-34A6C903FB9C}" dt="2022-01-18T10:53:17.983" v="14752" actId="1076"/>
        <pc:sldMkLst>
          <pc:docMk/>
          <pc:sldMk cId="3531718790" sldId="436"/>
        </pc:sldMkLst>
        <pc:spChg chg="mod">
          <ac:chgData name="Domonkos Márk" userId="5b754e74-2ec2-4aaf-b9f5-cf8f0656bdfa" providerId="ADAL" clId="{F4C2286D-0DBE-4644-A538-34A6C903FB9C}" dt="2022-01-18T10:53:04.151" v="14748" actId="14100"/>
          <ac:spMkLst>
            <pc:docMk/>
            <pc:sldMk cId="3531718790" sldId="436"/>
            <ac:spMk id="2" creationId="{7CF72B6F-1945-4347-90B2-EDD5E8042EB4}"/>
          </ac:spMkLst>
        </pc:spChg>
        <pc:spChg chg="mod">
          <ac:chgData name="Domonkos Márk" userId="5b754e74-2ec2-4aaf-b9f5-cf8f0656bdfa" providerId="ADAL" clId="{F4C2286D-0DBE-4644-A538-34A6C903FB9C}" dt="2022-01-18T10:52:33.378" v="14742" actId="20577"/>
          <ac:spMkLst>
            <pc:docMk/>
            <pc:sldMk cId="3531718790" sldId="436"/>
            <ac:spMk id="6" creationId="{1CA29260-E4CE-4CFD-9B4A-06DCE931BAE4}"/>
          </ac:spMkLst>
        </pc:spChg>
        <pc:picChg chg="add mod">
          <ac:chgData name="Domonkos Márk" userId="5b754e74-2ec2-4aaf-b9f5-cf8f0656bdfa" providerId="ADAL" clId="{F4C2286D-0DBE-4644-A538-34A6C903FB9C}" dt="2022-01-18T10:53:17.983" v="14752" actId="1076"/>
          <ac:picMkLst>
            <pc:docMk/>
            <pc:sldMk cId="3531718790" sldId="436"/>
            <ac:picMk id="7" creationId="{A2A221E4-D5CE-494C-AC40-36028B85EC04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18T11:02:23.890" v="15078" actId="1076"/>
        <pc:sldMkLst>
          <pc:docMk/>
          <pc:sldMk cId="1517408613" sldId="437"/>
        </pc:sldMkLst>
        <pc:spChg chg="mod">
          <ac:chgData name="Domonkos Márk" userId="5b754e74-2ec2-4aaf-b9f5-cf8f0656bdfa" providerId="ADAL" clId="{F4C2286D-0DBE-4644-A538-34A6C903FB9C}" dt="2022-01-18T10:58:48.250" v="14940" actId="27636"/>
          <ac:spMkLst>
            <pc:docMk/>
            <pc:sldMk cId="1517408613" sldId="437"/>
            <ac:spMk id="2" creationId="{A818EE86-287E-47FC-B45F-180C3223CEE8}"/>
          </ac:spMkLst>
        </pc:spChg>
        <pc:spChg chg="mod">
          <ac:chgData name="Domonkos Márk" userId="5b754e74-2ec2-4aaf-b9f5-cf8f0656bdfa" providerId="ADAL" clId="{F4C2286D-0DBE-4644-A538-34A6C903FB9C}" dt="2022-01-18T10:57:34.427" v="14926" actId="20577"/>
          <ac:spMkLst>
            <pc:docMk/>
            <pc:sldMk cId="1517408613" sldId="437"/>
            <ac:spMk id="6" creationId="{D366DE68-9C96-489A-8B4A-7F38510FB409}"/>
          </ac:spMkLst>
        </pc:spChg>
        <pc:spChg chg="add del mod">
          <ac:chgData name="Domonkos Márk" userId="5b754e74-2ec2-4aaf-b9f5-cf8f0656bdfa" providerId="ADAL" clId="{F4C2286D-0DBE-4644-A538-34A6C903FB9C}" dt="2022-01-18T10:57:27.274" v="14903" actId="22"/>
          <ac:spMkLst>
            <pc:docMk/>
            <pc:sldMk cId="1517408613" sldId="437"/>
            <ac:spMk id="10" creationId="{56C7C484-AFC1-4DE3-9ABB-E19F80E43E96}"/>
          </ac:spMkLst>
        </pc:spChg>
        <pc:spChg chg="add mod">
          <ac:chgData name="Domonkos Márk" userId="5b754e74-2ec2-4aaf-b9f5-cf8f0656bdfa" providerId="ADAL" clId="{F4C2286D-0DBE-4644-A538-34A6C903FB9C}" dt="2022-01-18T10:58:34.710" v="14936" actId="1076"/>
          <ac:spMkLst>
            <pc:docMk/>
            <pc:sldMk cId="1517408613" sldId="437"/>
            <ac:spMk id="12" creationId="{76042C5C-7FBE-4DEE-AD39-BD79C15C410E}"/>
          </ac:spMkLst>
        </pc:spChg>
        <pc:spChg chg="add mod">
          <ac:chgData name="Domonkos Márk" userId="5b754e74-2ec2-4aaf-b9f5-cf8f0656bdfa" providerId="ADAL" clId="{F4C2286D-0DBE-4644-A538-34A6C903FB9C}" dt="2022-01-18T10:58:41.534" v="14938" actId="1076"/>
          <ac:spMkLst>
            <pc:docMk/>
            <pc:sldMk cId="1517408613" sldId="437"/>
            <ac:spMk id="14" creationId="{65987EB8-0005-4526-8A02-E368195F20DC}"/>
          </ac:spMkLst>
        </pc:spChg>
        <pc:graphicFrameChg chg="add mod modGraphic">
          <ac:chgData name="Domonkos Márk" userId="5b754e74-2ec2-4aaf-b9f5-cf8f0656bdfa" providerId="ADAL" clId="{F4C2286D-0DBE-4644-A538-34A6C903FB9C}" dt="2022-01-18T10:59:34.764" v="14991" actId="20577"/>
          <ac:graphicFrameMkLst>
            <pc:docMk/>
            <pc:sldMk cId="1517408613" sldId="437"/>
            <ac:graphicFrameMk id="7" creationId="{AAE3D326-39E7-442C-A6DE-8411D4FB495C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18T11:00:25.343" v="15043" actId="14100"/>
          <ac:graphicFrameMkLst>
            <pc:docMk/>
            <pc:sldMk cId="1517408613" sldId="437"/>
            <ac:graphicFrameMk id="15" creationId="{5BEEC6D1-6D6A-423C-A3C6-D2CAF622C6AA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18T11:02:21.925" v="15077" actId="1076"/>
          <ac:graphicFrameMkLst>
            <pc:docMk/>
            <pc:sldMk cId="1517408613" sldId="437"/>
            <ac:graphicFrameMk id="20" creationId="{C2A4EC60-0FC4-4428-8215-B9D2BED6C675}"/>
          </ac:graphicFrameMkLst>
        </pc:graphicFrameChg>
        <pc:picChg chg="add mod">
          <ac:chgData name="Domonkos Márk" userId="5b754e74-2ec2-4aaf-b9f5-cf8f0656bdfa" providerId="ADAL" clId="{F4C2286D-0DBE-4644-A538-34A6C903FB9C}" dt="2022-01-18T11:00:33.638" v="15045" actId="1076"/>
          <ac:picMkLst>
            <pc:docMk/>
            <pc:sldMk cId="1517408613" sldId="437"/>
            <ac:picMk id="8" creationId="{87FD5D6C-2DBE-432A-BA0A-96F95C86F11C}"/>
          </ac:picMkLst>
        </pc:picChg>
        <pc:picChg chg="add mod">
          <ac:chgData name="Domonkos Márk" userId="5b754e74-2ec2-4aaf-b9f5-cf8f0656bdfa" providerId="ADAL" clId="{F4C2286D-0DBE-4644-A538-34A6C903FB9C}" dt="2022-01-18T11:01:10.432" v="15056" actId="1076"/>
          <ac:picMkLst>
            <pc:docMk/>
            <pc:sldMk cId="1517408613" sldId="437"/>
            <ac:picMk id="16" creationId="{D4169683-8657-4861-95FB-F791F1EC8A0D}"/>
          </ac:picMkLst>
        </pc:picChg>
        <pc:picChg chg="add mod">
          <ac:chgData name="Domonkos Márk" userId="5b754e74-2ec2-4aaf-b9f5-cf8f0656bdfa" providerId="ADAL" clId="{F4C2286D-0DBE-4644-A538-34A6C903FB9C}" dt="2022-01-18T11:01:02.877" v="15053" actId="14100"/>
          <ac:picMkLst>
            <pc:docMk/>
            <pc:sldMk cId="1517408613" sldId="437"/>
            <ac:picMk id="17" creationId="{42F7521B-DCBD-49BF-A5E3-E77A62F62285}"/>
          </ac:picMkLst>
        </pc:picChg>
        <pc:picChg chg="add mod">
          <ac:chgData name="Domonkos Márk" userId="5b754e74-2ec2-4aaf-b9f5-cf8f0656bdfa" providerId="ADAL" clId="{F4C2286D-0DBE-4644-A538-34A6C903FB9C}" dt="2022-01-18T11:00:56.255" v="15051" actId="14100"/>
          <ac:picMkLst>
            <pc:docMk/>
            <pc:sldMk cId="1517408613" sldId="437"/>
            <ac:picMk id="18" creationId="{440FF8A8-93C9-4B27-B875-0A38922A8FA3}"/>
          </ac:picMkLst>
        </pc:picChg>
        <pc:picChg chg="add mod">
          <ac:chgData name="Domonkos Márk" userId="5b754e74-2ec2-4aaf-b9f5-cf8f0656bdfa" providerId="ADAL" clId="{F4C2286D-0DBE-4644-A538-34A6C903FB9C}" dt="2022-01-18T11:00:51.133" v="15049" actId="1076"/>
          <ac:picMkLst>
            <pc:docMk/>
            <pc:sldMk cId="1517408613" sldId="437"/>
            <ac:picMk id="19" creationId="{0FCFF777-1063-4562-9DC8-A37010DCC894}"/>
          </ac:picMkLst>
        </pc:picChg>
        <pc:picChg chg="add mod">
          <ac:chgData name="Domonkos Márk" userId="5b754e74-2ec2-4aaf-b9f5-cf8f0656bdfa" providerId="ADAL" clId="{F4C2286D-0DBE-4644-A538-34A6C903FB9C}" dt="2022-01-18T11:02:23.890" v="15078" actId="1076"/>
          <ac:picMkLst>
            <pc:docMk/>
            <pc:sldMk cId="1517408613" sldId="437"/>
            <ac:picMk id="21" creationId="{E374B623-D55D-4E55-AC7D-A7B717BD0509}"/>
          </ac:picMkLst>
        </pc:picChg>
      </pc:sldChg>
      <pc:sldChg chg="addSp modSp new mod">
        <pc:chgData name="Domonkos Márk" userId="5b754e74-2ec2-4aaf-b9f5-cf8f0656bdfa" providerId="ADAL" clId="{F4C2286D-0DBE-4644-A538-34A6C903FB9C}" dt="2022-01-18T11:11:03.389" v="15142" actId="1076"/>
        <pc:sldMkLst>
          <pc:docMk/>
          <pc:sldMk cId="1774384896" sldId="438"/>
        </pc:sldMkLst>
        <pc:spChg chg="mod">
          <ac:chgData name="Domonkos Márk" userId="5b754e74-2ec2-4aaf-b9f5-cf8f0656bdfa" providerId="ADAL" clId="{F4C2286D-0DBE-4644-A538-34A6C903FB9C}" dt="2022-01-18T11:06:42.085" v="15099" actId="27636"/>
          <ac:spMkLst>
            <pc:docMk/>
            <pc:sldMk cId="1774384896" sldId="438"/>
            <ac:spMk id="2" creationId="{D92ACA2B-4F29-4557-B5DD-4FE40C228D83}"/>
          </ac:spMkLst>
        </pc:spChg>
        <pc:spChg chg="mod">
          <ac:chgData name="Domonkos Márk" userId="5b754e74-2ec2-4aaf-b9f5-cf8f0656bdfa" providerId="ADAL" clId="{F4C2286D-0DBE-4644-A538-34A6C903FB9C}" dt="2022-01-18T11:05:37.684" v="15092" actId="20577"/>
          <ac:spMkLst>
            <pc:docMk/>
            <pc:sldMk cId="1774384896" sldId="438"/>
            <ac:spMk id="6" creationId="{3264F553-FBCE-41A7-90BC-9348899F6D37}"/>
          </ac:spMkLst>
        </pc:spChg>
        <pc:spChg chg="add mod">
          <ac:chgData name="Domonkos Márk" userId="5b754e74-2ec2-4aaf-b9f5-cf8f0656bdfa" providerId="ADAL" clId="{F4C2286D-0DBE-4644-A538-34A6C903FB9C}" dt="2022-01-18T11:07:45.948" v="15107" actId="1076"/>
          <ac:spMkLst>
            <pc:docMk/>
            <pc:sldMk cId="1774384896" sldId="438"/>
            <ac:spMk id="9" creationId="{C8F9E106-7905-4C68-AE04-A220F1FD0E85}"/>
          </ac:spMkLst>
        </pc:spChg>
        <pc:spChg chg="add mod">
          <ac:chgData name="Domonkos Márk" userId="5b754e74-2ec2-4aaf-b9f5-cf8f0656bdfa" providerId="ADAL" clId="{F4C2286D-0DBE-4644-A538-34A6C903FB9C}" dt="2022-01-18T11:08:28.292" v="15116" actId="1076"/>
          <ac:spMkLst>
            <pc:docMk/>
            <pc:sldMk cId="1774384896" sldId="438"/>
            <ac:spMk id="11" creationId="{3BBBA876-F669-4C0D-89F1-E7C695260725}"/>
          </ac:spMkLst>
        </pc:spChg>
        <pc:spChg chg="add mod">
          <ac:chgData name="Domonkos Márk" userId="5b754e74-2ec2-4aaf-b9f5-cf8f0656bdfa" providerId="ADAL" clId="{F4C2286D-0DBE-4644-A538-34A6C903FB9C}" dt="2022-01-18T11:09:56.954" v="15129"/>
          <ac:spMkLst>
            <pc:docMk/>
            <pc:sldMk cId="1774384896" sldId="438"/>
            <ac:spMk id="13" creationId="{7B23CECF-2989-4755-A4B5-CC3226D49CF4}"/>
          </ac:spMkLst>
        </pc:spChg>
        <pc:spChg chg="add mod">
          <ac:chgData name="Domonkos Márk" userId="5b754e74-2ec2-4aaf-b9f5-cf8f0656bdfa" providerId="ADAL" clId="{F4C2286D-0DBE-4644-A538-34A6C903FB9C}" dt="2022-01-18T11:10:47.173" v="15136" actId="1076"/>
          <ac:spMkLst>
            <pc:docMk/>
            <pc:sldMk cId="1774384896" sldId="438"/>
            <ac:spMk id="15" creationId="{8319165D-8511-404E-AA00-07467DF5C0AC}"/>
          </ac:spMkLst>
        </pc:spChg>
        <pc:picChg chg="add mod">
          <ac:chgData name="Domonkos Márk" userId="5b754e74-2ec2-4aaf-b9f5-cf8f0656bdfa" providerId="ADAL" clId="{F4C2286D-0DBE-4644-A538-34A6C903FB9C}" dt="2022-01-18T11:10:09.557" v="15132" actId="1076"/>
          <ac:picMkLst>
            <pc:docMk/>
            <pc:sldMk cId="1774384896" sldId="438"/>
            <ac:picMk id="7" creationId="{4E161D04-14BC-42CD-AC31-B12C31D353FD}"/>
          </ac:picMkLst>
        </pc:picChg>
        <pc:picChg chg="add mod">
          <ac:chgData name="Domonkos Márk" userId="5b754e74-2ec2-4aaf-b9f5-cf8f0656bdfa" providerId="ADAL" clId="{F4C2286D-0DBE-4644-A538-34A6C903FB9C}" dt="2022-01-18T11:11:01.309" v="15141" actId="1076"/>
          <ac:picMkLst>
            <pc:docMk/>
            <pc:sldMk cId="1774384896" sldId="438"/>
            <ac:picMk id="16" creationId="{18D8D704-E412-4301-AA32-E90CA8BADF97}"/>
          </ac:picMkLst>
        </pc:picChg>
        <pc:picChg chg="add mod">
          <ac:chgData name="Domonkos Márk" userId="5b754e74-2ec2-4aaf-b9f5-cf8f0656bdfa" providerId="ADAL" clId="{F4C2286D-0DBE-4644-A538-34A6C903FB9C}" dt="2022-01-18T11:11:03.389" v="15142" actId="1076"/>
          <ac:picMkLst>
            <pc:docMk/>
            <pc:sldMk cId="1774384896" sldId="438"/>
            <ac:picMk id="17" creationId="{CEC02CA0-1576-4097-9F1F-913B5B924D07}"/>
          </ac:picMkLst>
        </pc:picChg>
      </pc:sldChg>
      <pc:sldChg chg="addSp modSp new mod modAnim">
        <pc:chgData name="Domonkos Márk" userId="5b754e74-2ec2-4aaf-b9f5-cf8f0656bdfa" providerId="ADAL" clId="{F4C2286D-0DBE-4644-A538-34A6C903FB9C}" dt="2022-01-18T13:03:55.917" v="15394" actId="20577"/>
        <pc:sldMkLst>
          <pc:docMk/>
          <pc:sldMk cId="583135045" sldId="439"/>
        </pc:sldMkLst>
        <pc:spChg chg="mod">
          <ac:chgData name="Domonkos Márk" userId="5b754e74-2ec2-4aaf-b9f5-cf8f0656bdfa" providerId="ADAL" clId="{F4C2286D-0DBE-4644-A538-34A6C903FB9C}" dt="2022-01-18T13:01:52.544" v="15375" actId="14100"/>
          <ac:spMkLst>
            <pc:docMk/>
            <pc:sldMk cId="583135045" sldId="439"/>
            <ac:spMk id="2" creationId="{D558805C-414C-4D60-8C3A-DA7F796B22C0}"/>
          </ac:spMkLst>
        </pc:spChg>
        <pc:spChg chg="mod">
          <ac:chgData name="Domonkos Márk" userId="5b754e74-2ec2-4aaf-b9f5-cf8f0656bdfa" providerId="ADAL" clId="{F4C2286D-0DBE-4644-A538-34A6C903FB9C}" dt="2022-01-18T13:03:55.917" v="15394" actId="20577"/>
          <ac:spMkLst>
            <pc:docMk/>
            <pc:sldMk cId="583135045" sldId="439"/>
            <ac:spMk id="6" creationId="{5CD9AFF4-A628-46FD-987D-30925E326AC3}"/>
          </ac:spMkLst>
        </pc:spChg>
        <pc:spChg chg="mod">
          <ac:chgData name="Domonkos Márk" userId="5b754e74-2ec2-4aaf-b9f5-cf8f0656bdfa" providerId="ADAL" clId="{F4C2286D-0DBE-4644-A538-34A6C903FB9C}" dt="2022-01-18T12:54:10.380" v="15199"/>
          <ac:spMkLst>
            <pc:docMk/>
            <pc:sldMk cId="583135045" sldId="439"/>
            <ac:spMk id="11" creationId="{1463B675-7F1D-4659-96F6-CB10419919F6}"/>
          </ac:spMkLst>
        </pc:spChg>
        <pc:spChg chg="mod">
          <ac:chgData name="Domonkos Márk" userId="5b754e74-2ec2-4aaf-b9f5-cf8f0656bdfa" providerId="ADAL" clId="{F4C2286D-0DBE-4644-A538-34A6C903FB9C}" dt="2022-01-18T12:54:10.380" v="15199"/>
          <ac:spMkLst>
            <pc:docMk/>
            <pc:sldMk cId="583135045" sldId="439"/>
            <ac:spMk id="14" creationId="{D09238DA-BD3B-4840-8A8F-7A2A6EEA70C2}"/>
          </ac:spMkLst>
        </pc:spChg>
        <pc:spChg chg="mod">
          <ac:chgData name="Domonkos Márk" userId="5b754e74-2ec2-4aaf-b9f5-cf8f0656bdfa" providerId="ADAL" clId="{F4C2286D-0DBE-4644-A538-34A6C903FB9C}" dt="2022-01-18T12:54:10.380" v="15199"/>
          <ac:spMkLst>
            <pc:docMk/>
            <pc:sldMk cId="583135045" sldId="439"/>
            <ac:spMk id="18" creationId="{1EFD4407-4D9F-4394-9957-6937A54B072C}"/>
          </ac:spMkLst>
        </pc:spChg>
        <pc:spChg chg="mod">
          <ac:chgData name="Domonkos Márk" userId="5b754e74-2ec2-4aaf-b9f5-cf8f0656bdfa" providerId="ADAL" clId="{F4C2286D-0DBE-4644-A538-34A6C903FB9C}" dt="2022-01-18T12:54:10.380" v="15199"/>
          <ac:spMkLst>
            <pc:docMk/>
            <pc:sldMk cId="583135045" sldId="439"/>
            <ac:spMk id="21" creationId="{E66C6F8E-264B-4B22-931E-882F0FCEDE61}"/>
          </ac:spMkLst>
        </pc:spChg>
        <pc:spChg chg="mod">
          <ac:chgData name="Domonkos Márk" userId="5b754e74-2ec2-4aaf-b9f5-cf8f0656bdfa" providerId="ADAL" clId="{F4C2286D-0DBE-4644-A538-34A6C903FB9C}" dt="2022-01-18T12:54:10.380" v="15199"/>
          <ac:spMkLst>
            <pc:docMk/>
            <pc:sldMk cId="583135045" sldId="439"/>
            <ac:spMk id="25" creationId="{851FB7A6-8542-46B1-8464-597077DCF3B0}"/>
          </ac:spMkLst>
        </pc:spChg>
        <pc:spChg chg="mod">
          <ac:chgData name="Domonkos Márk" userId="5b754e74-2ec2-4aaf-b9f5-cf8f0656bdfa" providerId="ADAL" clId="{F4C2286D-0DBE-4644-A538-34A6C903FB9C}" dt="2022-01-18T12:54:10.380" v="15199"/>
          <ac:spMkLst>
            <pc:docMk/>
            <pc:sldMk cId="583135045" sldId="439"/>
            <ac:spMk id="28" creationId="{6BCA92EC-5524-4304-8C72-3D7E849E1896}"/>
          </ac:spMkLst>
        </pc:spChg>
        <pc:spChg chg="mod">
          <ac:chgData name="Domonkos Márk" userId="5b754e74-2ec2-4aaf-b9f5-cf8f0656bdfa" providerId="ADAL" clId="{F4C2286D-0DBE-4644-A538-34A6C903FB9C}" dt="2022-01-18T12:54:10.380" v="15199"/>
          <ac:spMkLst>
            <pc:docMk/>
            <pc:sldMk cId="583135045" sldId="439"/>
            <ac:spMk id="32" creationId="{C9E36B5C-B79E-4E54-BAA9-21A75E01A253}"/>
          </ac:spMkLst>
        </pc:spChg>
        <pc:spChg chg="mod">
          <ac:chgData name="Domonkos Márk" userId="5b754e74-2ec2-4aaf-b9f5-cf8f0656bdfa" providerId="ADAL" clId="{F4C2286D-0DBE-4644-A538-34A6C903FB9C}" dt="2022-01-18T12:54:10.380" v="15199"/>
          <ac:spMkLst>
            <pc:docMk/>
            <pc:sldMk cId="583135045" sldId="439"/>
            <ac:spMk id="35" creationId="{0B9715D2-843D-480A-B1A9-E636D55A2CA6}"/>
          </ac:spMkLst>
        </pc:spChg>
        <pc:spChg chg="add mod">
          <ac:chgData name="Domonkos Márk" userId="5b754e74-2ec2-4aaf-b9f5-cf8f0656bdfa" providerId="ADAL" clId="{F4C2286D-0DBE-4644-A538-34A6C903FB9C}" dt="2022-01-18T13:00:37.717" v="15362" actId="14100"/>
          <ac:spMkLst>
            <pc:docMk/>
            <pc:sldMk cId="583135045" sldId="439"/>
            <ac:spMk id="38" creationId="{589EF266-B1AE-4C21-A06F-4A7045E67E9B}"/>
          </ac:spMkLst>
        </pc:spChg>
        <pc:spChg chg="add mod">
          <ac:chgData name="Domonkos Márk" userId="5b754e74-2ec2-4aaf-b9f5-cf8f0656bdfa" providerId="ADAL" clId="{F4C2286D-0DBE-4644-A538-34A6C903FB9C}" dt="2022-01-18T13:03:27.064" v="15388" actId="14100"/>
          <ac:spMkLst>
            <pc:docMk/>
            <pc:sldMk cId="583135045" sldId="439"/>
            <ac:spMk id="40" creationId="{417A9FD2-0731-46B6-8CCB-9001725314E4}"/>
          </ac:spMkLst>
        </pc:spChg>
        <pc:spChg chg="add mod">
          <ac:chgData name="Domonkos Márk" userId="5b754e74-2ec2-4aaf-b9f5-cf8f0656bdfa" providerId="ADAL" clId="{F4C2286D-0DBE-4644-A538-34A6C903FB9C}" dt="2022-01-18T13:03:44.288" v="15391" actId="14100"/>
          <ac:spMkLst>
            <pc:docMk/>
            <pc:sldMk cId="583135045" sldId="439"/>
            <ac:spMk id="42" creationId="{FE104584-8853-4EE7-BE32-3D4649D66F53}"/>
          </ac:spMkLst>
        </pc:spChg>
        <pc:grpChg chg="add mod">
          <ac:chgData name="Domonkos Márk" userId="5b754e74-2ec2-4aaf-b9f5-cf8f0656bdfa" providerId="ADAL" clId="{F4C2286D-0DBE-4644-A538-34A6C903FB9C}" dt="2022-01-18T13:03:21.601" v="15387" actId="1076"/>
          <ac:grpSpMkLst>
            <pc:docMk/>
            <pc:sldMk cId="583135045" sldId="439"/>
            <ac:grpSpMk id="10" creationId="{EA52FF34-9D42-4945-AB0E-518E2A14ADFC}"/>
          </ac:grpSpMkLst>
        </pc:grpChg>
        <pc:grpChg chg="add mod">
          <ac:chgData name="Domonkos Márk" userId="5b754e74-2ec2-4aaf-b9f5-cf8f0656bdfa" providerId="ADAL" clId="{F4C2286D-0DBE-4644-A538-34A6C903FB9C}" dt="2022-01-18T13:03:21.601" v="15387" actId="1076"/>
          <ac:grpSpMkLst>
            <pc:docMk/>
            <pc:sldMk cId="583135045" sldId="439"/>
            <ac:grpSpMk id="17" creationId="{8E8CCAC2-F6B7-4D73-9CA6-2E34CFC2B3E2}"/>
          </ac:grpSpMkLst>
        </pc:grpChg>
        <pc:grpChg chg="add mod">
          <ac:chgData name="Domonkos Márk" userId="5b754e74-2ec2-4aaf-b9f5-cf8f0656bdfa" providerId="ADAL" clId="{F4C2286D-0DBE-4644-A538-34A6C903FB9C}" dt="2022-01-18T13:03:21.601" v="15387" actId="1076"/>
          <ac:grpSpMkLst>
            <pc:docMk/>
            <pc:sldMk cId="583135045" sldId="439"/>
            <ac:grpSpMk id="24" creationId="{05088014-6694-44F3-8D8D-CE31083A06A5}"/>
          </ac:grpSpMkLst>
        </pc:grpChg>
        <pc:grpChg chg="add mod">
          <ac:chgData name="Domonkos Márk" userId="5b754e74-2ec2-4aaf-b9f5-cf8f0656bdfa" providerId="ADAL" clId="{F4C2286D-0DBE-4644-A538-34A6C903FB9C}" dt="2022-01-18T13:03:21.601" v="15387" actId="1076"/>
          <ac:grpSpMkLst>
            <pc:docMk/>
            <pc:sldMk cId="583135045" sldId="439"/>
            <ac:grpSpMk id="31" creationId="{C05CB2EC-582F-40F8-8C43-9AFE64E72F50}"/>
          </ac:grpSpMkLst>
        </pc:grpChg>
        <pc:graphicFrameChg chg="add mod modGraphic">
          <ac:chgData name="Domonkos Márk" userId="5b754e74-2ec2-4aaf-b9f5-cf8f0656bdfa" providerId="ADAL" clId="{F4C2286D-0DBE-4644-A538-34A6C903FB9C}" dt="2022-01-18T13:03:21.601" v="15387" actId="1076"/>
          <ac:graphicFrameMkLst>
            <pc:docMk/>
            <pc:sldMk cId="583135045" sldId="439"/>
            <ac:graphicFrameMk id="7" creationId="{B618F0F2-96BC-425E-BDE5-5FC89DC486E2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18T13:03:21.601" v="15387" actId="1076"/>
          <ac:graphicFrameMkLst>
            <pc:docMk/>
            <pc:sldMk cId="583135045" sldId="439"/>
            <ac:graphicFrameMk id="8" creationId="{F5C88BD1-F219-43BB-A9D1-C879F20C9307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3:03:21.601" v="15387" actId="1076"/>
          <ac:graphicFrameMkLst>
            <pc:docMk/>
            <pc:sldMk cId="583135045" sldId="439"/>
            <ac:graphicFrameMk id="9" creationId="{83AC729F-E87D-40C8-BF36-E323A31C7B8A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3:03:21.601" v="15387" actId="1076"/>
          <ac:graphicFrameMkLst>
            <pc:docMk/>
            <pc:sldMk cId="583135045" sldId="439"/>
            <ac:graphicFrameMk id="15" creationId="{6445BE5D-4389-4424-B9C5-AD7987EAC30F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3:03:21.601" v="15387" actId="1076"/>
          <ac:graphicFrameMkLst>
            <pc:docMk/>
            <pc:sldMk cId="583135045" sldId="439"/>
            <ac:graphicFrameMk id="16" creationId="{F3089197-1FBF-4202-ABB3-27CC20078232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3:03:21.601" v="15387" actId="1076"/>
          <ac:graphicFrameMkLst>
            <pc:docMk/>
            <pc:sldMk cId="583135045" sldId="439"/>
            <ac:graphicFrameMk id="22" creationId="{5B3AB74D-4DD9-4D2E-ABCD-E9C4A2C95F52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3:03:21.601" v="15387" actId="1076"/>
          <ac:graphicFrameMkLst>
            <pc:docMk/>
            <pc:sldMk cId="583135045" sldId="439"/>
            <ac:graphicFrameMk id="23" creationId="{1351F420-B2B6-4E0E-BF07-80B0A50B4620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3:03:21.601" v="15387" actId="1076"/>
          <ac:graphicFrameMkLst>
            <pc:docMk/>
            <pc:sldMk cId="583135045" sldId="439"/>
            <ac:graphicFrameMk id="29" creationId="{D4EAB419-FAA9-40A1-AEDD-B243DE4BF829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3:03:21.601" v="15387" actId="1076"/>
          <ac:graphicFrameMkLst>
            <pc:docMk/>
            <pc:sldMk cId="583135045" sldId="439"/>
            <ac:graphicFrameMk id="30" creationId="{DB84E16E-F029-4D4B-A602-2D07E3F2AC97}"/>
          </ac:graphicFrameMkLst>
        </pc:graphicFrameChg>
        <pc:picChg chg="add mod">
          <ac:chgData name="Domonkos Márk" userId="5b754e74-2ec2-4aaf-b9f5-cf8f0656bdfa" providerId="ADAL" clId="{F4C2286D-0DBE-4644-A538-34A6C903FB9C}" dt="2022-01-18T13:00:03.326" v="15357" actId="14100"/>
          <ac:picMkLst>
            <pc:docMk/>
            <pc:sldMk cId="583135045" sldId="439"/>
            <ac:picMk id="36" creationId="{51620807-17C2-4FDC-A5C5-ACA9AA4E9FD1}"/>
          </ac:picMkLst>
        </pc:picChg>
        <pc:cxnChg chg="mod">
          <ac:chgData name="Domonkos Márk" userId="5b754e74-2ec2-4aaf-b9f5-cf8f0656bdfa" providerId="ADAL" clId="{F4C2286D-0DBE-4644-A538-34A6C903FB9C}" dt="2022-01-18T12:54:10.380" v="15199"/>
          <ac:cxnSpMkLst>
            <pc:docMk/>
            <pc:sldMk cId="583135045" sldId="439"/>
            <ac:cxnSpMk id="12" creationId="{958E958C-9E1C-4112-9DBC-2EDF90AC3246}"/>
          </ac:cxnSpMkLst>
        </pc:cxnChg>
        <pc:cxnChg chg="mod">
          <ac:chgData name="Domonkos Márk" userId="5b754e74-2ec2-4aaf-b9f5-cf8f0656bdfa" providerId="ADAL" clId="{F4C2286D-0DBE-4644-A538-34A6C903FB9C}" dt="2022-01-18T12:54:10.380" v="15199"/>
          <ac:cxnSpMkLst>
            <pc:docMk/>
            <pc:sldMk cId="583135045" sldId="439"/>
            <ac:cxnSpMk id="13" creationId="{8B76FA96-1191-43E0-BDB4-E191D4F0004A}"/>
          </ac:cxnSpMkLst>
        </pc:cxnChg>
        <pc:cxnChg chg="mod">
          <ac:chgData name="Domonkos Márk" userId="5b754e74-2ec2-4aaf-b9f5-cf8f0656bdfa" providerId="ADAL" clId="{F4C2286D-0DBE-4644-A538-34A6C903FB9C}" dt="2022-01-18T12:54:10.380" v="15199"/>
          <ac:cxnSpMkLst>
            <pc:docMk/>
            <pc:sldMk cId="583135045" sldId="439"/>
            <ac:cxnSpMk id="19" creationId="{206F490E-78BC-4E6D-A65A-2C8DFF3D92E6}"/>
          </ac:cxnSpMkLst>
        </pc:cxnChg>
        <pc:cxnChg chg="mod">
          <ac:chgData name="Domonkos Márk" userId="5b754e74-2ec2-4aaf-b9f5-cf8f0656bdfa" providerId="ADAL" clId="{F4C2286D-0DBE-4644-A538-34A6C903FB9C}" dt="2022-01-18T12:54:10.380" v="15199"/>
          <ac:cxnSpMkLst>
            <pc:docMk/>
            <pc:sldMk cId="583135045" sldId="439"/>
            <ac:cxnSpMk id="20" creationId="{8679C8E7-1BAE-4A5A-9D03-175E77FC564C}"/>
          </ac:cxnSpMkLst>
        </pc:cxnChg>
        <pc:cxnChg chg="mod">
          <ac:chgData name="Domonkos Márk" userId="5b754e74-2ec2-4aaf-b9f5-cf8f0656bdfa" providerId="ADAL" clId="{F4C2286D-0DBE-4644-A538-34A6C903FB9C}" dt="2022-01-18T12:54:10.380" v="15199"/>
          <ac:cxnSpMkLst>
            <pc:docMk/>
            <pc:sldMk cId="583135045" sldId="439"/>
            <ac:cxnSpMk id="26" creationId="{1D2ED432-F746-4080-BB2F-64978AB030C8}"/>
          </ac:cxnSpMkLst>
        </pc:cxnChg>
        <pc:cxnChg chg="mod">
          <ac:chgData name="Domonkos Márk" userId="5b754e74-2ec2-4aaf-b9f5-cf8f0656bdfa" providerId="ADAL" clId="{F4C2286D-0DBE-4644-A538-34A6C903FB9C}" dt="2022-01-18T12:54:10.380" v="15199"/>
          <ac:cxnSpMkLst>
            <pc:docMk/>
            <pc:sldMk cId="583135045" sldId="439"/>
            <ac:cxnSpMk id="27" creationId="{D9E64276-416B-499E-BA29-40721CAD11BC}"/>
          </ac:cxnSpMkLst>
        </pc:cxnChg>
        <pc:cxnChg chg="mod">
          <ac:chgData name="Domonkos Márk" userId="5b754e74-2ec2-4aaf-b9f5-cf8f0656bdfa" providerId="ADAL" clId="{F4C2286D-0DBE-4644-A538-34A6C903FB9C}" dt="2022-01-18T12:54:10.380" v="15199"/>
          <ac:cxnSpMkLst>
            <pc:docMk/>
            <pc:sldMk cId="583135045" sldId="439"/>
            <ac:cxnSpMk id="33" creationId="{3ADC087F-3E06-4063-8B5F-A053E04E4648}"/>
          </ac:cxnSpMkLst>
        </pc:cxnChg>
        <pc:cxnChg chg="mod">
          <ac:chgData name="Domonkos Márk" userId="5b754e74-2ec2-4aaf-b9f5-cf8f0656bdfa" providerId="ADAL" clId="{F4C2286D-0DBE-4644-A538-34A6C903FB9C}" dt="2022-01-18T12:54:10.380" v="15199"/>
          <ac:cxnSpMkLst>
            <pc:docMk/>
            <pc:sldMk cId="583135045" sldId="439"/>
            <ac:cxnSpMk id="34" creationId="{25A8627D-53E2-49E3-8C15-9F9AC9F6A066}"/>
          </ac:cxnSpMkLst>
        </pc:cxnChg>
      </pc:sldChg>
      <pc:sldChg chg="addSp modSp new mod">
        <pc:chgData name="Domonkos Márk" userId="5b754e74-2ec2-4aaf-b9f5-cf8f0656bdfa" providerId="ADAL" clId="{F4C2286D-0DBE-4644-A538-34A6C903FB9C}" dt="2022-01-18T13:08:36.662" v="15458" actId="1076"/>
        <pc:sldMkLst>
          <pc:docMk/>
          <pc:sldMk cId="597350244" sldId="440"/>
        </pc:sldMkLst>
        <pc:spChg chg="mod">
          <ac:chgData name="Domonkos Márk" userId="5b754e74-2ec2-4aaf-b9f5-cf8f0656bdfa" providerId="ADAL" clId="{F4C2286D-0DBE-4644-A538-34A6C903FB9C}" dt="2022-01-18T13:05:19.383" v="15432" actId="14100"/>
          <ac:spMkLst>
            <pc:docMk/>
            <pc:sldMk cId="597350244" sldId="440"/>
            <ac:spMk id="2" creationId="{4A946B00-BB1B-42E8-A940-8C143531E775}"/>
          </ac:spMkLst>
        </pc:spChg>
        <pc:spChg chg="mod">
          <ac:chgData name="Domonkos Márk" userId="5b754e74-2ec2-4aaf-b9f5-cf8f0656bdfa" providerId="ADAL" clId="{F4C2286D-0DBE-4644-A538-34A6C903FB9C}" dt="2022-01-18T13:04:18.847" v="15424" actId="20577"/>
          <ac:spMkLst>
            <pc:docMk/>
            <pc:sldMk cId="597350244" sldId="440"/>
            <ac:spMk id="6" creationId="{85478045-4A9F-4E6D-A497-EAE927DC9183}"/>
          </ac:spMkLst>
        </pc:spChg>
        <pc:spChg chg="add mod">
          <ac:chgData name="Domonkos Márk" userId="5b754e74-2ec2-4aaf-b9f5-cf8f0656bdfa" providerId="ADAL" clId="{F4C2286D-0DBE-4644-A538-34A6C903FB9C}" dt="2022-01-18T13:06:31.130" v="15447"/>
          <ac:spMkLst>
            <pc:docMk/>
            <pc:sldMk cId="597350244" sldId="440"/>
            <ac:spMk id="10" creationId="{A63033A3-F9D4-4E40-A0BF-77906A6764EA}"/>
          </ac:spMkLst>
        </pc:spChg>
        <pc:spChg chg="add mod">
          <ac:chgData name="Domonkos Márk" userId="5b754e74-2ec2-4aaf-b9f5-cf8f0656bdfa" providerId="ADAL" clId="{F4C2286D-0DBE-4644-A538-34A6C903FB9C}" dt="2022-01-18T13:07:01.302" v="15451" actId="1076"/>
          <ac:spMkLst>
            <pc:docMk/>
            <pc:sldMk cId="597350244" sldId="440"/>
            <ac:spMk id="12" creationId="{3BF00FE0-9F46-45AA-A97E-38A6103FE01A}"/>
          </ac:spMkLst>
        </pc:spChg>
        <pc:spChg chg="add mod">
          <ac:chgData name="Domonkos Márk" userId="5b754e74-2ec2-4aaf-b9f5-cf8f0656bdfa" providerId="ADAL" clId="{F4C2286D-0DBE-4644-A538-34A6C903FB9C}" dt="2022-01-18T13:08:36.662" v="15458" actId="1076"/>
          <ac:spMkLst>
            <pc:docMk/>
            <pc:sldMk cId="597350244" sldId="440"/>
            <ac:spMk id="14" creationId="{6AB8E99F-077C-4CB9-92EC-3840C4CF1F60}"/>
          </ac:spMkLst>
        </pc:spChg>
        <pc:picChg chg="add mod">
          <ac:chgData name="Domonkos Márk" userId="5b754e74-2ec2-4aaf-b9f5-cf8f0656bdfa" providerId="ADAL" clId="{F4C2286D-0DBE-4644-A538-34A6C903FB9C}" dt="2022-01-18T13:05:33.174" v="15436" actId="1076"/>
          <ac:picMkLst>
            <pc:docMk/>
            <pc:sldMk cId="597350244" sldId="440"/>
            <ac:picMk id="7" creationId="{2CC5A1A3-3416-4709-83C6-870B86E09A50}"/>
          </ac:picMkLst>
        </pc:picChg>
        <pc:picChg chg="add mod">
          <ac:chgData name="Domonkos Márk" userId="5b754e74-2ec2-4aaf-b9f5-cf8f0656bdfa" providerId="ADAL" clId="{F4C2286D-0DBE-4644-A538-34A6C903FB9C}" dt="2022-01-18T13:05:31.087" v="15435" actId="14100"/>
          <ac:picMkLst>
            <pc:docMk/>
            <pc:sldMk cId="597350244" sldId="440"/>
            <ac:picMk id="8" creationId="{75171E6A-F9C1-47A0-BC6D-EF9D84D0364E}"/>
          </ac:picMkLst>
        </pc:picChg>
      </pc:sldChg>
      <pc:sldChg chg="addSp modSp new mod">
        <pc:chgData name="Domonkos Márk" userId="5b754e74-2ec2-4aaf-b9f5-cf8f0656bdfa" providerId="ADAL" clId="{F4C2286D-0DBE-4644-A538-34A6C903FB9C}" dt="2022-01-18T13:25:14.196" v="15493" actId="1076"/>
        <pc:sldMkLst>
          <pc:docMk/>
          <pc:sldMk cId="1887365058" sldId="441"/>
        </pc:sldMkLst>
        <pc:spChg chg="mod">
          <ac:chgData name="Domonkos Márk" userId="5b754e74-2ec2-4aaf-b9f5-cf8f0656bdfa" providerId="ADAL" clId="{F4C2286D-0DBE-4644-A538-34A6C903FB9C}" dt="2022-01-18T13:23:42.388" v="15484" actId="27636"/>
          <ac:spMkLst>
            <pc:docMk/>
            <pc:sldMk cId="1887365058" sldId="441"/>
            <ac:spMk id="2" creationId="{EBC2DED0-0A5F-458B-B086-8CD1387A7665}"/>
          </ac:spMkLst>
        </pc:spChg>
        <pc:spChg chg="mod">
          <ac:chgData name="Domonkos Márk" userId="5b754e74-2ec2-4aaf-b9f5-cf8f0656bdfa" providerId="ADAL" clId="{F4C2286D-0DBE-4644-A538-34A6C903FB9C}" dt="2022-01-18T13:09:05.416" v="15479" actId="20577"/>
          <ac:spMkLst>
            <pc:docMk/>
            <pc:sldMk cId="1887365058" sldId="441"/>
            <ac:spMk id="6" creationId="{5A6E7214-8793-45FE-9CCE-09D2FE2D5E20}"/>
          </ac:spMkLst>
        </pc:spChg>
        <pc:spChg chg="add mod ord">
          <ac:chgData name="Domonkos Márk" userId="5b754e74-2ec2-4aaf-b9f5-cf8f0656bdfa" providerId="ADAL" clId="{F4C2286D-0DBE-4644-A538-34A6C903FB9C}" dt="2022-01-18T13:24:21.340" v="15488" actId="1076"/>
          <ac:spMkLst>
            <pc:docMk/>
            <pc:sldMk cId="1887365058" sldId="441"/>
            <ac:spMk id="11" creationId="{8E803E5E-2FA1-4DC0-B9C1-BBD6E5F75325}"/>
          </ac:spMkLst>
        </pc:spChg>
        <pc:spChg chg="add mod ord">
          <ac:chgData name="Domonkos Márk" userId="5b754e74-2ec2-4aaf-b9f5-cf8f0656bdfa" providerId="ADAL" clId="{F4C2286D-0DBE-4644-A538-34A6C903FB9C}" dt="2022-01-18T13:24:21.340" v="15488" actId="1076"/>
          <ac:spMkLst>
            <pc:docMk/>
            <pc:sldMk cId="1887365058" sldId="441"/>
            <ac:spMk id="12" creationId="{09E07775-A8CA-49DB-B31E-F57525DD5585}"/>
          </ac:spMkLst>
        </pc:spChg>
        <pc:spChg chg="add mod ord">
          <ac:chgData name="Domonkos Márk" userId="5b754e74-2ec2-4aaf-b9f5-cf8f0656bdfa" providerId="ADAL" clId="{F4C2286D-0DBE-4644-A538-34A6C903FB9C}" dt="2022-01-18T13:24:21.340" v="15488" actId="1076"/>
          <ac:spMkLst>
            <pc:docMk/>
            <pc:sldMk cId="1887365058" sldId="441"/>
            <ac:spMk id="13" creationId="{A6981154-9BA8-41A9-8AE6-304A2949A6C9}"/>
          </ac:spMkLst>
        </pc:spChg>
        <pc:spChg chg="add mod ord">
          <ac:chgData name="Domonkos Márk" userId="5b754e74-2ec2-4aaf-b9f5-cf8f0656bdfa" providerId="ADAL" clId="{F4C2286D-0DBE-4644-A538-34A6C903FB9C}" dt="2022-01-18T13:24:21.340" v="15488" actId="1076"/>
          <ac:spMkLst>
            <pc:docMk/>
            <pc:sldMk cId="1887365058" sldId="441"/>
            <ac:spMk id="14" creationId="{55CD5637-685F-40BE-89EC-2EC87CDE49D0}"/>
          </ac:spMkLst>
        </pc:spChg>
        <pc:spChg chg="add mod ord">
          <ac:chgData name="Domonkos Márk" userId="5b754e74-2ec2-4aaf-b9f5-cf8f0656bdfa" providerId="ADAL" clId="{F4C2286D-0DBE-4644-A538-34A6C903FB9C}" dt="2022-01-18T13:24:21.340" v="15488" actId="1076"/>
          <ac:spMkLst>
            <pc:docMk/>
            <pc:sldMk cId="1887365058" sldId="441"/>
            <ac:spMk id="15" creationId="{2F96165B-26FF-4B3F-84DB-6288498EE13E}"/>
          </ac:spMkLst>
        </pc:spChg>
        <pc:spChg chg="add mod ord">
          <ac:chgData name="Domonkos Márk" userId="5b754e74-2ec2-4aaf-b9f5-cf8f0656bdfa" providerId="ADAL" clId="{F4C2286D-0DBE-4644-A538-34A6C903FB9C}" dt="2022-01-18T13:24:21.340" v="15488" actId="1076"/>
          <ac:spMkLst>
            <pc:docMk/>
            <pc:sldMk cId="1887365058" sldId="441"/>
            <ac:spMk id="16" creationId="{2015F9D2-9082-421B-88D8-5F2F834831EE}"/>
          </ac:spMkLst>
        </pc:spChg>
        <pc:picChg chg="add mod ord">
          <ac:chgData name="Domonkos Márk" userId="5b754e74-2ec2-4aaf-b9f5-cf8f0656bdfa" providerId="ADAL" clId="{F4C2286D-0DBE-4644-A538-34A6C903FB9C}" dt="2022-01-18T13:24:21.340" v="15488" actId="1076"/>
          <ac:picMkLst>
            <pc:docMk/>
            <pc:sldMk cId="1887365058" sldId="441"/>
            <ac:picMk id="7" creationId="{F8FF8942-D69E-4B9D-BCB9-CC7658825725}"/>
          </ac:picMkLst>
        </pc:picChg>
        <pc:picChg chg="add mod ord">
          <ac:chgData name="Domonkos Márk" userId="5b754e74-2ec2-4aaf-b9f5-cf8f0656bdfa" providerId="ADAL" clId="{F4C2286D-0DBE-4644-A538-34A6C903FB9C}" dt="2022-01-18T13:24:21.340" v="15488" actId="1076"/>
          <ac:picMkLst>
            <pc:docMk/>
            <pc:sldMk cId="1887365058" sldId="441"/>
            <ac:picMk id="8" creationId="{7F7F6D88-E415-4775-848A-E536F917A95B}"/>
          </ac:picMkLst>
        </pc:picChg>
        <pc:picChg chg="add mod ord">
          <ac:chgData name="Domonkos Márk" userId="5b754e74-2ec2-4aaf-b9f5-cf8f0656bdfa" providerId="ADAL" clId="{F4C2286D-0DBE-4644-A538-34A6C903FB9C}" dt="2022-01-18T13:24:21.340" v="15488" actId="1076"/>
          <ac:picMkLst>
            <pc:docMk/>
            <pc:sldMk cId="1887365058" sldId="441"/>
            <ac:picMk id="9" creationId="{DD74BC89-9649-478A-B58B-C525F3E64AEE}"/>
          </ac:picMkLst>
        </pc:picChg>
        <pc:picChg chg="add mod ord">
          <ac:chgData name="Domonkos Márk" userId="5b754e74-2ec2-4aaf-b9f5-cf8f0656bdfa" providerId="ADAL" clId="{F4C2286D-0DBE-4644-A538-34A6C903FB9C}" dt="2022-01-18T13:25:14.196" v="15493" actId="1076"/>
          <ac:picMkLst>
            <pc:docMk/>
            <pc:sldMk cId="1887365058" sldId="441"/>
            <ac:picMk id="10" creationId="{03710641-3CD7-4A31-8E5E-E09A8B66B2F1}"/>
          </ac:picMkLst>
        </pc:picChg>
      </pc:sldChg>
      <pc:sldChg chg="addSp modSp new mod">
        <pc:chgData name="Domonkos Márk" userId="5b754e74-2ec2-4aaf-b9f5-cf8f0656bdfa" providerId="ADAL" clId="{F4C2286D-0DBE-4644-A538-34A6C903FB9C}" dt="2022-01-18T14:01:55.465" v="15840" actId="20577"/>
        <pc:sldMkLst>
          <pc:docMk/>
          <pc:sldMk cId="3973994914" sldId="442"/>
        </pc:sldMkLst>
        <pc:spChg chg="mod">
          <ac:chgData name="Domonkos Márk" userId="5b754e74-2ec2-4aaf-b9f5-cf8f0656bdfa" providerId="ADAL" clId="{F4C2286D-0DBE-4644-A538-34A6C903FB9C}" dt="2022-01-18T13:28:59.835" v="15518" actId="14100"/>
          <ac:spMkLst>
            <pc:docMk/>
            <pc:sldMk cId="3973994914" sldId="442"/>
            <ac:spMk id="2" creationId="{AD4457D4-FCC0-4770-BB51-246966531CC1}"/>
          </ac:spMkLst>
        </pc:spChg>
        <pc:spChg chg="mod">
          <ac:chgData name="Domonkos Márk" userId="5b754e74-2ec2-4aaf-b9f5-cf8f0656bdfa" providerId="ADAL" clId="{F4C2286D-0DBE-4644-A538-34A6C903FB9C}" dt="2022-01-18T14:01:55.465" v="15840" actId="20577"/>
          <ac:spMkLst>
            <pc:docMk/>
            <pc:sldMk cId="3973994914" sldId="442"/>
            <ac:spMk id="6" creationId="{D87A24FC-56DE-43C2-8304-6A0FFE998F2D}"/>
          </ac:spMkLst>
        </pc:spChg>
        <pc:spChg chg="add mod">
          <ac:chgData name="Domonkos Márk" userId="5b754e74-2ec2-4aaf-b9f5-cf8f0656bdfa" providerId="ADAL" clId="{F4C2286D-0DBE-4644-A538-34A6C903FB9C}" dt="2022-01-18T13:29:06.465" v="15520" actId="1076"/>
          <ac:spMkLst>
            <pc:docMk/>
            <pc:sldMk cId="3973994914" sldId="442"/>
            <ac:spMk id="8" creationId="{0A2DA5F6-7B68-4F2D-8E49-79F254CCD2B9}"/>
          </ac:spMkLst>
        </pc:spChg>
        <pc:spChg chg="add mod">
          <ac:chgData name="Domonkos Márk" userId="5b754e74-2ec2-4aaf-b9f5-cf8f0656bdfa" providerId="ADAL" clId="{F4C2286D-0DBE-4644-A538-34A6C903FB9C}" dt="2022-01-18T13:30:38.707" v="15527" actId="1076"/>
          <ac:spMkLst>
            <pc:docMk/>
            <pc:sldMk cId="3973994914" sldId="442"/>
            <ac:spMk id="11" creationId="{DC3B464A-B259-40C4-B1AE-6BE6C0370437}"/>
          </ac:spMkLst>
        </pc:spChg>
        <pc:spChg chg="add mod">
          <ac:chgData name="Domonkos Márk" userId="5b754e74-2ec2-4aaf-b9f5-cf8f0656bdfa" providerId="ADAL" clId="{F4C2286D-0DBE-4644-A538-34A6C903FB9C}" dt="2022-01-18T13:31:51.195" v="15536" actId="1076"/>
          <ac:spMkLst>
            <pc:docMk/>
            <pc:sldMk cId="3973994914" sldId="442"/>
            <ac:spMk id="14" creationId="{D0D62E4A-C992-4EA0-9B60-FFE2D8684B61}"/>
          </ac:spMkLst>
        </pc:spChg>
        <pc:picChg chg="add mod">
          <ac:chgData name="Domonkos Márk" userId="5b754e74-2ec2-4aaf-b9f5-cf8f0656bdfa" providerId="ADAL" clId="{F4C2286D-0DBE-4644-A538-34A6C903FB9C}" dt="2022-01-18T13:29:17.452" v="15522" actId="1076"/>
          <ac:picMkLst>
            <pc:docMk/>
            <pc:sldMk cId="3973994914" sldId="442"/>
            <ac:picMk id="9" creationId="{268ED2A9-2594-4001-8526-09C8FBF5B62A}"/>
          </ac:picMkLst>
        </pc:picChg>
        <pc:picChg chg="add mod">
          <ac:chgData name="Domonkos Márk" userId="5b754e74-2ec2-4aaf-b9f5-cf8f0656bdfa" providerId="ADAL" clId="{F4C2286D-0DBE-4644-A538-34A6C903FB9C}" dt="2022-01-18T13:31:53.315" v="15537" actId="1076"/>
          <ac:picMkLst>
            <pc:docMk/>
            <pc:sldMk cId="3973994914" sldId="442"/>
            <ac:picMk id="12" creationId="{F239F242-7A9B-4EAD-B171-1380ED6CFC1D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8T13:44:43.167" v="15639" actId="1076"/>
        <pc:sldMkLst>
          <pc:docMk/>
          <pc:sldMk cId="1965099604" sldId="443"/>
        </pc:sldMkLst>
        <pc:spChg chg="del">
          <ac:chgData name="Domonkos Márk" userId="5b754e74-2ec2-4aaf-b9f5-cf8f0656bdfa" providerId="ADAL" clId="{F4C2286D-0DBE-4644-A538-34A6C903FB9C}" dt="2022-01-18T13:38:11.968" v="15547"/>
          <ac:spMkLst>
            <pc:docMk/>
            <pc:sldMk cId="1965099604" sldId="443"/>
            <ac:spMk id="2" creationId="{8CCD79F6-9645-45E3-B513-644C0D4F358E}"/>
          </ac:spMkLst>
        </pc:spChg>
        <pc:spChg chg="mod">
          <ac:chgData name="Domonkos Márk" userId="5b754e74-2ec2-4aaf-b9f5-cf8f0656bdfa" providerId="ADAL" clId="{F4C2286D-0DBE-4644-A538-34A6C903FB9C}" dt="2022-01-18T13:34:03.917" v="15546" actId="20577"/>
          <ac:spMkLst>
            <pc:docMk/>
            <pc:sldMk cId="1965099604" sldId="443"/>
            <ac:spMk id="6" creationId="{29D57B98-DEE5-473C-B574-D60EAAA423AD}"/>
          </ac:spMkLst>
        </pc:spChg>
        <pc:spChg chg="add mod">
          <ac:chgData name="Domonkos Márk" userId="5b754e74-2ec2-4aaf-b9f5-cf8f0656bdfa" providerId="ADAL" clId="{F4C2286D-0DBE-4644-A538-34A6C903FB9C}" dt="2022-01-18T13:43:08.254" v="15622" actId="14100"/>
          <ac:spMkLst>
            <pc:docMk/>
            <pc:sldMk cId="1965099604" sldId="443"/>
            <ac:spMk id="9" creationId="{5814E29F-68E8-41B3-AB55-FE8F629A0284}"/>
          </ac:spMkLst>
        </pc:spChg>
        <pc:spChg chg="add mod">
          <ac:chgData name="Domonkos Márk" userId="5b754e74-2ec2-4aaf-b9f5-cf8f0656bdfa" providerId="ADAL" clId="{F4C2286D-0DBE-4644-A538-34A6C903FB9C}" dt="2022-01-18T13:43:25.330" v="15626" actId="1076"/>
          <ac:spMkLst>
            <pc:docMk/>
            <pc:sldMk cId="1965099604" sldId="443"/>
            <ac:spMk id="11" creationId="{CEC000BA-8A41-4217-88C1-67E2D529771E}"/>
          </ac:spMkLst>
        </pc:spChg>
        <pc:spChg chg="add mod">
          <ac:chgData name="Domonkos Márk" userId="5b754e74-2ec2-4aaf-b9f5-cf8f0656bdfa" providerId="ADAL" clId="{F4C2286D-0DBE-4644-A538-34A6C903FB9C}" dt="2022-01-18T13:40:14.950" v="15594" actId="1076"/>
          <ac:spMkLst>
            <pc:docMk/>
            <pc:sldMk cId="1965099604" sldId="443"/>
            <ac:spMk id="13" creationId="{9B0A90F2-C1DC-436D-AA4E-ED62A00C7908}"/>
          </ac:spMkLst>
        </pc:spChg>
        <pc:spChg chg="add mod">
          <ac:chgData name="Domonkos Márk" userId="5b754e74-2ec2-4aaf-b9f5-cf8f0656bdfa" providerId="ADAL" clId="{F4C2286D-0DBE-4644-A538-34A6C903FB9C}" dt="2022-01-18T13:43:38.230" v="15630" actId="207"/>
          <ac:spMkLst>
            <pc:docMk/>
            <pc:sldMk cId="1965099604" sldId="443"/>
            <ac:spMk id="15" creationId="{11DBC8BE-6CDF-4F41-8FED-C3242AEA5B59}"/>
          </ac:spMkLst>
        </pc:spChg>
        <pc:spChg chg="add mod">
          <ac:chgData name="Domonkos Márk" userId="5b754e74-2ec2-4aaf-b9f5-cf8f0656bdfa" providerId="ADAL" clId="{F4C2286D-0DBE-4644-A538-34A6C903FB9C}" dt="2022-01-18T13:44:40.042" v="15638" actId="1076"/>
          <ac:spMkLst>
            <pc:docMk/>
            <pc:sldMk cId="1965099604" sldId="443"/>
            <ac:spMk id="18" creationId="{CBC09C92-FC72-4DBF-B79B-D843A0B77F0B}"/>
          </ac:spMkLst>
        </pc:spChg>
        <pc:picChg chg="add mod">
          <ac:chgData name="Domonkos Márk" userId="5b754e74-2ec2-4aaf-b9f5-cf8f0656bdfa" providerId="ADAL" clId="{F4C2286D-0DBE-4644-A538-34A6C903FB9C}" dt="2022-01-18T13:43:29.290" v="15628" actId="14100"/>
          <ac:picMkLst>
            <pc:docMk/>
            <pc:sldMk cId="1965099604" sldId="443"/>
            <ac:picMk id="7" creationId="{303F4D51-A0D1-4C1D-8FDD-877E1ED242E4}"/>
          </ac:picMkLst>
        </pc:picChg>
        <pc:picChg chg="add mod">
          <ac:chgData name="Domonkos Márk" userId="5b754e74-2ec2-4aaf-b9f5-cf8f0656bdfa" providerId="ADAL" clId="{F4C2286D-0DBE-4644-A538-34A6C903FB9C}" dt="2022-01-18T13:44:43.167" v="15639" actId="1076"/>
          <ac:picMkLst>
            <pc:docMk/>
            <pc:sldMk cId="1965099604" sldId="443"/>
            <ac:picMk id="16" creationId="{0F9374DF-95CA-44AF-8307-A79CDD8EF7CE}"/>
          </ac:picMkLst>
        </pc:picChg>
      </pc:sldChg>
      <pc:sldChg chg="addSp modSp new mod">
        <pc:chgData name="Domonkos Márk" userId="5b754e74-2ec2-4aaf-b9f5-cf8f0656bdfa" providerId="ADAL" clId="{F4C2286D-0DBE-4644-A538-34A6C903FB9C}" dt="2022-01-18T13:52:21.366" v="15687" actId="14100"/>
        <pc:sldMkLst>
          <pc:docMk/>
          <pc:sldMk cId="1344770112" sldId="444"/>
        </pc:sldMkLst>
        <pc:spChg chg="mod">
          <ac:chgData name="Domonkos Márk" userId="5b754e74-2ec2-4aaf-b9f5-cf8f0656bdfa" providerId="ADAL" clId="{F4C2286D-0DBE-4644-A538-34A6C903FB9C}" dt="2022-01-18T13:46:24.662" v="15664" actId="27636"/>
          <ac:spMkLst>
            <pc:docMk/>
            <pc:sldMk cId="1344770112" sldId="444"/>
            <ac:spMk id="2" creationId="{6E9E98D8-4898-4859-8840-A3204E58C490}"/>
          </ac:spMkLst>
        </pc:spChg>
        <pc:spChg chg="mod">
          <ac:chgData name="Domonkos Márk" userId="5b754e74-2ec2-4aaf-b9f5-cf8f0656bdfa" providerId="ADAL" clId="{F4C2286D-0DBE-4644-A538-34A6C903FB9C}" dt="2022-01-18T13:46:01.913" v="15656" actId="20577"/>
          <ac:spMkLst>
            <pc:docMk/>
            <pc:sldMk cId="1344770112" sldId="444"/>
            <ac:spMk id="6" creationId="{D7BE57FA-10E3-4F27-AAEA-E6393F61DAB2}"/>
          </ac:spMkLst>
        </pc:spChg>
        <pc:spChg chg="add mod">
          <ac:chgData name="Domonkos Márk" userId="5b754e74-2ec2-4aaf-b9f5-cf8f0656bdfa" providerId="ADAL" clId="{F4C2286D-0DBE-4644-A538-34A6C903FB9C}" dt="2022-01-18T13:51:30.793" v="15679" actId="14100"/>
          <ac:spMkLst>
            <pc:docMk/>
            <pc:sldMk cId="1344770112" sldId="444"/>
            <ac:spMk id="13" creationId="{1AC05B9D-15FF-421A-B661-F378899E2F3F}"/>
          </ac:spMkLst>
        </pc:spChg>
        <pc:spChg chg="add mod">
          <ac:chgData name="Domonkos Márk" userId="5b754e74-2ec2-4aaf-b9f5-cf8f0656bdfa" providerId="ADAL" clId="{F4C2286D-0DBE-4644-A538-34A6C903FB9C}" dt="2022-01-18T13:51:51.355" v="15682" actId="14100"/>
          <ac:spMkLst>
            <pc:docMk/>
            <pc:sldMk cId="1344770112" sldId="444"/>
            <ac:spMk id="15" creationId="{820C8A54-DA37-476B-A527-0030674AD8D6}"/>
          </ac:spMkLst>
        </pc:spChg>
        <pc:spChg chg="add mod">
          <ac:chgData name="Domonkos Márk" userId="5b754e74-2ec2-4aaf-b9f5-cf8f0656bdfa" providerId="ADAL" clId="{F4C2286D-0DBE-4644-A538-34A6C903FB9C}" dt="2022-01-18T13:52:21.366" v="15687" actId="14100"/>
          <ac:spMkLst>
            <pc:docMk/>
            <pc:sldMk cId="1344770112" sldId="444"/>
            <ac:spMk id="17" creationId="{C056E55B-DB9A-44B9-80EE-FED6029E8C4C}"/>
          </ac:spMkLst>
        </pc:spChg>
        <pc:grpChg chg="add mod">
          <ac:chgData name="Domonkos Márk" userId="5b754e74-2ec2-4aaf-b9f5-cf8f0656bdfa" providerId="ADAL" clId="{F4C2286D-0DBE-4644-A538-34A6C903FB9C}" dt="2022-01-18T13:50:36.546" v="15669" actId="1076"/>
          <ac:grpSpMkLst>
            <pc:docMk/>
            <pc:sldMk cId="1344770112" sldId="444"/>
            <ac:grpSpMk id="7" creationId="{BC2E3CB3-477F-4025-9635-2BF7EDBE38D8}"/>
          </ac:grpSpMkLst>
        </pc:grpChg>
        <pc:picChg chg="mod">
          <ac:chgData name="Domonkos Márk" userId="5b754e74-2ec2-4aaf-b9f5-cf8f0656bdfa" providerId="ADAL" clId="{F4C2286D-0DBE-4644-A538-34A6C903FB9C}" dt="2022-01-18T13:50:26.347" v="15665"/>
          <ac:picMkLst>
            <pc:docMk/>
            <pc:sldMk cId="1344770112" sldId="444"/>
            <ac:picMk id="8" creationId="{3D55A8CE-0A0F-4F69-8A95-5DC3D7A42478}"/>
          </ac:picMkLst>
        </pc:picChg>
        <pc:picChg chg="mod">
          <ac:chgData name="Domonkos Márk" userId="5b754e74-2ec2-4aaf-b9f5-cf8f0656bdfa" providerId="ADAL" clId="{F4C2286D-0DBE-4644-A538-34A6C903FB9C}" dt="2022-01-18T13:50:26.347" v="15665"/>
          <ac:picMkLst>
            <pc:docMk/>
            <pc:sldMk cId="1344770112" sldId="444"/>
            <ac:picMk id="9" creationId="{C23B9E14-8092-4C87-89ED-24CEF1850029}"/>
          </ac:picMkLst>
        </pc:picChg>
        <pc:picChg chg="add mod">
          <ac:chgData name="Domonkos Márk" userId="5b754e74-2ec2-4aaf-b9f5-cf8f0656bdfa" providerId="ADAL" clId="{F4C2286D-0DBE-4644-A538-34A6C903FB9C}" dt="2022-01-18T13:50:40.858" v="15670" actId="1076"/>
          <ac:picMkLst>
            <pc:docMk/>
            <pc:sldMk cId="1344770112" sldId="444"/>
            <ac:picMk id="10" creationId="{780C746C-BF9B-42CC-B8F3-D732B398D256}"/>
          </ac:picMkLst>
        </pc:picChg>
        <pc:picChg chg="add mod">
          <ac:chgData name="Domonkos Márk" userId="5b754e74-2ec2-4aaf-b9f5-cf8f0656bdfa" providerId="ADAL" clId="{F4C2286D-0DBE-4644-A538-34A6C903FB9C}" dt="2022-01-18T13:51:00.325" v="15675" actId="1076"/>
          <ac:picMkLst>
            <pc:docMk/>
            <pc:sldMk cId="1344770112" sldId="444"/>
            <ac:picMk id="11" creationId="{7B2F8CE4-1085-443E-8FB1-92C965395D32}"/>
          </ac:picMkLst>
        </pc:picChg>
      </pc:sldChg>
      <pc:sldChg chg="addSp modSp new mod">
        <pc:chgData name="Domonkos Márk" userId="5b754e74-2ec2-4aaf-b9f5-cf8f0656bdfa" providerId="ADAL" clId="{F4C2286D-0DBE-4644-A538-34A6C903FB9C}" dt="2022-01-18T13:57:41.721" v="15806" actId="1076"/>
        <pc:sldMkLst>
          <pc:docMk/>
          <pc:sldMk cId="212010937" sldId="445"/>
        </pc:sldMkLst>
        <pc:spChg chg="mod">
          <ac:chgData name="Domonkos Márk" userId="5b754e74-2ec2-4aaf-b9f5-cf8f0656bdfa" providerId="ADAL" clId="{F4C2286D-0DBE-4644-A538-34A6C903FB9C}" dt="2022-01-18T13:55:19.970" v="15757" actId="27636"/>
          <ac:spMkLst>
            <pc:docMk/>
            <pc:sldMk cId="212010937" sldId="445"/>
            <ac:spMk id="2" creationId="{CB59C82C-2813-4300-946A-AE046C6F46E8}"/>
          </ac:spMkLst>
        </pc:spChg>
        <pc:spChg chg="mod">
          <ac:chgData name="Domonkos Márk" userId="5b754e74-2ec2-4aaf-b9f5-cf8f0656bdfa" providerId="ADAL" clId="{F4C2286D-0DBE-4644-A538-34A6C903FB9C}" dt="2022-01-18T13:54:23.836" v="15718" actId="20577"/>
          <ac:spMkLst>
            <pc:docMk/>
            <pc:sldMk cId="212010937" sldId="445"/>
            <ac:spMk id="6" creationId="{691152C4-368C-49B6-B4D8-67E05DFBEA3D}"/>
          </ac:spMkLst>
        </pc:spChg>
        <pc:spChg chg="add mod">
          <ac:chgData name="Domonkos Márk" userId="5b754e74-2ec2-4aaf-b9f5-cf8f0656bdfa" providerId="ADAL" clId="{F4C2286D-0DBE-4644-A538-34A6C903FB9C}" dt="2022-01-18T13:56:30.948" v="15798" actId="14100"/>
          <ac:spMkLst>
            <pc:docMk/>
            <pc:sldMk cId="212010937" sldId="445"/>
            <ac:spMk id="9" creationId="{9559E5C9-86F5-475D-AF20-DEE80922AD2E}"/>
          </ac:spMkLst>
        </pc:spChg>
        <pc:spChg chg="add mod">
          <ac:chgData name="Domonkos Márk" userId="5b754e74-2ec2-4aaf-b9f5-cf8f0656bdfa" providerId="ADAL" clId="{F4C2286D-0DBE-4644-A538-34A6C903FB9C}" dt="2022-01-18T13:57:14.003" v="15803" actId="1076"/>
          <ac:spMkLst>
            <pc:docMk/>
            <pc:sldMk cId="212010937" sldId="445"/>
            <ac:spMk id="12" creationId="{B16569A2-3658-4BB5-9521-4F0DC768B0C5}"/>
          </ac:spMkLst>
        </pc:spChg>
        <pc:spChg chg="add mod">
          <ac:chgData name="Domonkos Márk" userId="5b754e74-2ec2-4aaf-b9f5-cf8f0656bdfa" providerId="ADAL" clId="{F4C2286D-0DBE-4644-A538-34A6C903FB9C}" dt="2022-01-18T13:57:41.721" v="15806" actId="1076"/>
          <ac:spMkLst>
            <pc:docMk/>
            <pc:sldMk cId="212010937" sldId="445"/>
            <ac:spMk id="14" creationId="{C172F374-DCC7-4EC7-9D0E-A28CE7487837}"/>
          </ac:spMkLst>
        </pc:spChg>
        <pc:picChg chg="add mod">
          <ac:chgData name="Domonkos Márk" userId="5b754e74-2ec2-4aaf-b9f5-cf8f0656bdfa" providerId="ADAL" clId="{F4C2286D-0DBE-4644-A538-34A6C903FB9C}" dt="2022-01-18T13:55:28.233" v="15759" actId="1076"/>
          <ac:picMkLst>
            <pc:docMk/>
            <pc:sldMk cId="212010937" sldId="445"/>
            <ac:picMk id="7" creationId="{1AC2B3D9-B585-456A-AA89-9B675277BA46}"/>
          </ac:picMkLst>
        </pc:picChg>
        <pc:picChg chg="add mod">
          <ac:chgData name="Domonkos Márk" userId="5b754e74-2ec2-4aaf-b9f5-cf8f0656bdfa" providerId="ADAL" clId="{F4C2286D-0DBE-4644-A538-34A6C903FB9C}" dt="2022-01-18T13:56:48.717" v="15800" actId="1076"/>
          <ac:picMkLst>
            <pc:docMk/>
            <pc:sldMk cId="212010937" sldId="445"/>
            <ac:picMk id="10" creationId="{F717E397-62AD-421D-A3F3-14AA29F7C49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8T16:09:18.055" v="15940" actId="1076"/>
        <pc:sldMkLst>
          <pc:docMk/>
          <pc:sldMk cId="3776720146" sldId="446"/>
        </pc:sldMkLst>
        <pc:spChg chg="mod">
          <ac:chgData name="Domonkos Márk" userId="5b754e74-2ec2-4aaf-b9f5-cf8f0656bdfa" providerId="ADAL" clId="{F4C2286D-0DBE-4644-A538-34A6C903FB9C}" dt="2022-01-18T15:59:34.025" v="15849" actId="14100"/>
          <ac:spMkLst>
            <pc:docMk/>
            <pc:sldMk cId="3776720146" sldId="446"/>
            <ac:spMk id="2" creationId="{80866BFC-8E8D-4E03-956E-5CBC1652BA5E}"/>
          </ac:spMkLst>
        </pc:spChg>
        <pc:spChg chg="mod">
          <ac:chgData name="Domonkos Márk" userId="5b754e74-2ec2-4aaf-b9f5-cf8f0656bdfa" providerId="ADAL" clId="{F4C2286D-0DBE-4644-A538-34A6C903FB9C}" dt="2022-01-18T14:03:59.492" v="15842"/>
          <ac:spMkLst>
            <pc:docMk/>
            <pc:sldMk cId="3776720146" sldId="446"/>
            <ac:spMk id="6" creationId="{5154F2F4-AABC-48E0-BF3E-0374CCAE9290}"/>
          </ac:spMkLst>
        </pc:spChg>
        <pc:spChg chg="add mod">
          <ac:chgData name="Domonkos Márk" userId="5b754e74-2ec2-4aaf-b9f5-cf8f0656bdfa" providerId="ADAL" clId="{F4C2286D-0DBE-4644-A538-34A6C903FB9C}" dt="2022-01-18T15:59:49.770" v="15853" actId="1076"/>
          <ac:spMkLst>
            <pc:docMk/>
            <pc:sldMk cId="3776720146" sldId="446"/>
            <ac:spMk id="8" creationId="{ED3483E3-F6EB-4D86-9888-743134D4FA24}"/>
          </ac:spMkLst>
        </pc:spChg>
        <pc:spChg chg="add mod">
          <ac:chgData name="Domonkos Márk" userId="5b754e74-2ec2-4aaf-b9f5-cf8f0656bdfa" providerId="ADAL" clId="{F4C2286D-0DBE-4644-A538-34A6C903FB9C}" dt="2022-01-18T16:00:37.228" v="15867" actId="207"/>
          <ac:spMkLst>
            <pc:docMk/>
            <pc:sldMk cId="3776720146" sldId="446"/>
            <ac:spMk id="14" creationId="{CD117C11-478F-4DDD-BBE2-6847383DE0B1}"/>
          </ac:spMkLst>
        </pc:spChg>
        <pc:spChg chg="add del mod">
          <ac:chgData name="Domonkos Márk" userId="5b754e74-2ec2-4aaf-b9f5-cf8f0656bdfa" providerId="ADAL" clId="{F4C2286D-0DBE-4644-A538-34A6C903FB9C}" dt="2022-01-18T16:04:38.856" v="15928" actId="478"/>
          <ac:spMkLst>
            <pc:docMk/>
            <pc:sldMk cId="3776720146" sldId="446"/>
            <ac:spMk id="16" creationId="{2C31C499-3342-4BA6-A848-B1824B4C4671}"/>
          </ac:spMkLst>
        </pc:spChg>
        <pc:spChg chg="add mod">
          <ac:chgData name="Domonkos Márk" userId="5b754e74-2ec2-4aaf-b9f5-cf8f0656bdfa" providerId="ADAL" clId="{F4C2286D-0DBE-4644-A538-34A6C903FB9C}" dt="2022-01-18T16:04:54.907" v="15935" actId="1076"/>
          <ac:spMkLst>
            <pc:docMk/>
            <pc:sldMk cId="3776720146" sldId="446"/>
            <ac:spMk id="18" creationId="{37AAE65B-369A-4BC0-BDE6-5F63ED368D8C}"/>
          </ac:spMkLst>
        </pc:spChg>
        <pc:spChg chg="add mod">
          <ac:chgData name="Domonkos Márk" userId="5b754e74-2ec2-4aaf-b9f5-cf8f0656bdfa" providerId="ADAL" clId="{F4C2286D-0DBE-4644-A538-34A6C903FB9C}" dt="2022-01-18T16:09:18.055" v="15940" actId="1076"/>
          <ac:spMkLst>
            <pc:docMk/>
            <pc:sldMk cId="3776720146" sldId="446"/>
            <ac:spMk id="20" creationId="{8367B958-912A-4896-9617-97E5A4A44E0E}"/>
          </ac:spMkLst>
        </pc:spChg>
        <pc:grpChg chg="add mod">
          <ac:chgData name="Domonkos Márk" userId="5b754e74-2ec2-4aaf-b9f5-cf8f0656bdfa" providerId="ADAL" clId="{F4C2286D-0DBE-4644-A538-34A6C903FB9C}" dt="2022-01-18T15:59:55.995" v="15855" actId="1076"/>
          <ac:grpSpMkLst>
            <pc:docMk/>
            <pc:sldMk cId="3776720146" sldId="446"/>
            <ac:grpSpMk id="9" creationId="{9CF7BDE3-8ED0-488A-9068-F72CD2401AF2}"/>
          </ac:grpSpMkLst>
        </pc:grpChg>
        <pc:picChg chg="mod">
          <ac:chgData name="Domonkos Márk" userId="5b754e74-2ec2-4aaf-b9f5-cf8f0656bdfa" providerId="ADAL" clId="{F4C2286D-0DBE-4644-A538-34A6C903FB9C}" dt="2022-01-18T15:59:53.959" v="15854"/>
          <ac:picMkLst>
            <pc:docMk/>
            <pc:sldMk cId="3776720146" sldId="446"/>
            <ac:picMk id="10" creationId="{BD8C5101-3A07-460D-9354-FDEC1675388C}"/>
          </ac:picMkLst>
        </pc:picChg>
        <pc:picChg chg="mod">
          <ac:chgData name="Domonkos Márk" userId="5b754e74-2ec2-4aaf-b9f5-cf8f0656bdfa" providerId="ADAL" clId="{F4C2286D-0DBE-4644-A538-34A6C903FB9C}" dt="2022-01-18T15:59:53.959" v="15854"/>
          <ac:picMkLst>
            <pc:docMk/>
            <pc:sldMk cId="3776720146" sldId="446"/>
            <ac:picMk id="11" creationId="{B03A0D32-9522-43D4-AD2C-D6F94798A41F}"/>
          </ac:picMkLst>
        </pc:picChg>
        <pc:picChg chg="mod">
          <ac:chgData name="Domonkos Márk" userId="5b754e74-2ec2-4aaf-b9f5-cf8f0656bdfa" providerId="ADAL" clId="{F4C2286D-0DBE-4644-A538-34A6C903FB9C}" dt="2022-01-18T15:59:53.959" v="15854"/>
          <ac:picMkLst>
            <pc:docMk/>
            <pc:sldMk cId="3776720146" sldId="446"/>
            <ac:picMk id="12" creationId="{A378A474-0C00-40C4-A691-D8A8AB7805B0}"/>
          </ac:picMkLst>
        </pc:picChg>
      </pc:sldChg>
      <pc:sldChg chg="addSp modSp new mod">
        <pc:chgData name="Domonkos Márk" userId="5b754e74-2ec2-4aaf-b9f5-cf8f0656bdfa" providerId="ADAL" clId="{F4C2286D-0DBE-4644-A538-34A6C903FB9C}" dt="2022-01-18T16:16:56.374" v="16232" actId="20577"/>
        <pc:sldMkLst>
          <pc:docMk/>
          <pc:sldMk cId="3041353096" sldId="447"/>
        </pc:sldMkLst>
        <pc:spChg chg="mod">
          <ac:chgData name="Domonkos Márk" userId="5b754e74-2ec2-4aaf-b9f5-cf8f0656bdfa" providerId="ADAL" clId="{F4C2286D-0DBE-4644-A538-34A6C903FB9C}" dt="2022-01-18T16:14:45.571" v="16074" actId="255"/>
          <ac:spMkLst>
            <pc:docMk/>
            <pc:sldMk cId="3041353096" sldId="447"/>
            <ac:spMk id="2" creationId="{96A5BF62-1031-490C-B268-3B9DFA6F52B6}"/>
          </ac:spMkLst>
        </pc:spChg>
        <pc:spChg chg="mod">
          <ac:chgData name="Domonkos Márk" userId="5b754e74-2ec2-4aaf-b9f5-cf8f0656bdfa" providerId="ADAL" clId="{F4C2286D-0DBE-4644-A538-34A6C903FB9C}" dt="2022-01-18T16:09:47.453" v="15982" actId="20577"/>
          <ac:spMkLst>
            <pc:docMk/>
            <pc:sldMk cId="3041353096" sldId="447"/>
            <ac:spMk id="6" creationId="{2A6565C9-B651-4164-92C9-F202DA65AF3D}"/>
          </ac:spMkLst>
        </pc:spChg>
        <pc:spChg chg="add mod">
          <ac:chgData name="Domonkos Márk" userId="5b754e74-2ec2-4aaf-b9f5-cf8f0656bdfa" providerId="ADAL" clId="{F4C2286D-0DBE-4644-A538-34A6C903FB9C}" dt="2022-01-18T16:16:56.374" v="16232" actId="20577"/>
          <ac:spMkLst>
            <pc:docMk/>
            <pc:sldMk cId="3041353096" sldId="447"/>
            <ac:spMk id="9" creationId="{6456FD8C-8D80-4A3D-A461-6DAB421E6813}"/>
          </ac:spMkLst>
        </pc:spChg>
        <pc:picChg chg="add mod ord">
          <ac:chgData name="Domonkos Márk" userId="5b754e74-2ec2-4aaf-b9f5-cf8f0656bdfa" providerId="ADAL" clId="{F4C2286D-0DBE-4644-A538-34A6C903FB9C}" dt="2022-01-18T16:11:40.868" v="16001" actId="167"/>
          <ac:picMkLst>
            <pc:docMk/>
            <pc:sldMk cId="3041353096" sldId="447"/>
            <ac:picMk id="7" creationId="{33DCAA91-64FC-432D-8496-4A9E97899F4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8T16:19:13.602" v="16279" actId="1076"/>
        <pc:sldMkLst>
          <pc:docMk/>
          <pc:sldMk cId="2414012812" sldId="448"/>
        </pc:sldMkLst>
        <pc:spChg chg="del">
          <ac:chgData name="Domonkos Márk" userId="5b754e74-2ec2-4aaf-b9f5-cf8f0656bdfa" providerId="ADAL" clId="{F4C2286D-0DBE-4644-A538-34A6C903FB9C}" dt="2022-01-18T16:17:38.483" v="16259" actId="478"/>
          <ac:spMkLst>
            <pc:docMk/>
            <pc:sldMk cId="2414012812" sldId="448"/>
            <ac:spMk id="2" creationId="{6D95AC1A-8960-444A-AA9E-1C26485849C8}"/>
          </ac:spMkLst>
        </pc:spChg>
        <pc:spChg chg="mod">
          <ac:chgData name="Domonkos Márk" userId="5b754e74-2ec2-4aaf-b9f5-cf8f0656bdfa" providerId="ADAL" clId="{F4C2286D-0DBE-4644-A538-34A6C903FB9C}" dt="2022-01-18T16:17:30.991" v="16257" actId="20577"/>
          <ac:spMkLst>
            <pc:docMk/>
            <pc:sldMk cId="2414012812" sldId="448"/>
            <ac:spMk id="6" creationId="{458A9A68-245C-470C-A027-68E6A2498414}"/>
          </ac:spMkLst>
        </pc:spChg>
        <pc:spChg chg="add mod">
          <ac:chgData name="Domonkos Márk" userId="5b754e74-2ec2-4aaf-b9f5-cf8f0656bdfa" providerId="ADAL" clId="{F4C2286D-0DBE-4644-A538-34A6C903FB9C}" dt="2022-01-18T16:18:30.215" v="16271" actId="1076"/>
          <ac:spMkLst>
            <pc:docMk/>
            <pc:sldMk cId="2414012812" sldId="448"/>
            <ac:spMk id="10" creationId="{20D1E3E5-1996-40E5-B042-47DA6EDA7C61}"/>
          </ac:spMkLst>
        </pc:spChg>
        <pc:spChg chg="add mod">
          <ac:chgData name="Domonkos Márk" userId="5b754e74-2ec2-4aaf-b9f5-cf8f0656bdfa" providerId="ADAL" clId="{F4C2286D-0DBE-4644-A538-34A6C903FB9C}" dt="2022-01-18T16:19:13.602" v="16279" actId="1076"/>
          <ac:spMkLst>
            <pc:docMk/>
            <pc:sldMk cId="2414012812" sldId="448"/>
            <ac:spMk id="12" creationId="{073D915C-09B8-43FE-84FA-4FBB996106AE}"/>
          </ac:spMkLst>
        </pc:spChg>
        <pc:picChg chg="add mod">
          <ac:chgData name="Domonkos Márk" userId="5b754e74-2ec2-4aaf-b9f5-cf8f0656bdfa" providerId="ADAL" clId="{F4C2286D-0DBE-4644-A538-34A6C903FB9C}" dt="2022-01-18T16:18:37.847" v="16273" actId="14100"/>
          <ac:picMkLst>
            <pc:docMk/>
            <pc:sldMk cId="2414012812" sldId="448"/>
            <ac:picMk id="7" creationId="{E4C50DF5-59EC-4FD0-8394-16282292E06E}"/>
          </ac:picMkLst>
        </pc:picChg>
        <pc:picChg chg="add mod">
          <ac:chgData name="Domonkos Márk" userId="5b754e74-2ec2-4aaf-b9f5-cf8f0656bdfa" providerId="ADAL" clId="{F4C2286D-0DBE-4644-A538-34A6C903FB9C}" dt="2022-01-18T16:18:42.406" v="16275" actId="14100"/>
          <ac:picMkLst>
            <pc:docMk/>
            <pc:sldMk cId="2414012812" sldId="448"/>
            <ac:picMk id="8" creationId="{64F95378-61AD-4667-BAF3-56AD544A6D28}"/>
          </ac:picMkLst>
        </pc:picChg>
      </pc:sldChg>
      <pc:sldChg chg="modSp new mod">
        <pc:chgData name="Domonkos Márk" userId="5b754e74-2ec2-4aaf-b9f5-cf8f0656bdfa" providerId="ADAL" clId="{F4C2286D-0DBE-4644-A538-34A6C903FB9C}" dt="2022-01-18T16:19:37.072" v="16296" actId="20577"/>
        <pc:sldMkLst>
          <pc:docMk/>
          <pc:sldMk cId="1152771418" sldId="449"/>
        </pc:sldMkLst>
        <pc:spChg chg="mod">
          <ac:chgData name="Domonkos Márk" userId="5b754e74-2ec2-4aaf-b9f5-cf8f0656bdfa" providerId="ADAL" clId="{F4C2286D-0DBE-4644-A538-34A6C903FB9C}" dt="2022-01-18T16:19:37.072" v="16296" actId="20577"/>
          <ac:spMkLst>
            <pc:docMk/>
            <pc:sldMk cId="1152771418" sldId="449"/>
            <ac:spMk id="2" creationId="{696CD296-5491-4E18-A6B3-2504EDB2F20F}"/>
          </ac:spMkLst>
        </pc:spChg>
      </pc:sldChg>
      <pc:sldChg chg="modSp new mod">
        <pc:chgData name="Domonkos Márk" userId="5b754e74-2ec2-4aaf-b9f5-cf8f0656bdfa" providerId="ADAL" clId="{F4C2286D-0DBE-4644-A538-34A6C903FB9C}" dt="2022-01-18T16:20:48.143" v="16301" actId="20577"/>
        <pc:sldMkLst>
          <pc:docMk/>
          <pc:sldMk cId="1873103089" sldId="450"/>
        </pc:sldMkLst>
        <pc:spChg chg="mod">
          <ac:chgData name="Domonkos Márk" userId="5b754e74-2ec2-4aaf-b9f5-cf8f0656bdfa" providerId="ADAL" clId="{F4C2286D-0DBE-4644-A538-34A6C903FB9C}" dt="2022-01-18T16:20:48.143" v="16301" actId="20577"/>
          <ac:spMkLst>
            <pc:docMk/>
            <pc:sldMk cId="1873103089" sldId="450"/>
            <ac:spMk id="2" creationId="{1796A479-45B3-4AFB-A88F-91A8FDE58C04}"/>
          </ac:spMkLst>
        </pc:spChg>
        <pc:spChg chg="mod">
          <ac:chgData name="Domonkos Márk" userId="5b754e74-2ec2-4aaf-b9f5-cf8f0656bdfa" providerId="ADAL" clId="{F4C2286D-0DBE-4644-A538-34A6C903FB9C}" dt="2022-01-18T16:20:38.886" v="16298"/>
          <ac:spMkLst>
            <pc:docMk/>
            <pc:sldMk cId="1873103089" sldId="450"/>
            <ac:spMk id="6" creationId="{1C79B3A7-20B8-4854-8F1E-AE1DB72B0B69}"/>
          </ac:spMkLst>
        </pc:spChg>
      </pc:sldChg>
      <pc:sldChg chg="addSp modSp new mod">
        <pc:chgData name="Domonkos Márk" userId="5b754e74-2ec2-4aaf-b9f5-cf8f0656bdfa" providerId="ADAL" clId="{F4C2286D-0DBE-4644-A538-34A6C903FB9C}" dt="2022-01-18T16:21:47.358" v="16317" actId="1076"/>
        <pc:sldMkLst>
          <pc:docMk/>
          <pc:sldMk cId="1536606105" sldId="451"/>
        </pc:sldMkLst>
        <pc:spChg chg="mod">
          <ac:chgData name="Domonkos Márk" userId="5b754e74-2ec2-4aaf-b9f5-cf8f0656bdfa" providerId="ADAL" clId="{F4C2286D-0DBE-4644-A538-34A6C903FB9C}" dt="2022-01-18T16:21:27.354" v="16310" actId="6549"/>
          <ac:spMkLst>
            <pc:docMk/>
            <pc:sldMk cId="1536606105" sldId="451"/>
            <ac:spMk id="2" creationId="{D3A54236-7E05-4F8D-8058-53EC4DE3DF98}"/>
          </ac:spMkLst>
        </pc:spChg>
        <pc:spChg chg="mod">
          <ac:chgData name="Domonkos Márk" userId="5b754e74-2ec2-4aaf-b9f5-cf8f0656bdfa" providerId="ADAL" clId="{F4C2286D-0DBE-4644-A538-34A6C903FB9C}" dt="2022-01-18T16:21:08.144" v="16303"/>
          <ac:spMkLst>
            <pc:docMk/>
            <pc:sldMk cId="1536606105" sldId="451"/>
            <ac:spMk id="6" creationId="{FD4AD734-8E35-4A12-B26F-AEE45A350C20}"/>
          </ac:spMkLst>
        </pc:spChg>
        <pc:picChg chg="add mod">
          <ac:chgData name="Domonkos Márk" userId="5b754e74-2ec2-4aaf-b9f5-cf8f0656bdfa" providerId="ADAL" clId="{F4C2286D-0DBE-4644-A538-34A6C903FB9C}" dt="2022-01-18T16:21:47.358" v="16317" actId="1076"/>
          <ac:picMkLst>
            <pc:docMk/>
            <pc:sldMk cId="1536606105" sldId="451"/>
            <ac:picMk id="7" creationId="{9D71FFD4-9771-4492-B054-CCA115CB7AD3}"/>
          </ac:picMkLst>
        </pc:picChg>
      </pc:sldChg>
      <pc:sldChg chg="addSp modSp new mod">
        <pc:chgData name="Domonkos Márk" userId="5b754e74-2ec2-4aaf-b9f5-cf8f0656bdfa" providerId="ADAL" clId="{F4C2286D-0DBE-4644-A538-34A6C903FB9C}" dt="2022-01-18T16:23:00.784" v="16343" actId="1076"/>
        <pc:sldMkLst>
          <pc:docMk/>
          <pc:sldMk cId="570077737" sldId="452"/>
        </pc:sldMkLst>
        <pc:spChg chg="mod">
          <ac:chgData name="Domonkos Márk" userId="5b754e74-2ec2-4aaf-b9f5-cf8f0656bdfa" providerId="ADAL" clId="{F4C2286D-0DBE-4644-A538-34A6C903FB9C}" dt="2022-01-18T16:22:55.798" v="16341" actId="14100"/>
          <ac:spMkLst>
            <pc:docMk/>
            <pc:sldMk cId="570077737" sldId="452"/>
            <ac:spMk id="2" creationId="{340683CB-C01F-4353-A3E7-7BC511697C3D}"/>
          </ac:spMkLst>
        </pc:spChg>
        <pc:spChg chg="mod">
          <ac:chgData name="Domonkos Márk" userId="5b754e74-2ec2-4aaf-b9f5-cf8f0656bdfa" providerId="ADAL" clId="{F4C2286D-0DBE-4644-A538-34A6C903FB9C}" dt="2022-01-18T16:22:51.047" v="16339"/>
          <ac:spMkLst>
            <pc:docMk/>
            <pc:sldMk cId="570077737" sldId="452"/>
            <ac:spMk id="6" creationId="{944693CF-7F51-4308-BA5F-995F77122C86}"/>
          </ac:spMkLst>
        </pc:spChg>
        <pc:picChg chg="add mod">
          <ac:chgData name="Domonkos Márk" userId="5b754e74-2ec2-4aaf-b9f5-cf8f0656bdfa" providerId="ADAL" clId="{F4C2286D-0DBE-4644-A538-34A6C903FB9C}" dt="2022-01-18T16:23:00.784" v="16343" actId="1076"/>
          <ac:picMkLst>
            <pc:docMk/>
            <pc:sldMk cId="570077737" sldId="452"/>
            <ac:picMk id="7" creationId="{CA98BAA1-C8C5-47AA-8527-5AECAF7F9723}"/>
          </ac:picMkLst>
        </pc:picChg>
      </pc:sldChg>
      <pc:sldChg chg="modSp new mod">
        <pc:chgData name="Domonkos Márk" userId="5b754e74-2ec2-4aaf-b9f5-cf8f0656bdfa" providerId="ADAL" clId="{F4C2286D-0DBE-4644-A538-34A6C903FB9C}" dt="2022-01-18T16:23:40.682" v="16371"/>
        <pc:sldMkLst>
          <pc:docMk/>
          <pc:sldMk cId="2286608765" sldId="453"/>
        </pc:sldMkLst>
        <pc:spChg chg="mod">
          <ac:chgData name="Domonkos Márk" userId="5b754e74-2ec2-4aaf-b9f5-cf8f0656bdfa" providerId="ADAL" clId="{F4C2286D-0DBE-4644-A538-34A6C903FB9C}" dt="2022-01-18T16:23:40.682" v="16371"/>
          <ac:spMkLst>
            <pc:docMk/>
            <pc:sldMk cId="2286608765" sldId="453"/>
            <ac:spMk id="2" creationId="{8D0562F4-E90E-40F5-83EB-E4ACC6CE4DFE}"/>
          </ac:spMkLst>
        </pc:spChg>
        <pc:spChg chg="mod">
          <ac:chgData name="Domonkos Márk" userId="5b754e74-2ec2-4aaf-b9f5-cf8f0656bdfa" providerId="ADAL" clId="{F4C2286D-0DBE-4644-A538-34A6C903FB9C}" dt="2022-01-18T16:23:39.197" v="16370"/>
          <ac:spMkLst>
            <pc:docMk/>
            <pc:sldMk cId="2286608765" sldId="453"/>
            <ac:spMk id="6" creationId="{74EA26AA-99A9-47A3-951C-6E1B1992EBD5}"/>
          </ac:spMkLst>
        </pc:spChg>
      </pc:sldChg>
      <pc:sldChg chg="modSp new mod">
        <pc:chgData name="Domonkos Márk" userId="5b754e74-2ec2-4aaf-b9f5-cf8f0656bdfa" providerId="ADAL" clId="{F4C2286D-0DBE-4644-A538-34A6C903FB9C}" dt="2022-01-18T16:25:03.393" v="16403" actId="20577"/>
        <pc:sldMkLst>
          <pc:docMk/>
          <pc:sldMk cId="3046706379" sldId="454"/>
        </pc:sldMkLst>
        <pc:spChg chg="mod">
          <ac:chgData name="Domonkos Márk" userId="5b754e74-2ec2-4aaf-b9f5-cf8f0656bdfa" providerId="ADAL" clId="{F4C2286D-0DBE-4644-A538-34A6C903FB9C}" dt="2022-01-18T16:25:03.393" v="16403" actId="20577"/>
          <ac:spMkLst>
            <pc:docMk/>
            <pc:sldMk cId="3046706379" sldId="454"/>
            <ac:spMk id="2" creationId="{BE426DFD-E803-40C7-ADA9-D4DBDD361E7C}"/>
          </ac:spMkLst>
        </pc:spChg>
        <pc:spChg chg="mod">
          <ac:chgData name="Domonkos Márk" userId="5b754e74-2ec2-4aaf-b9f5-cf8f0656bdfa" providerId="ADAL" clId="{F4C2286D-0DBE-4644-A538-34A6C903FB9C}" dt="2022-01-18T16:24:41.205" v="16387" actId="20577"/>
          <ac:spMkLst>
            <pc:docMk/>
            <pc:sldMk cId="3046706379" sldId="454"/>
            <ac:spMk id="6" creationId="{6DF5C4AB-AA4A-4908-88EB-08993400442C}"/>
          </ac:spMkLst>
        </pc:spChg>
      </pc:sldChg>
      <pc:sldChg chg="addSp modSp new mod">
        <pc:chgData name="Domonkos Márk" userId="5b754e74-2ec2-4aaf-b9f5-cf8f0656bdfa" providerId="ADAL" clId="{F4C2286D-0DBE-4644-A538-34A6C903FB9C}" dt="2022-01-18T16:26:00.454" v="16433" actId="1076"/>
        <pc:sldMkLst>
          <pc:docMk/>
          <pc:sldMk cId="2143877670" sldId="455"/>
        </pc:sldMkLst>
        <pc:spChg chg="mod">
          <ac:chgData name="Domonkos Márk" userId="5b754e74-2ec2-4aaf-b9f5-cf8f0656bdfa" providerId="ADAL" clId="{F4C2286D-0DBE-4644-A538-34A6C903FB9C}" dt="2022-01-18T16:25:44.014" v="16426" actId="14100"/>
          <ac:spMkLst>
            <pc:docMk/>
            <pc:sldMk cId="2143877670" sldId="455"/>
            <ac:spMk id="2" creationId="{5EAC78F3-7BAC-4B9B-B908-2030D65A6878}"/>
          </ac:spMkLst>
        </pc:spChg>
        <pc:spChg chg="mod">
          <ac:chgData name="Domonkos Márk" userId="5b754e74-2ec2-4aaf-b9f5-cf8f0656bdfa" providerId="ADAL" clId="{F4C2286D-0DBE-4644-A538-34A6C903FB9C}" dt="2022-01-18T16:25:24.641" v="16422" actId="20577"/>
          <ac:spMkLst>
            <pc:docMk/>
            <pc:sldMk cId="2143877670" sldId="455"/>
            <ac:spMk id="6" creationId="{10C3545C-1896-461C-8234-1EA7134E39BB}"/>
          </ac:spMkLst>
        </pc:spChg>
        <pc:picChg chg="add mod">
          <ac:chgData name="Domonkos Márk" userId="5b754e74-2ec2-4aaf-b9f5-cf8f0656bdfa" providerId="ADAL" clId="{F4C2286D-0DBE-4644-A538-34A6C903FB9C}" dt="2022-01-18T16:26:00.454" v="16433" actId="1076"/>
          <ac:picMkLst>
            <pc:docMk/>
            <pc:sldMk cId="2143877670" sldId="455"/>
            <ac:picMk id="7" creationId="{E3C284FA-19E9-4692-BAD6-EB353087AA53}"/>
          </ac:picMkLst>
        </pc:picChg>
      </pc:sldChg>
      <pc:sldChg chg="modSp new mod">
        <pc:chgData name="Domonkos Márk" userId="5b754e74-2ec2-4aaf-b9f5-cf8f0656bdfa" providerId="ADAL" clId="{F4C2286D-0DBE-4644-A538-34A6C903FB9C}" dt="2022-01-18T16:27:55.457" v="16479" actId="20577"/>
        <pc:sldMkLst>
          <pc:docMk/>
          <pc:sldMk cId="2217486450" sldId="456"/>
        </pc:sldMkLst>
        <pc:spChg chg="mod">
          <ac:chgData name="Domonkos Márk" userId="5b754e74-2ec2-4aaf-b9f5-cf8f0656bdfa" providerId="ADAL" clId="{F4C2286D-0DBE-4644-A538-34A6C903FB9C}" dt="2022-01-18T16:27:55.457" v="16479" actId="20577"/>
          <ac:spMkLst>
            <pc:docMk/>
            <pc:sldMk cId="2217486450" sldId="456"/>
            <ac:spMk id="2" creationId="{545F102B-498B-4BBE-8B11-DFEB42A1C834}"/>
          </ac:spMkLst>
        </pc:spChg>
        <pc:spChg chg="mod">
          <ac:chgData name="Domonkos Márk" userId="5b754e74-2ec2-4aaf-b9f5-cf8f0656bdfa" providerId="ADAL" clId="{F4C2286D-0DBE-4644-A538-34A6C903FB9C}" dt="2022-01-18T16:26:14.163" v="16452" actId="20577"/>
          <ac:spMkLst>
            <pc:docMk/>
            <pc:sldMk cId="2217486450" sldId="456"/>
            <ac:spMk id="6" creationId="{CE4DE830-B485-4768-A5E1-C11D249F4C4D}"/>
          </ac:spMkLst>
        </pc:spChg>
      </pc:sldChg>
      <pc:sldChg chg="modSp new mod">
        <pc:chgData name="Domonkos Márk" userId="5b754e74-2ec2-4aaf-b9f5-cf8f0656bdfa" providerId="ADAL" clId="{F4C2286D-0DBE-4644-A538-34A6C903FB9C}" dt="2022-01-18T16:28:30.072" v="16484" actId="5793"/>
        <pc:sldMkLst>
          <pc:docMk/>
          <pc:sldMk cId="2658436084" sldId="457"/>
        </pc:sldMkLst>
        <pc:spChg chg="mod">
          <ac:chgData name="Domonkos Márk" userId="5b754e74-2ec2-4aaf-b9f5-cf8f0656bdfa" providerId="ADAL" clId="{F4C2286D-0DBE-4644-A538-34A6C903FB9C}" dt="2022-01-18T16:28:30.072" v="16484" actId="5793"/>
          <ac:spMkLst>
            <pc:docMk/>
            <pc:sldMk cId="2658436084" sldId="457"/>
            <ac:spMk id="2" creationId="{AB1EDF29-2AE1-4C84-8B73-CEA5FABDB0ED}"/>
          </ac:spMkLst>
        </pc:spChg>
        <pc:spChg chg="mod">
          <ac:chgData name="Domonkos Márk" userId="5b754e74-2ec2-4aaf-b9f5-cf8f0656bdfa" providerId="ADAL" clId="{F4C2286D-0DBE-4644-A538-34A6C903FB9C}" dt="2022-01-18T16:28:16.443" v="16481"/>
          <ac:spMkLst>
            <pc:docMk/>
            <pc:sldMk cId="2658436084" sldId="457"/>
            <ac:spMk id="6" creationId="{6E5FD25E-B885-4C69-A65F-6B0B260AD871}"/>
          </ac:spMkLst>
        </pc:spChg>
      </pc:sldChg>
      <pc:sldChg chg="modSp new mod">
        <pc:chgData name="Domonkos Márk" userId="5b754e74-2ec2-4aaf-b9f5-cf8f0656bdfa" providerId="ADAL" clId="{F4C2286D-0DBE-4644-A538-34A6C903FB9C}" dt="2022-01-18T16:38:07.769" v="16628" actId="20577"/>
        <pc:sldMkLst>
          <pc:docMk/>
          <pc:sldMk cId="3704649558" sldId="458"/>
        </pc:sldMkLst>
        <pc:spChg chg="mod">
          <ac:chgData name="Domonkos Márk" userId="5b754e74-2ec2-4aaf-b9f5-cf8f0656bdfa" providerId="ADAL" clId="{F4C2286D-0DBE-4644-A538-34A6C903FB9C}" dt="2022-01-18T16:38:00.469" v="16623" actId="14100"/>
          <ac:spMkLst>
            <pc:docMk/>
            <pc:sldMk cId="3704649558" sldId="458"/>
            <ac:spMk id="2" creationId="{5E7E4608-99C2-4A6D-AE6B-490C270C497A}"/>
          </ac:spMkLst>
        </pc:spChg>
        <pc:spChg chg="mod">
          <ac:chgData name="Domonkos Márk" userId="5b754e74-2ec2-4aaf-b9f5-cf8f0656bdfa" providerId="ADAL" clId="{F4C2286D-0DBE-4644-A538-34A6C903FB9C}" dt="2022-01-18T16:38:07.769" v="16628" actId="20577"/>
          <ac:spMkLst>
            <pc:docMk/>
            <pc:sldMk cId="3704649558" sldId="458"/>
            <ac:spMk id="6" creationId="{59304FF5-6893-491B-8D0C-D3B8CF7BC77F}"/>
          </ac:spMkLst>
        </pc:spChg>
      </pc:sldChg>
      <pc:sldChg chg="modSp new mod">
        <pc:chgData name="Domonkos Márk" userId="5b754e74-2ec2-4aaf-b9f5-cf8f0656bdfa" providerId="ADAL" clId="{F4C2286D-0DBE-4644-A538-34A6C903FB9C}" dt="2022-01-18T16:36:25.894" v="16594" actId="20577"/>
        <pc:sldMkLst>
          <pc:docMk/>
          <pc:sldMk cId="3205204604" sldId="459"/>
        </pc:sldMkLst>
        <pc:spChg chg="mod">
          <ac:chgData name="Domonkos Márk" userId="5b754e74-2ec2-4aaf-b9f5-cf8f0656bdfa" providerId="ADAL" clId="{F4C2286D-0DBE-4644-A538-34A6C903FB9C}" dt="2022-01-18T16:36:25.894" v="16594" actId="20577"/>
          <ac:spMkLst>
            <pc:docMk/>
            <pc:sldMk cId="3205204604" sldId="459"/>
            <ac:spMk id="2" creationId="{6A2702D4-98C3-4A40-9CF1-1901CE44A9A0}"/>
          </ac:spMkLst>
        </pc:spChg>
        <pc:spChg chg="mod">
          <ac:chgData name="Domonkos Márk" userId="5b754e74-2ec2-4aaf-b9f5-cf8f0656bdfa" providerId="ADAL" clId="{F4C2286D-0DBE-4644-A538-34A6C903FB9C}" dt="2022-01-18T16:34:06.474" v="16487"/>
          <ac:spMkLst>
            <pc:docMk/>
            <pc:sldMk cId="3205204604" sldId="459"/>
            <ac:spMk id="6" creationId="{7108056E-F52D-4BBE-8F93-7D29A4DD1B9C}"/>
          </ac:spMkLst>
        </pc:spChg>
      </pc:sldChg>
      <pc:sldChg chg="modSp new mod">
        <pc:chgData name="Domonkos Márk" userId="5b754e74-2ec2-4aaf-b9f5-cf8f0656bdfa" providerId="ADAL" clId="{F4C2286D-0DBE-4644-A538-34A6C903FB9C}" dt="2022-01-18T16:41:39.045" v="16789" actId="20577"/>
        <pc:sldMkLst>
          <pc:docMk/>
          <pc:sldMk cId="4102308202" sldId="460"/>
        </pc:sldMkLst>
        <pc:spChg chg="mod">
          <ac:chgData name="Domonkos Márk" userId="5b754e74-2ec2-4aaf-b9f5-cf8f0656bdfa" providerId="ADAL" clId="{F4C2286D-0DBE-4644-A538-34A6C903FB9C}" dt="2022-01-18T16:39:11.165" v="16674" actId="14100"/>
          <ac:spMkLst>
            <pc:docMk/>
            <pc:sldMk cId="4102308202" sldId="460"/>
            <ac:spMk id="2" creationId="{B4034AEE-F77B-4A78-8ABE-090F7255A72D}"/>
          </ac:spMkLst>
        </pc:spChg>
        <pc:spChg chg="mod">
          <ac:chgData name="Domonkos Márk" userId="5b754e74-2ec2-4aaf-b9f5-cf8f0656bdfa" providerId="ADAL" clId="{F4C2286D-0DBE-4644-A538-34A6C903FB9C}" dt="2022-01-18T16:41:39.045" v="16789" actId="20577"/>
          <ac:spMkLst>
            <pc:docMk/>
            <pc:sldMk cId="4102308202" sldId="460"/>
            <ac:spMk id="6" creationId="{57F2131E-C6A9-44D1-BAFB-C7FA6A604407}"/>
          </ac:spMkLst>
        </pc:spChg>
      </pc:sldChg>
      <pc:sldChg chg="modSp new mod">
        <pc:chgData name="Domonkos Márk" userId="5b754e74-2ec2-4aaf-b9f5-cf8f0656bdfa" providerId="ADAL" clId="{F4C2286D-0DBE-4644-A538-34A6C903FB9C}" dt="2022-01-18T16:43:50.761" v="16924" actId="20577"/>
        <pc:sldMkLst>
          <pc:docMk/>
          <pc:sldMk cId="205276944" sldId="461"/>
        </pc:sldMkLst>
        <pc:spChg chg="mod">
          <ac:chgData name="Domonkos Márk" userId="5b754e74-2ec2-4aaf-b9f5-cf8f0656bdfa" providerId="ADAL" clId="{F4C2286D-0DBE-4644-A538-34A6C903FB9C}" dt="2022-01-18T16:43:50.761" v="16924" actId="20577"/>
          <ac:spMkLst>
            <pc:docMk/>
            <pc:sldMk cId="205276944" sldId="461"/>
            <ac:spMk id="2" creationId="{01EC4A81-5838-4AC3-A2A0-A46E98BCFFE0}"/>
          </ac:spMkLst>
        </pc:spChg>
        <pc:spChg chg="mod">
          <ac:chgData name="Domonkos Márk" userId="5b754e74-2ec2-4aaf-b9f5-cf8f0656bdfa" providerId="ADAL" clId="{F4C2286D-0DBE-4644-A538-34A6C903FB9C}" dt="2022-01-18T16:39:33.378" v="16690" actId="20577"/>
          <ac:spMkLst>
            <pc:docMk/>
            <pc:sldMk cId="205276944" sldId="461"/>
            <ac:spMk id="6" creationId="{734A362E-7AAD-4F43-B44E-071B0E2128C5}"/>
          </ac:spMkLst>
        </pc:spChg>
      </pc:sldChg>
      <pc:sldChg chg="modSp new mod">
        <pc:chgData name="Domonkos Márk" userId="5b754e74-2ec2-4aaf-b9f5-cf8f0656bdfa" providerId="ADAL" clId="{F4C2286D-0DBE-4644-A538-34A6C903FB9C}" dt="2022-01-18T16:44:46.045" v="16960" actId="20577"/>
        <pc:sldMkLst>
          <pc:docMk/>
          <pc:sldMk cId="492059966" sldId="462"/>
        </pc:sldMkLst>
        <pc:spChg chg="mod">
          <ac:chgData name="Domonkos Márk" userId="5b754e74-2ec2-4aaf-b9f5-cf8f0656bdfa" providerId="ADAL" clId="{F4C2286D-0DBE-4644-A538-34A6C903FB9C}" dt="2022-01-18T16:44:46.045" v="16960" actId="20577"/>
          <ac:spMkLst>
            <pc:docMk/>
            <pc:sldMk cId="492059966" sldId="462"/>
            <ac:spMk id="2" creationId="{1746F150-620F-45CB-94B7-240C3C829A73}"/>
          </ac:spMkLst>
        </pc:spChg>
        <pc:spChg chg="mod">
          <ac:chgData name="Domonkos Márk" userId="5b754e74-2ec2-4aaf-b9f5-cf8f0656bdfa" providerId="ADAL" clId="{F4C2286D-0DBE-4644-A538-34A6C903FB9C}" dt="2022-01-18T16:44:33.061" v="16946" actId="20577"/>
          <ac:spMkLst>
            <pc:docMk/>
            <pc:sldMk cId="492059966" sldId="462"/>
            <ac:spMk id="6" creationId="{0E401535-842B-4D71-97E2-692C12402C08}"/>
          </ac:spMkLst>
        </pc:spChg>
      </pc:sldChg>
      <pc:sldChg chg="modSp new mod">
        <pc:chgData name="Domonkos Márk" userId="5b754e74-2ec2-4aaf-b9f5-cf8f0656bdfa" providerId="ADAL" clId="{F4C2286D-0DBE-4644-A538-34A6C903FB9C}" dt="2022-01-18T16:52:47.859" v="17184" actId="5793"/>
        <pc:sldMkLst>
          <pc:docMk/>
          <pc:sldMk cId="1650050377" sldId="463"/>
        </pc:sldMkLst>
        <pc:spChg chg="mod">
          <ac:chgData name="Domonkos Márk" userId="5b754e74-2ec2-4aaf-b9f5-cf8f0656bdfa" providerId="ADAL" clId="{F4C2286D-0DBE-4644-A538-34A6C903FB9C}" dt="2022-01-18T16:52:47.859" v="17184" actId="5793"/>
          <ac:spMkLst>
            <pc:docMk/>
            <pc:sldMk cId="1650050377" sldId="463"/>
            <ac:spMk id="2" creationId="{EB3FA8CB-A76C-4810-B371-21B2A0C96C16}"/>
          </ac:spMkLst>
        </pc:spChg>
        <pc:spChg chg="mod">
          <ac:chgData name="Domonkos Márk" userId="5b754e74-2ec2-4aaf-b9f5-cf8f0656bdfa" providerId="ADAL" clId="{F4C2286D-0DBE-4644-A538-34A6C903FB9C}" dt="2022-01-18T16:44:59.791" v="16976" actId="20577"/>
          <ac:spMkLst>
            <pc:docMk/>
            <pc:sldMk cId="1650050377" sldId="463"/>
            <ac:spMk id="6" creationId="{3B1EB9D7-7DE1-40C7-AE82-8D18CB1CF076}"/>
          </ac:spMkLst>
        </pc:spChg>
      </pc:sldChg>
      <pc:sldChg chg="modSp new mod">
        <pc:chgData name="Domonkos Márk" userId="5b754e74-2ec2-4aaf-b9f5-cf8f0656bdfa" providerId="ADAL" clId="{F4C2286D-0DBE-4644-A538-34A6C903FB9C}" dt="2022-01-18T16:56:27.052" v="17316" actId="20577"/>
        <pc:sldMkLst>
          <pc:docMk/>
          <pc:sldMk cId="511719190" sldId="464"/>
        </pc:sldMkLst>
        <pc:spChg chg="mod">
          <ac:chgData name="Domonkos Márk" userId="5b754e74-2ec2-4aaf-b9f5-cf8f0656bdfa" providerId="ADAL" clId="{F4C2286D-0DBE-4644-A538-34A6C903FB9C}" dt="2022-01-18T16:56:27.052" v="17316" actId="20577"/>
          <ac:spMkLst>
            <pc:docMk/>
            <pc:sldMk cId="511719190" sldId="464"/>
            <ac:spMk id="2" creationId="{E735E9B8-91AC-4BC0-A7D4-BF71038CB2CB}"/>
          </ac:spMkLst>
        </pc:spChg>
        <pc:spChg chg="mod">
          <ac:chgData name="Domonkos Márk" userId="5b754e74-2ec2-4aaf-b9f5-cf8f0656bdfa" providerId="ADAL" clId="{F4C2286D-0DBE-4644-A538-34A6C903FB9C}" dt="2022-01-18T16:53:04.792" v="17203" actId="20577"/>
          <ac:spMkLst>
            <pc:docMk/>
            <pc:sldMk cId="511719190" sldId="464"/>
            <ac:spMk id="6" creationId="{813E26B3-7CDB-4180-B300-FCFEC46F9BF9}"/>
          </ac:spMkLst>
        </pc:spChg>
      </pc:sldChg>
      <pc:sldChg chg="modSp new mod">
        <pc:chgData name="Domonkos Márk" userId="5b754e74-2ec2-4aaf-b9f5-cf8f0656bdfa" providerId="ADAL" clId="{F4C2286D-0DBE-4644-A538-34A6C903FB9C}" dt="2022-01-18T16:57:36.020" v="17339" actId="255"/>
        <pc:sldMkLst>
          <pc:docMk/>
          <pc:sldMk cId="2367981070" sldId="465"/>
        </pc:sldMkLst>
        <pc:spChg chg="mod">
          <ac:chgData name="Domonkos Márk" userId="5b754e74-2ec2-4aaf-b9f5-cf8f0656bdfa" providerId="ADAL" clId="{F4C2286D-0DBE-4644-A538-34A6C903FB9C}" dt="2022-01-18T16:57:36.020" v="17339" actId="255"/>
          <ac:spMkLst>
            <pc:docMk/>
            <pc:sldMk cId="2367981070" sldId="465"/>
            <ac:spMk id="2" creationId="{4FD9109A-7E46-4C74-A420-4D0A8F553C4D}"/>
          </ac:spMkLst>
        </pc:spChg>
        <pc:spChg chg="mod">
          <ac:chgData name="Domonkos Márk" userId="5b754e74-2ec2-4aaf-b9f5-cf8f0656bdfa" providerId="ADAL" clId="{F4C2286D-0DBE-4644-A538-34A6C903FB9C}" dt="2022-01-18T16:56:40.287" v="17327" actId="20577"/>
          <ac:spMkLst>
            <pc:docMk/>
            <pc:sldMk cId="2367981070" sldId="465"/>
            <ac:spMk id="6" creationId="{853DBA46-A2BE-4E7E-ACB1-02A6149D5A2C}"/>
          </ac:spMkLst>
        </pc:spChg>
      </pc:sldChg>
      <pc:sldChg chg="addSp modSp new mod">
        <pc:chgData name="Domonkos Márk" userId="5b754e74-2ec2-4aaf-b9f5-cf8f0656bdfa" providerId="ADAL" clId="{F4C2286D-0DBE-4644-A538-34A6C903FB9C}" dt="2022-01-18T18:21:43.151" v="17396" actId="1076"/>
        <pc:sldMkLst>
          <pc:docMk/>
          <pc:sldMk cId="1045061421" sldId="466"/>
        </pc:sldMkLst>
        <pc:spChg chg="mod">
          <ac:chgData name="Domonkos Márk" userId="5b754e74-2ec2-4aaf-b9f5-cf8f0656bdfa" providerId="ADAL" clId="{F4C2286D-0DBE-4644-A538-34A6C903FB9C}" dt="2022-01-18T18:21:25.974" v="17392" actId="20577"/>
          <ac:spMkLst>
            <pc:docMk/>
            <pc:sldMk cId="1045061421" sldId="466"/>
            <ac:spMk id="2" creationId="{068C0DD9-3748-43EB-9B58-104CC4B2FAD0}"/>
          </ac:spMkLst>
        </pc:spChg>
        <pc:spChg chg="mod">
          <ac:chgData name="Domonkos Márk" userId="5b754e74-2ec2-4aaf-b9f5-cf8f0656bdfa" providerId="ADAL" clId="{F4C2286D-0DBE-4644-A538-34A6C903FB9C}" dt="2022-01-18T18:19:03.048" v="17370" actId="20577"/>
          <ac:spMkLst>
            <pc:docMk/>
            <pc:sldMk cId="1045061421" sldId="466"/>
            <ac:spMk id="6" creationId="{41E82F1C-944B-4928-86F6-3DCD2FBBFE17}"/>
          </ac:spMkLst>
        </pc:spChg>
        <pc:graphicFrameChg chg="add mod">
          <ac:chgData name="Domonkos Márk" userId="5b754e74-2ec2-4aaf-b9f5-cf8f0656bdfa" providerId="ADAL" clId="{F4C2286D-0DBE-4644-A538-34A6C903FB9C}" dt="2022-01-18T18:21:43.151" v="17396" actId="1076"/>
          <ac:graphicFrameMkLst>
            <pc:docMk/>
            <pc:sldMk cId="1045061421" sldId="466"/>
            <ac:graphicFrameMk id="7" creationId="{0462E26F-613B-49CD-A264-E681C99E5395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8T18:24:27.760" v="17457" actId="1076"/>
        <pc:sldMkLst>
          <pc:docMk/>
          <pc:sldMk cId="1985572540" sldId="467"/>
        </pc:sldMkLst>
        <pc:spChg chg="mod">
          <ac:chgData name="Domonkos Márk" userId="5b754e74-2ec2-4aaf-b9f5-cf8f0656bdfa" providerId="ADAL" clId="{F4C2286D-0DBE-4644-A538-34A6C903FB9C}" dt="2022-01-18T18:24:15.731" v="17451" actId="20577"/>
          <ac:spMkLst>
            <pc:docMk/>
            <pc:sldMk cId="1985572540" sldId="467"/>
            <ac:spMk id="2" creationId="{E1039253-2409-4F69-B7D0-CE3DE372B340}"/>
          </ac:spMkLst>
        </pc:spChg>
        <pc:spChg chg="mod">
          <ac:chgData name="Domonkos Márk" userId="5b754e74-2ec2-4aaf-b9f5-cf8f0656bdfa" providerId="ADAL" clId="{F4C2286D-0DBE-4644-A538-34A6C903FB9C}" dt="2022-01-18T18:22:28.393" v="17417" actId="20577"/>
          <ac:spMkLst>
            <pc:docMk/>
            <pc:sldMk cId="1985572540" sldId="467"/>
            <ac:spMk id="6" creationId="{7876A14D-3720-4D78-AE41-0EB3CEABFD23}"/>
          </ac:spMkLst>
        </pc:spChg>
        <pc:graphicFrameChg chg="add mod">
          <ac:chgData name="Domonkos Márk" userId="5b754e74-2ec2-4aaf-b9f5-cf8f0656bdfa" providerId="ADAL" clId="{F4C2286D-0DBE-4644-A538-34A6C903FB9C}" dt="2022-01-18T18:24:24.260" v="17455" actId="1076"/>
          <ac:graphicFrameMkLst>
            <pc:docMk/>
            <pc:sldMk cId="1985572540" sldId="467"/>
            <ac:graphicFrameMk id="7" creationId="{4B22099E-E843-4DE4-B3D0-6D1AB536B9F0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8:24:27.760" v="17457" actId="1076"/>
          <ac:graphicFrameMkLst>
            <pc:docMk/>
            <pc:sldMk cId="1985572540" sldId="467"/>
            <ac:graphicFrameMk id="8" creationId="{65919F57-0A94-4BD4-BDDD-5F3F2544613E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8T18:27:43.428" v="17529" actId="20577"/>
        <pc:sldMkLst>
          <pc:docMk/>
          <pc:sldMk cId="2444049785" sldId="468"/>
        </pc:sldMkLst>
        <pc:spChg chg="mod">
          <ac:chgData name="Domonkos Márk" userId="5b754e74-2ec2-4aaf-b9f5-cf8f0656bdfa" providerId="ADAL" clId="{F4C2286D-0DBE-4644-A538-34A6C903FB9C}" dt="2022-01-18T18:26:29.841" v="17499"/>
          <ac:spMkLst>
            <pc:docMk/>
            <pc:sldMk cId="2444049785" sldId="468"/>
            <ac:spMk id="2" creationId="{A6C84E13-9E9B-4FB2-AF01-E353B481BDD7}"/>
          </ac:spMkLst>
        </pc:spChg>
        <pc:spChg chg="mod">
          <ac:chgData name="Domonkos Márk" userId="5b754e74-2ec2-4aaf-b9f5-cf8f0656bdfa" providerId="ADAL" clId="{F4C2286D-0DBE-4644-A538-34A6C903FB9C}" dt="2022-01-18T18:27:43.428" v="17529" actId="20577"/>
          <ac:spMkLst>
            <pc:docMk/>
            <pc:sldMk cId="2444049785" sldId="468"/>
            <ac:spMk id="6" creationId="{2F519156-8A19-4CD3-A618-419B450B086E}"/>
          </ac:spMkLst>
        </pc:spChg>
        <pc:spChg chg="add mod">
          <ac:chgData name="Domonkos Márk" userId="5b754e74-2ec2-4aaf-b9f5-cf8f0656bdfa" providerId="ADAL" clId="{F4C2286D-0DBE-4644-A538-34A6C903FB9C}" dt="2022-01-18T18:27:06.848" v="17504" actId="1076"/>
          <ac:spMkLst>
            <pc:docMk/>
            <pc:sldMk cId="2444049785" sldId="468"/>
            <ac:spMk id="9" creationId="{824739AC-DA13-4D12-87DD-B1F5000259B4}"/>
          </ac:spMkLst>
        </pc:spChg>
        <pc:graphicFrameChg chg="add mod">
          <ac:chgData name="Domonkos Márk" userId="5b754e74-2ec2-4aaf-b9f5-cf8f0656bdfa" providerId="ADAL" clId="{F4C2286D-0DBE-4644-A538-34A6C903FB9C}" dt="2022-01-18T18:25:34.456" v="17483" actId="1076"/>
          <ac:graphicFrameMkLst>
            <pc:docMk/>
            <pc:sldMk cId="2444049785" sldId="468"/>
            <ac:graphicFrameMk id="7" creationId="{27C5D3FE-A77E-4603-81E5-30B840D65BB7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8:26:38.035" v="17501" actId="1076"/>
          <ac:graphicFrameMkLst>
            <pc:docMk/>
            <pc:sldMk cId="2444049785" sldId="468"/>
            <ac:graphicFrameMk id="8" creationId="{4F89073F-BAA8-4513-B95F-D128D8FA2B53}"/>
          </ac:graphicFrameMkLst>
        </pc:graphicFrameChg>
      </pc:sldChg>
      <pc:sldChg chg="modSp new mod">
        <pc:chgData name="Domonkos Márk" userId="5b754e74-2ec2-4aaf-b9f5-cf8f0656bdfa" providerId="ADAL" clId="{F4C2286D-0DBE-4644-A538-34A6C903FB9C}" dt="2022-01-18T18:30:50.652" v="17564"/>
        <pc:sldMkLst>
          <pc:docMk/>
          <pc:sldMk cId="757158155" sldId="469"/>
        </pc:sldMkLst>
        <pc:spChg chg="mod">
          <ac:chgData name="Domonkos Márk" userId="5b754e74-2ec2-4aaf-b9f5-cf8f0656bdfa" providerId="ADAL" clId="{F4C2286D-0DBE-4644-A538-34A6C903FB9C}" dt="2022-01-18T18:30:50.652" v="17564"/>
          <ac:spMkLst>
            <pc:docMk/>
            <pc:sldMk cId="757158155" sldId="469"/>
            <ac:spMk id="2" creationId="{62B0F821-882A-4AC2-96FB-D3BF749097C0}"/>
          </ac:spMkLst>
        </pc:spChg>
        <pc:spChg chg="mod">
          <ac:chgData name="Domonkos Márk" userId="5b754e74-2ec2-4aaf-b9f5-cf8f0656bdfa" providerId="ADAL" clId="{F4C2286D-0DBE-4644-A538-34A6C903FB9C}" dt="2022-01-18T18:27:37.040" v="17527" actId="20577"/>
          <ac:spMkLst>
            <pc:docMk/>
            <pc:sldMk cId="757158155" sldId="469"/>
            <ac:spMk id="6" creationId="{618B2EC7-48C3-4C66-91A2-E05B26F8AB25}"/>
          </ac:spMkLst>
        </pc:spChg>
      </pc:sldChg>
      <pc:sldChg chg="addSp modSp new mod">
        <pc:chgData name="Domonkos Márk" userId="5b754e74-2ec2-4aaf-b9f5-cf8f0656bdfa" providerId="ADAL" clId="{F4C2286D-0DBE-4644-A538-34A6C903FB9C}" dt="2022-01-18T18:32:06.123" v="17600" actId="1076"/>
        <pc:sldMkLst>
          <pc:docMk/>
          <pc:sldMk cId="627854627" sldId="470"/>
        </pc:sldMkLst>
        <pc:spChg chg="mod">
          <ac:chgData name="Domonkos Márk" userId="5b754e74-2ec2-4aaf-b9f5-cf8f0656bdfa" providerId="ADAL" clId="{F4C2286D-0DBE-4644-A538-34A6C903FB9C}" dt="2022-01-18T18:31:53.648" v="17592" actId="14100"/>
          <ac:spMkLst>
            <pc:docMk/>
            <pc:sldMk cId="627854627" sldId="470"/>
            <ac:spMk id="2" creationId="{7F5EB067-4240-44E9-809E-55981D1FE864}"/>
          </ac:spMkLst>
        </pc:spChg>
        <pc:spChg chg="mod">
          <ac:chgData name="Domonkos Márk" userId="5b754e74-2ec2-4aaf-b9f5-cf8f0656bdfa" providerId="ADAL" clId="{F4C2286D-0DBE-4644-A538-34A6C903FB9C}" dt="2022-01-18T18:31:42.310" v="17588" actId="20577"/>
          <ac:spMkLst>
            <pc:docMk/>
            <pc:sldMk cId="627854627" sldId="470"/>
            <ac:spMk id="6" creationId="{4D10BD20-0344-4169-9DAE-70FF859D044D}"/>
          </ac:spMkLst>
        </pc:spChg>
        <pc:picChg chg="add mod">
          <ac:chgData name="Domonkos Márk" userId="5b754e74-2ec2-4aaf-b9f5-cf8f0656bdfa" providerId="ADAL" clId="{F4C2286D-0DBE-4644-A538-34A6C903FB9C}" dt="2022-01-18T18:32:06.123" v="17600" actId="1076"/>
          <ac:picMkLst>
            <pc:docMk/>
            <pc:sldMk cId="627854627" sldId="470"/>
            <ac:picMk id="7" creationId="{EA3FFEE1-1CAC-4572-BEAB-FD447B48D4BE}"/>
          </ac:picMkLst>
        </pc:picChg>
      </pc:sldChg>
      <pc:sldChg chg="new del">
        <pc:chgData name="Domonkos Márk" userId="5b754e74-2ec2-4aaf-b9f5-cf8f0656bdfa" providerId="ADAL" clId="{F4C2286D-0DBE-4644-A538-34A6C903FB9C}" dt="2022-01-18T18:32:18.636" v="17603" actId="47"/>
        <pc:sldMkLst>
          <pc:docMk/>
          <pc:sldMk cId="3211176409" sldId="471"/>
        </pc:sldMkLst>
      </pc:sldChg>
      <pc:sldChg chg="addSp delSp modSp add mod">
        <pc:chgData name="Domonkos Márk" userId="5b754e74-2ec2-4aaf-b9f5-cf8f0656bdfa" providerId="ADAL" clId="{F4C2286D-0DBE-4644-A538-34A6C903FB9C}" dt="2022-01-18T18:32:45.958" v="17614" actId="14100"/>
        <pc:sldMkLst>
          <pc:docMk/>
          <pc:sldMk cId="1517806205" sldId="472"/>
        </pc:sldMkLst>
        <pc:spChg chg="mod">
          <ac:chgData name="Domonkos Márk" userId="5b754e74-2ec2-4aaf-b9f5-cf8f0656bdfa" providerId="ADAL" clId="{F4C2286D-0DBE-4644-A538-34A6C903FB9C}" dt="2022-01-18T18:32:36.716" v="17610" actId="20577"/>
          <ac:spMkLst>
            <pc:docMk/>
            <pc:sldMk cId="1517806205" sldId="472"/>
            <ac:spMk id="2" creationId="{7F5EB067-4240-44E9-809E-55981D1FE864}"/>
          </ac:spMkLst>
        </pc:spChg>
        <pc:picChg chg="del">
          <ac:chgData name="Domonkos Márk" userId="5b754e74-2ec2-4aaf-b9f5-cf8f0656bdfa" providerId="ADAL" clId="{F4C2286D-0DBE-4644-A538-34A6C903FB9C}" dt="2022-01-18T18:32:21.809" v="17604" actId="478"/>
          <ac:picMkLst>
            <pc:docMk/>
            <pc:sldMk cId="1517806205" sldId="472"/>
            <ac:picMk id="7" creationId="{EA3FFEE1-1CAC-4572-BEAB-FD447B48D4BE}"/>
          </ac:picMkLst>
        </pc:picChg>
        <pc:picChg chg="add mod">
          <ac:chgData name="Domonkos Márk" userId="5b754e74-2ec2-4aaf-b9f5-cf8f0656bdfa" providerId="ADAL" clId="{F4C2286D-0DBE-4644-A538-34A6C903FB9C}" dt="2022-01-18T18:32:45.958" v="17614" actId="14100"/>
          <ac:picMkLst>
            <pc:docMk/>
            <pc:sldMk cId="1517806205" sldId="472"/>
            <ac:picMk id="8" creationId="{4B76BD6D-1D73-410C-868D-4137E3CF136D}"/>
          </ac:picMkLst>
        </pc:picChg>
      </pc:sldChg>
      <pc:sldChg chg="addSp modSp add mod">
        <pc:chgData name="Domonkos Márk" userId="5b754e74-2ec2-4aaf-b9f5-cf8f0656bdfa" providerId="ADAL" clId="{F4C2286D-0DBE-4644-A538-34A6C903FB9C}" dt="2022-01-18T18:33:13.622" v="17625" actId="1076"/>
        <pc:sldMkLst>
          <pc:docMk/>
          <pc:sldMk cId="3929110914" sldId="473"/>
        </pc:sldMkLst>
        <pc:spChg chg="mod">
          <ac:chgData name="Domonkos Márk" userId="5b754e74-2ec2-4aaf-b9f5-cf8f0656bdfa" providerId="ADAL" clId="{F4C2286D-0DBE-4644-A538-34A6C903FB9C}" dt="2022-01-18T18:32:58.697" v="17617" actId="20577"/>
          <ac:spMkLst>
            <pc:docMk/>
            <pc:sldMk cId="3929110914" sldId="473"/>
            <ac:spMk id="2" creationId="{7F5EB067-4240-44E9-809E-55981D1FE864}"/>
          </ac:spMkLst>
        </pc:spChg>
        <pc:picChg chg="add mod">
          <ac:chgData name="Domonkos Márk" userId="5b754e74-2ec2-4aaf-b9f5-cf8f0656bdfa" providerId="ADAL" clId="{F4C2286D-0DBE-4644-A538-34A6C903FB9C}" dt="2022-01-18T18:33:13.622" v="17625" actId="1076"/>
          <ac:picMkLst>
            <pc:docMk/>
            <pc:sldMk cId="3929110914" sldId="473"/>
            <ac:picMk id="7" creationId="{B19D2095-64EB-4FD6-8E24-8BDF37A965A9}"/>
          </ac:picMkLst>
        </pc:picChg>
      </pc:sldChg>
      <pc:sldChg chg="addSp delSp modSp add mod">
        <pc:chgData name="Domonkos Márk" userId="5b754e74-2ec2-4aaf-b9f5-cf8f0656bdfa" providerId="ADAL" clId="{F4C2286D-0DBE-4644-A538-34A6C903FB9C}" dt="2022-01-18T18:33:50.280" v="17635" actId="14100"/>
        <pc:sldMkLst>
          <pc:docMk/>
          <pc:sldMk cId="108643097" sldId="474"/>
        </pc:sldMkLst>
        <pc:spChg chg="mod">
          <ac:chgData name="Domonkos Márk" userId="5b754e74-2ec2-4aaf-b9f5-cf8f0656bdfa" providerId="ADAL" clId="{F4C2286D-0DBE-4644-A538-34A6C903FB9C}" dt="2022-01-18T18:33:40.027" v="17631" actId="20577"/>
          <ac:spMkLst>
            <pc:docMk/>
            <pc:sldMk cId="108643097" sldId="474"/>
            <ac:spMk id="2" creationId="{7F5EB067-4240-44E9-809E-55981D1FE864}"/>
          </ac:spMkLst>
        </pc:spChg>
        <pc:picChg chg="add del mod">
          <ac:chgData name="Domonkos Márk" userId="5b754e74-2ec2-4aaf-b9f5-cf8f0656bdfa" providerId="ADAL" clId="{F4C2286D-0DBE-4644-A538-34A6C903FB9C}" dt="2022-01-18T18:33:29.943" v="17627"/>
          <ac:picMkLst>
            <pc:docMk/>
            <pc:sldMk cId="108643097" sldId="474"/>
            <ac:picMk id="7" creationId="{26E2FFBA-C4B2-4FD4-9C6D-DD05D489B6F3}"/>
          </ac:picMkLst>
        </pc:picChg>
        <pc:picChg chg="add mod">
          <ac:chgData name="Domonkos Márk" userId="5b754e74-2ec2-4aaf-b9f5-cf8f0656bdfa" providerId="ADAL" clId="{F4C2286D-0DBE-4644-A538-34A6C903FB9C}" dt="2022-01-18T18:33:50.280" v="17635" actId="14100"/>
          <ac:picMkLst>
            <pc:docMk/>
            <pc:sldMk cId="108643097" sldId="474"/>
            <ac:picMk id="8" creationId="{855CC470-3944-4219-A53F-FFD5031DDE02}"/>
          </ac:picMkLst>
        </pc:picChg>
      </pc:sldChg>
      <pc:sldChg chg="addSp modSp add mod">
        <pc:chgData name="Domonkos Márk" userId="5b754e74-2ec2-4aaf-b9f5-cf8f0656bdfa" providerId="ADAL" clId="{F4C2286D-0DBE-4644-A538-34A6C903FB9C}" dt="2022-01-18T18:34:24.462" v="17643" actId="1076"/>
        <pc:sldMkLst>
          <pc:docMk/>
          <pc:sldMk cId="366462347" sldId="475"/>
        </pc:sldMkLst>
        <pc:spChg chg="mod">
          <ac:chgData name="Domonkos Márk" userId="5b754e74-2ec2-4aaf-b9f5-cf8f0656bdfa" providerId="ADAL" clId="{F4C2286D-0DBE-4644-A538-34A6C903FB9C}" dt="2022-01-18T18:34:13.791" v="17638" actId="20577"/>
          <ac:spMkLst>
            <pc:docMk/>
            <pc:sldMk cId="366462347" sldId="475"/>
            <ac:spMk id="2" creationId="{7F5EB067-4240-44E9-809E-55981D1FE864}"/>
          </ac:spMkLst>
        </pc:spChg>
        <pc:picChg chg="add mod">
          <ac:chgData name="Domonkos Márk" userId="5b754e74-2ec2-4aaf-b9f5-cf8f0656bdfa" providerId="ADAL" clId="{F4C2286D-0DBE-4644-A538-34A6C903FB9C}" dt="2022-01-18T18:34:24.462" v="17643" actId="1076"/>
          <ac:picMkLst>
            <pc:docMk/>
            <pc:sldMk cId="366462347" sldId="475"/>
            <ac:picMk id="7" creationId="{FDB653B7-F5EE-419A-9F28-710E62BE665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8T18:35:28.079" v="17680" actId="27636"/>
        <pc:sldMkLst>
          <pc:docMk/>
          <pc:sldMk cId="3461617332" sldId="476"/>
        </pc:sldMkLst>
        <pc:spChg chg="mod">
          <ac:chgData name="Domonkos Márk" userId="5b754e74-2ec2-4aaf-b9f5-cf8f0656bdfa" providerId="ADAL" clId="{F4C2286D-0DBE-4644-A538-34A6C903FB9C}" dt="2022-01-18T18:35:28.079" v="17680" actId="27636"/>
          <ac:spMkLst>
            <pc:docMk/>
            <pc:sldMk cId="3461617332" sldId="476"/>
            <ac:spMk id="2" creationId="{DCDC9871-8FFE-4E31-8943-CCAC41E8ED9C}"/>
          </ac:spMkLst>
        </pc:spChg>
        <pc:spChg chg="mod">
          <ac:chgData name="Domonkos Márk" userId="5b754e74-2ec2-4aaf-b9f5-cf8f0656bdfa" providerId="ADAL" clId="{F4C2286D-0DBE-4644-A538-34A6C903FB9C}" dt="2022-01-18T18:35:08.803" v="17673" actId="20577"/>
          <ac:spMkLst>
            <pc:docMk/>
            <pc:sldMk cId="3461617332" sldId="476"/>
            <ac:spMk id="6" creationId="{4020A433-F9AA-44B2-82BA-43775FCF588E}"/>
          </ac:spMkLst>
        </pc:spChg>
        <pc:picChg chg="add del mod">
          <ac:chgData name="Domonkos Márk" userId="5b754e74-2ec2-4aaf-b9f5-cf8f0656bdfa" providerId="ADAL" clId="{F4C2286D-0DBE-4644-A538-34A6C903FB9C}" dt="2022-01-18T18:34:38.489" v="17646"/>
          <ac:picMkLst>
            <pc:docMk/>
            <pc:sldMk cId="3461617332" sldId="476"/>
            <ac:picMk id="7" creationId="{70600CC5-CFB7-4297-A192-7AF1BD80E3FA}"/>
          </ac:picMkLst>
        </pc:picChg>
      </pc:sldChg>
      <pc:sldChg chg="modSp add del mod">
        <pc:chgData name="Domonkos Márk" userId="5b754e74-2ec2-4aaf-b9f5-cf8f0656bdfa" providerId="ADAL" clId="{F4C2286D-0DBE-4644-A538-34A6C903FB9C}" dt="2022-01-18T18:34:47.317" v="17650"/>
        <pc:sldMkLst>
          <pc:docMk/>
          <pc:sldMk cId="4279626717" sldId="477"/>
        </pc:sldMkLst>
        <pc:spChg chg="mod">
          <ac:chgData name="Domonkos Márk" userId="5b754e74-2ec2-4aaf-b9f5-cf8f0656bdfa" providerId="ADAL" clId="{F4C2286D-0DBE-4644-A538-34A6C903FB9C}" dt="2022-01-18T18:36:44.173" v="17698" actId="27636"/>
          <ac:spMkLst>
            <pc:docMk/>
            <pc:sldMk cId="4279626717" sldId="477"/>
            <ac:spMk id="2" creationId="{DCDC9871-8FFE-4E31-8943-CCAC41E8ED9C}"/>
          </ac:spMkLst>
        </pc:spChg>
        <pc:spChg chg="mod">
          <ac:chgData name="Domonkos Márk" userId="5b754e74-2ec2-4aaf-b9f5-cf8f0656bdfa" providerId="ADAL" clId="{F4C2286D-0DBE-4644-A538-34A6C903FB9C}" dt="2022-01-18T18:34:47.317" v="17650"/>
          <ac:spMkLst>
            <pc:docMk/>
            <pc:sldMk cId="4279626717" sldId="477"/>
            <ac:spMk id="1337" creationId="{00000000-0000-0000-0000-000000000000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8T18:37:36.030" v="17753" actId="14100"/>
        <pc:sldMkLst>
          <pc:docMk/>
          <pc:sldMk cId="2012268347" sldId="478"/>
        </pc:sldMkLst>
        <pc:spChg chg="del">
          <ac:chgData name="Domonkos Márk" userId="5b754e74-2ec2-4aaf-b9f5-cf8f0656bdfa" providerId="ADAL" clId="{F4C2286D-0DBE-4644-A538-34A6C903FB9C}" dt="2022-01-18T18:37:29.057" v="17751"/>
          <ac:spMkLst>
            <pc:docMk/>
            <pc:sldMk cId="2012268347" sldId="478"/>
            <ac:spMk id="2" creationId="{2391FB99-4685-49D9-A4B5-48B1D9E9E9A4}"/>
          </ac:spMkLst>
        </pc:spChg>
        <pc:spChg chg="mod">
          <ac:chgData name="Domonkos Márk" userId="5b754e74-2ec2-4aaf-b9f5-cf8f0656bdfa" providerId="ADAL" clId="{F4C2286D-0DBE-4644-A538-34A6C903FB9C}" dt="2022-01-18T18:37:23.075" v="17750" actId="20577"/>
          <ac:spMkLst>
            <pc:docMk/>
            <pc:sldMk cId="2012268347" sldId="478"/>
            <ac:spMk id="6" creationId="{472A9BE2-3895-4F36-9179-38CFA5AE0D89}"/>
          </ac:spMkLst>
        </pc:spChg>
        <pc:picChg chg="add mod">
          <ac:chgData name="Domonkos Márk" userId="5b754e74-2ec2-4aaf-b9f5-cf8f0656bdfa" providerId="ADAL" clId="{F4C2286D-0DBE-4644-A538-34A6C903FB9C}" dt="2022-01-18T18:37:36.030" v="17753" actId="14100"/>
          <ac:picMkLst>
            <pc:docMk/>
            <pc:sldMk cId="2012268347" sldId="478"/>
            <ac:picMk id="7" creationId="{ADE132A1-5A06-4055-A927-16D644F3BBE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8T18:38:00.284" v="17758"/>
        <pc:sldMkLst>
          <pc:docMk/>
          <pc:sldMk cId="1546776055" sldId="479"/>
        </pc:sldMkLst>
        <pc:spChg chg="del">
          <ac:chgData name="Domonkos Márk" userId="5b754e74-2ec2-4aaf-b9f5-cf8f0656bdfa" providerId="ADAL" clId="{F4C2286D-0DBE-4644-A538-34A6C903FB9C}" dt="2022-01-18T18:38:00.284" v="17758"/>
          <ac:spMkLst>
            <pc:docMk/>
            <pc:sldMk cId="1546776055" sldId="479"/>
            <ac:spMk id="2" creationId="{B34D638F-9B56-4182-9104-D7B2FA64F71E}"/>
          </ac:spMkLst>
        </pc:spChg>
        <pc:spChg chg="mod">
          <ac:chgData name="Domonkos Márk" userId="5b754e74-2ec2-4aaf-b9f5-cf8f0656bdfa" providerId="ADAL" clId="{F4C2286D-0DBE-4644-A538-34A6C903FB9C}" dt="2022-01-18T18:37:49.493" v="17755"/>
          <ac:spMkLst>
            <pc:docMk/>
            <pc:sldMk cId="1546776055" sldId="479"/>
            <ac:spMk id="6" creationId="{9DB28598-7ECD-49BF-A4B0-91AC4BE7CA5B}"/>
          </ac:spMkLst>
        </pc:spChg>
        <pc:picChg chg="add mod">
          <ac:chgData name="Domonkos Márk" userId="5b754e74-2ec2-4aaf-b9f5-cf8f0656bdfa" providerId="ADAL" clId="{F4C2286D-0DBE-4644-A538-34A6C903FB9C}" dt="2022-01-18T18:38:00.284" v="17758"/>
          <ac:picMkLst>
            <pc:docMk/>
            <pc:sldMk cId="1546776055" sldId="479"/>
            <ac:picMk id="7" creationId="{2E583E25-9236-4583-A262-1EEA1B8C3DC6}"/>
          </ac:picMkLst>
        </pc:picChg>
      </pc:sldChg>
      <pc:sldChg chg="addSp delSp modSp add">
        <pc:chgData name="Domonkos Márk" userId="5b754e74-2ec2-4aaf-b9f5-cf8f0656bdfa" providerId="ADAL" clId="{F4C2286D-0DBE-4644-A538-34A6C903FB9C}" dt="2022-01-18T18:38:22.505" v="17759"/>
        <pc:sldMkLst>
          <pc:docMk/>
          <pc:sldMk cId="362092221" sldId="480"/>
        </pc:sldMkLst>
        <pc:spChg chg="del">
          <ac:chgData name="Domonkos Márk" userId="5b754e74-2ec2-4aaf-b9f5-cf8f0656bdfa" providerId="ADAL" clId="{F4C2286D-0DBE-4644-A538-34A6C903FB9C}" dt="2022-01-18T18:38:22.505" v="17759"/>
          <ac:spMkLst>
            <pc:docMk/>
            <pc:sldMk cId="362092221" sldId="480"/>
            <ac:spMk id="2" creationId="{B34D638F-9B56-4182-9104-D7B2FA64F71E}"/>
          </ac:spMkLst>
        </pc:spChg>
        <pc:picChg chg="add mod">
          <ac:chgData name="Domonkos Márk" userId="5b754e74-2ec2-4aaf-b9f5-cf8f0656bdfa" providerId="ADAL" clId="{F4C2286D-0DBE-4644-A538-34A6C903FB9C}" dt="2022-01-18T18:38:22.505" v="17759"/>
          <ac:picMkLst>
            <pc:docMk/>
            <pc:sldMk cId="362092221" sldId="480"/>
            <ac:picMk id="7" creationId="{9236A39A-5D01-49C6-ABDF-84A022E095E4}"/>
          </ac:picMkLst>
        </pc:picChg>
      </pc:sldChg>
      <pc:sldChg chg="addSp delSp modSp add">
        <pc:chgData name="Domonkos Márk" userId="5b754e74-2ec2-4aaf-b9f5-cf8f0656bdfa" providerId="ADAL" clId="{F4C2286D-0DBE-4644-A538-34A6C903FB9C}" dt="2022-01-18T18:38:43.201" v="17762"/>
        <pc:sldMkLst>
          <pc:docMk/>
          <pc:sldMk cId="2076453779" sldId="481"/>
        </pc:sldMkLst>
        <pc:spChg chg="del">
          <ac:chgData name="Domonkos Márk" userId="5b754e74-2ec2-4aaf-b9f5-cf8f0656bdfa" providerId="ADAL" clId="{F4C2286D-0DBE-4644-A538-34A6C903FB9C}" dt="2022-01-18T18:38:43.201" v="17762"/>
          <ac:spMkLst>
            <pc:docMk/>
            <pc:sldMk cId="2076453779" sldId="481"/>
            <ac:spMk id="2" creationId="{B34D638F-9B56-4182-9104-D7B2FA64F71E}"/>
          </ac:spMkLst>
        </pc:spChg>
        <pc:picChg chg="add mod">
          <ac:chgData name="Domonkos Márk" userId="5b754e74-2ec2-4aaf-b9f5-cf8f0656bdfa" providerId="ADAL" clId="{F4C2286D-0DBE-4644-A538-34A6C903FB9C}" dt="2022-01-18T18:38:43.201" v="17762"/>
          <ac:picMkLst>
            <pc:docMk/>
            <pc:sldMk cId="2076453779" sldId="481"/>
            <ac:picMk id="7" creationId="{692AE1C2-D00A-4526-B6E2-D7DCB2A39A22}"/>
          </ac:picMkLst>
        </pc:picChg>
      </pc:sldChg>
      <pc:sldChg chg="addSp delSp modSp add">
        <pc:chgData name="Domonkos Márk" userId="5b754e74-2ec2-4aaf-b9f5-cf8f0656bdfa" providerId="ADAL" clId="{F4C2286D-0DBE-4644-A538-34A6C903FB9C}" dt="2022-01-18T18:38:53.454" v="17763"/>
        <pc:sldMkLst>
          <pc:docMk/>
          <pc:sldMk cId="3803975595" sldId="482"/>
        </pc:sldMkLst>
        <pc:spChg chg="del">
          <ac:chgData name="Domonkos Márk" userId="5b754e74-2ec2-4aaf-b9f5-cf8f0656bdfa" providerId="ADAL" clId="{F4C2286D-0DBE-4644-A538-34A6C903FB9C}" dt="2022-01-18T18:38:53.454" v="17763"/>
          <ac:spMkLst>
            <pc:docMk/>
            <pc:sldMk cId="3803975595" sldId="482"/>
            <ac:spMk id="2" creationId="{B34D638F-9B56-4182-9104-D7B2FA64F71E}"/>
          </ac:spMkLst>
        </pc:spChg>
        <pc:picChg chg="add mod">
          <ac:chgData name="Domonkos Márk" userId="5b754e74-2ec2-4aaf-b9f5-cf8f0656bdfa" providerId="ADAL" clId="{F4C2286D-0DBE-4644-A538-34A6C903FB9C}" dt="2022-01-18T18:38:53.454" v="17763"/>
          <ac:picMkLst>
            <pc:docMk/>
            <pc:sldMk cId="3803975595" sldId="482"/>
            <ac:picMk id="7" creationId="{EB97B970-9A68-4ACC-80DC-EBCFE2B1D315}"/>
          </ac:picMkLst>
        </pc:picChg>
      </pc:sldChg>
      <pc:sldChg chg="add del">
        <pc:chgData name="Domonkos Márk" userId="5b754e74-2ec2-4aaf-b9f5-cf8f0656bdfa" providerId="ADAL" clId="{F4C2286D-0DBE-4644-A538-34A6C903FB9C}" dt="2022-01-18T18:39:13.710" v="17766" actId="47"/>
        <pc:sldMkLst>
          <pc:docMk/>
          <pc:sldMk cId="2067908563" sldId="483"/>
        </pc:sldMkLst>
      </pc:sldChg>
      <pc:sldChg chg="modSp new mod">
        <pc:chgData name="Domonkos Márk" userId="5b754e74-2ec2-4aaf-b9f5-cf8f0656bdfa" providerId="ADAL" clId="{F4C2286D-0DBE-4644-A538-34A6C903FB9C}" dt="2022-01-18T18:39:35.513" v="17791" actId="20577"/>
        <pc:sldMkLst>
          <pc:docMk/>
          <pc:sldMk cId="2089004916" sldId="483"/>
        </pc:sldMkLst>
        <pc:spChg chg="mod">
          <ac:chgData name="Domonkos Márk" userId="5b754e74-2ec2-4aaf-b9f5-cf8f0656bdfa" providerId="ADAL" clId="{F4C2286D-0DBE-4644-A538-34A6C903FB9C}" dt="2022-01-18T18:39:35.513" v="17791" actId="20577"/>
          <ac:spMkLst>
            <pc:docMk/>
            <pc:sldMk cId="2089004916" sldId="483"/>
            <ac:spMk id="2" creationId="{C75ED346-9DF9-4064-AD29-6EFC93A99820}"/>
          </ac:spMkLst>
        </pc:spChg>
      </pc:sldChg>
      <pc:sldChg chg="add del">
        <pc:chgData name="Domonkos Márk" userId="5b754e74-2ec2-4aaf-b9f5-cf8f0656bdfa" providerId="ADAL" clId="{F4C2286D-0DBE-4644-A538-34A6C903FB9C}" dt="2022-01-18T18:39:17.033" v="17767" actId="47"/>
        <pc:sldMkLst>
          <pc:docMk/>
          <pc:sldMk cId="1846787368" sldId="484"/>
        </pc:sldMkLst>
      </pc:sldChg>
      <pc:sldChg chg="addSp modSp new mod">
        <pc:chgData name="Domonkos Márk" userId="5b754e74-2ec2-4aaf-b9f5-cf8f0656bdfa" providerId="ADAL" clId="{F4C2286D-0DBE-4644-A538-34A6C903FB9C}" dt="2022-01-18T18:42:36.134" v="17843" actId="1076"/>
        <pc:sldMkLst>
          <pc:docMk/>
          <pc:sldMk cId="2832108209" sldId="484"/>
        </pc:sldMkLst>
        <pc:spChg chg="mod">
          <ac:chgData name="Domonkos Márk" userId="5b754e74-2ec2-4aaf-b9f5-cf8f0656bdfa" providerId="ADAL" clId="{F4C2286D-0DBE-4644-A538-34A6C903FB9C}" dt="2022-01-18T18:41:52.991" v="17831" actId="15"/>
          <ac:spMkLst>
            <pc:docMk/>
            <pc:sldMk cId="2832108209" sldId="484"/>
            <ac:spMk id="2" creationId="{3975CCAF-49C3-4DDB-9791-BC488936C2DA}"/>
          </ac:spMkLst>
        </pc:spChg>
        <pc:spChg chg="mod">
          <ac:chgData name="Domonkos Márk" userId="5b754e74-2ec2-4aaf-b9f5-cf8f0656bdfa" providerId="ADAL" clId="{F4C2286D-0DBE-4644-A538-34A6C903FB9C}" dt="2022-01-18T18:40:53.804" v="17822" actId="20577"/>
          <ac:spMkLst>
            <pc:docMk/>
            <pc:sldMk cId="2832108209" sldId="484"/>
            <ac:spMk id="6" creationId="{337405B1-7DB9-4351-AB64-85D13B18A95E}"/>
          </ac:spMkLst>
        </pc:spChg>
        <pc:spChg chg="add mod">
          <ac:chgData name="Domonkos Márk" userId="5b754e74-2ec2-4aaf-b9f5-cf8f0656bdfa" providerId="ADAL" clId="{F4C2286D-0DBE-4644-A538-34A6C903FB9C}" dt="2022-01-18T18:42:34.427" v="17842" actId="1076"/>
          <ac:spMkLst>
            <pc:docMk/>
            <pc:sldMk cId="2832108209" sldId="484"/>
            <ac:spMk id="10" creationId="{B6D31806-41FB-4539-B714-FB36BB89BE34}"/>
          </ac:spMkLst>
        </pc:spChg>
        <pc:graphicFrameChg chg="add mod">
          <ac:chgData name="Domonkos Márk" userId="5b754e74-2ec2-4aaf-b9f5-cf8f0656bdfa" providerId="ADAL" clId="{F4C2286D-0DBE-4644-A538-34A6C903FB9C}" dt="2022-01-18T18:42:03.398" v="17835" actId="1076"/>
          <ac:graphicFrameMkLst>
            <pc:docMk/>
            <pc:sldMk cId="2832108209" sldId="484"/>
            <ac:graphicFrameMk id="7" creationId="{66F5D110-1471-41CC-B251-D719E3732B1E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8:42:36.134" v="17843" actId="1076"/>
          <ac:graphicFrameMkLst>
            <pc:docMk/>
            <pc:sldMk cId="2832108209" sldId="484"/>
            <ac:graphicFrameMk id="8" creationId="{CE82793D-107B-4863-A21F-5210753CA361}"/>
          </ac:graphicFrameMkLst>
        </pc:graphicFrameChg>
      </pc:sldChg>
      <pc:sldChg chg="add del">
        <pc:chgData name="Domonkos Márk" userId="5b754e74-2ec2-4aaf-b9f5-cf8f0656bdfa" providerId="ADAL" clId="{F4C2286D-0DBE-4644-A538-34A6C903FB9C}" dt="2022-01-18T18:39:18.364" v="17768" actId="47"/>
        <pc:sldMkLst>
          <pc:docMk/>
          <pc:sldMk cId="1229764336" sldId="485"/>
        </pc:sldMkLst>
      </pc:sldChg>
      <pc:sldChg chg="addSp delSp modSp new mod">
        <pc:chgData name="Domonkos Márk" userId="5b754e74-2ec2-4aaf-b9f5-cf8f0656bdfa" providerId="ADAL" clId="{F4C2286D-0DBE-4644-A538-34A6C903FB9C}" dt="2022-01-18T18:54:37.735" v="18352" actId="14100"/>
        <pc:sldMkLst>
          <pc:docMk/>
          <pc:sldMk cId="3911204546" sldId="485"/>
        </pc:sldMkLst>
        <pc:spChg chg="mod">
          <ac:chgData name="Domonkos Márk" userId="5b754e74-2ec2-4aaf-b9f5-cf8f0656bdfa" providerId="ADAL" clId="{F4C2286D-0DBE-4644-A538-34A6C903FB9C}" dt="2022-01-18T18:43:17.588" v="17847" actId="14100"/>
          <ac:spMkLst>
            <pc:docMk/>
            <pc:sldMk cId="3911204546" sldId="485"/>
            <ac:spMk id="2" creationId="{C3D7DA4C-69F8-4BFE-B38C-1E4013AA3E4C}"/>
          </ac:spMkLst>
        </pc:spChg>
        <pc:spChg chg="mod">
          <ac:chgData name="Domonkos Márk" userId="5b754e74-2ec2-4aaf-b9f5-cf8f0656bdfa" providerId="ADAL" clId="{F4C2286D-0DBE-4644-A538-34A6C903FB9C}" dt="2022-01-18T18:43:01.303" v="17845"/>
          <ac:spMkLst>
            <pc:docMk/>
            <pc:sldMk cId="3911204546" sldId="485"/>
            <ac:spMk id="6" creationId="{A1B8FAE5-41D0-41B4-B156-F0980F429585}"/>
          </ac:spMkLst>
        </pc:spChg>
        <pc:spChg chg="add del mod">
          <ac:chgData name="Domonkos Márk" userId="5b754e74-2ec2-4aaf-b9f5-cf8f0656bdfa" providerId="ADAL" clId="{F4C2286D-0DBE-4644-A538-34A6C903FB9C}" dt="2022-01-18T18:49:43.001" v="18034" actId="478"/>
          <ac:spMkLst>
            <pc:docMk/>
            <pc:sldMk cId="3911204546" sldId="485"/>
            <ac:spMk id="7" creationId="{B32EB2B6-4DE6-4E24-88B6-D9D6D45CF7B0}"/>
          </ac:spMkLst>
        </pc:spChg>
        <pc:spChg chg="add mod">
          <ac:chgData name="Domonkos Márk" userId="5b754e74-2ec2-4aaf-b9f5-cf8f0656bdfa" providerId="ADAL" clId="{F4C2286D-0DBE-4644-A538-34A6C903FB9C}" dt="2022-01-18T18:43:52.821" v="17858" actId="1076"/>
          <ac:spMkLst>
            <pc:docMk/>
            <pc:sldMk cId="3911204546" sldId="485"/>
            <ac:spMk id="8" creationId="{80DDB92B-1F2D-499D-BECF-9B66901C13DB}"/>
          </ac:spMkLst>
        </pc:spChg>
        <pc:spChg chg="add del mod">
          <ac:chgData name="Domonkos Márk" userId="5b754e74-2ec2-4aaf-b9f5-cf8f0656bdfa" providerId="ADAL" clId="{F4C2286D-0DBE-4644-A538-34A6C903FB9C}" dt="2022-01-18T18:49:45.386" v="18035" actId="478"/>
          <ac:spMkLst>
            <pc:docMk/>
            <pc:sldMk cId="3911204546" sldId="485"/>
            <ac:spMk id="12" creationId="{C3AEFFE0-2BB5-48C7-9B15-22D548033774}"/>
          </ac:spMkLst>
        </pc:spChg>
        <pc:spChg chg="add del mod">
          <ac:chgData name="Domonkos Márk" userId="5b754e74-2ec2-4aaf-b9f5-cf8f0656bdfa" providerId="ADAL" clId="{F4C2286D-0DBE-4644-A538-34A6C903FB9C}" dt="2022-01-18T18:47:37.838" v="17980" actId="22"/>
          <ac:spMkLst>
            <pc:docMk/>
            <pc:sldMk cId="3911204546" sldId="485"/>
            <ac:spMk id="14" creationId="{D1F3186B-20F9-4DD4-8D20-EC3351BDE837}"/>
          </ac:spMkLst>
        </pc:spChg>
        <pc:spChg chg="add del mod">
          <ac:chgData name="Domonkos Márk" userId="5b754e74-2ec2-4aaf-b9f5-cf8f0656bdfa" providerId="ADAL" clId="{F4C2286D-0DBE-4644-A538-34A6C903FB9C}" dt="2022-01-18T18:51:50.141" v="18268" actId="478"/>
          <ac:spMkLst>
            <pc:docMk/>
            <pc:sldMk cId="3911204546" sldId="485"/>
            <ac:spMk id="15" creationId="{80843BF6-E7BA-4314-A58E-30D4BBA30B79}"/>
          </ac:spMkLst>
        </pc:spChg>
        <pc:spChg chg="add mod">
          <ac:chgData name="Domonkos Márk" userId="5b754e74-2ec2-4aaf-b9f5-cf8f0656bdfa" providerId="ADAL" clId="{F4C2286D-0DBE-4644-A538-34A6C903FB9C}" dt="2022-01-18T18:53:58.665" v="18333" actId="255"/>
          <ac:spMkLst>
            <pc:docMk/>
            <pc:sldMk cId="3911204546" sldId="485"/>
            <ac:spMk id="19" creationId="{02558982-873F-44C2-A3B4-6DAEC6D21493}"/>
          </ac:spMkLst>
        </pc:spChg>
        <pc:spChg chg="add mod">
          <ac:chgData name="Domonkos Márk" userId="5b754e74-2ec2-4aaf-b9f5-cf8f0656bdfa" providerId="ADAL" clId="{F4C2286D-0DBE-4644-A538-34A6C903FB9C}" dt="2022-01-18T18:54:37.735" v="18352" actId="14100"/>
          <ac:spMkLst>
            <pc:docMk/>
            <pc:sldMk cId="3911204546" sldId="485"/>
            <ac:spMk id="20" creationId="{5E8C549B-F5C2-4DEB-B429-1C36713A61BE}"/>
          </ac:spMkLst>
        </pc:spChg>
        <pc:graphicFrameChg chg="add del mod replId">
          <ac:chgData name="Domonkos Márk" userId="5b754e74-2ec2-4aaf-b9f5-cf8f0656bdfa" providerId="ADAL" clId="{F4C2286D-0DBE-4644-A538-34A6C903FB9C}" dt="2022-01-18T18:43:56.927" v="17860"/>
          <ac:graphicFrameMkLst>
            <pc:docMk/>
            <pc:sldMk cId="3911204546" sldId="485"/>
            <ac:graphicFrameMk id="9" creationId="{B32EB2B6-4DE6-4E24-88B6-D9D6D45CF7B0}"/>
          </ac:graphicFrameMkLst>
        </pc:graphicFrameChg>
        <pc:graphicFrameChg chg="add del mod replId">
          <ac:chgData name="Domonkos Márk" userId="5b754e74-2ec2-4aaf-b9f5-cf8f0656bdfa" providerId="ADAL" clId="{F4C2286D-0DBE-4644-A538-34A6C903FB9C}" dt="2022-01-18T18:49:51.084" v="18040"/>
          <ac:graphicFrameMkLst>
            <pc:docMk/>
            <pc:sldMk cId="3911204546" sldId="485"/>
            <ac:graphicFrameMk id="16" creationId="{80843BF6-E7BA-4314-A58E-30D4BBA30B79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8:51:56.188" v="18270" actId="1076"/>
          <ac:graphicFrameMkLst>
            <pc:docMk/>
            <pc:sldMk cId="3911204546" sldId="485"/>
            <ac:graphicFrameMk id="18" creationId="{73793457-8FBF-472D-9309-0ED555E7FA5D}"/>
          </ac:graphicFrameMkLst>
        </pc:graphicFrameChg>
      </pc:sldChg>
      <pc:sldChg chg="modSp new mod">
        <pc:chgData name="Domonkos Márk" userId="5b754e74-2ec2-4aaf-b9f5-cf8f0656bdfa" providerId="ADAL" clId="{F4C2286D-0DBE-4644-A538-34A6C903FB9C}" dt="2022-01-18T18:57:54.045" v="18414"/>
        <pc:sldMkLst>
          <pc:docMk/>
          <pc:sldMk cId="4063189295" sldId="486"/>
        </pc:sldMkLst>
        <pc:spChg chg="mod">
          <ac:chgData name="Domonkos Márk" userId="5b754e74-2ec2-4aaf-b9f5-cf8f0656bdfa" providerId="ADAL" clId="{F4C2286D-0DBE-4644-A538-34A6C903FB9C}" dt="2022-01-18T18:57:54.045" v="18414"/>
          <ac:spMkLst>
            <pc:docMk/>
            <pc:sldMk cId="4063189295" sldId="486"/>
            <ac:spMk id="2" creationId="{E291FD3E-58C9-4F87-9553-91690678D7C8}"/>
          </ac:spMkLst>
        </pc:spChg>
        <pc:spChg chg="mod">
          <ac:chgData name="Domonkos Márk" userId="5b754e74-2ec2-4aaf-b9f5-cf8f0656bdfa" providerId="ADAL" clId="{F4C2286D-0DBE-4644-A538-34A6C903FB9C}" dt="2022-01-18T18:55:49.414" v="18376" actId="20577"/>
          <ac:spMkLst>
            <pc:docMk/>
            <pc:sldMk cId="4063189295" sldId="486"/>
            <ac:spMk id="6" creationId="{1277E0C1-2FF6-4372-829A-64152FB77E3A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8T18:58:32.075" v="18458" actId="20577"/>
        <pc:sldMkLst>
          <pc:docMk/>
          <pc:sldMk cId="3937305631" sldId="487"/>
        </pc:sldMkLst>
        <pc:spChg chg="del">
          <ac:chgData name="Domonkos Márk" userId="5b754e74-2ec2-4aaf-b9f5-cf8f0656bdfa" providerId="ADAL" clId="{F4C2286D-0DBE-4644-A538-34A6C903FB9C}" dt="2022-01-18T18:58:06.915" v="18416"/>
          <ac:spMkLst>
            <pc:docMk/>
            <pc:sldMk cId="3937305631" sldId="487"/>
            <ac:spMk id="2" creationId="{28C36915-F7ED-434E-9917-3FEA9156E9FB}"/>
          </ac:spMkLst>
        </pc:spChg>
        <pc:spChg chg="mod">
          <ac:chgData name="Domonkos Márk" userId="5b754e74-2ec2-4aaf-b9f5-cf8f0656bdfa" providerId="ADAL" clId="{F4C2286D-0DBE-4644-A538-34A6C903FB9C}" dt="2022-01-18T18:58:32.075" v="18458" actId="20577"/>
          <ac:spMkLst>
            <pc:docMk/>
            <pc:sldMk cId="3937305631" sldId="487"/>
            <ac:spMk id="6" creationId="{7F1B9F77-A08D-431D-9D73-807D828A5EEB}"/>
          </ac:spMkLst>
        </pc:spChg>
        <pc:picChg chg="add mod">
          <ac:chgData name="Domonkos Márk" userId="5b754e74-2ec2-4aaf-b9f5-cf8f0656bdfa" providerId="ADAL" clId="{F4C2286D-0DBE-4644-A538-34A6C903FB9C}" dt="2022-01-18T18:58:15.235" v="18419" actId="14100"/>
          <ac:picMkLst>
            <pc:docMk/>
            <pc:sldMk cId="3937305631" sldId="487"/>
            <ac:picMk id="7" creationId="{E638A8FE-BC85-4F4B-A64B-E1149B85311F}"/>
          </ac:picMkLst>
        </pc:picChg>
      </pc:sldChg>
      <pc:sldChg chg="modSp new mod">
        <pc:chgData name="Domonkos Márk" userId="5b754e74-2ec2-4aaf-b9f5-cf8f0656bdfa" providerId="ADAL" clId="{F4C2286D-0DBE-4644-A538-34A6C903FB9C}" dt="2022-01-18T18:59:30.466" v="18479" actId="20577"/>
        <pc:sldMkLst>
          <pc:docMk/>
          <pc:sldMk cId="1685330368" sldId="488"/>
        </pc:sldMkLst>
        <pc:spChg chg="mod">
          <ac:chgData name="Domonkos Márk" userId="5b754e74-2ec2-4aaf-b9f5-cf8f0656bdfa" providerId="ADAL" clId="{F4C2286D-0DBE-4644-A538-34A6C903FB9C}" dt="2022-01-18T18:59:30.466" v="18479" actId="20577"/>
          <ac:spMkLst>
            <pc:docMk/>
            <pc:sldMk cId="1685330368" sldId="488"/>
            <ac:spMk id="2" creationId="{A466B6DB-23E2-4106-B027-C957AEF70B70}"/>
          </ac:spMkLst>
        </pc:spChg>
        <pc:spChg chg="mod">
          <ac:chgData name="Domonkos Márk" userId="5b754e74-2ec2-4aaf-b9f5-cf8f0656bdfa" providerId="ADAL" clId="{F4C2286D-0DBE-4644-A538-34A6C903FB9C}" dt="2022-01-18T18:59:10.270" v="18476" actId="20577"/>
          <ac:spMkLst>
            <pc:docMk/>
            <pc:sldMk cId="1685330368" sldId="488"/>
            <ac:spMk id="6" creationId="{239CD98F-4838-4FB6-8D4D-AC37892E751E}"/>
          </ac:spMkLst>
        </pc:spChg>
      </pc:sldChg>
      <pc:sldChg chg="addSp modSp new mod">
        <pc:chgData name="Domonkos Márk" userId="5b754e74-2ec2-4aaf-b9f5-cf8f0656bdfa" providerId="ADAL" clId="{F4C2286D-0DBE-4644-A538-34A6C903FB9C}" dt="2022-01-18T19:01:12.354" v="18515" actId="1076"/>
        <pc:sldMkLst>
          <pc:docMk/>
          <pc:sldMk cId="2982358211" sldId="489"/>
        </pc:sldMkLst>
        <pc:spChg chg="mod">
          <ac:chgData name="Domonkos Márk" userId="5b754e74-2ec2-4aaf-b9f5-cf8f0656bdfa" providerId="ADAL" clId="{F4C2286D-0DBE-4644-A538-34A6C903FB9C}" dt="2022-01-18T19:01:00.961" v="18512" actId="20577"/>
          <ac:spMkLst>
            <pc:docMk/>
            <pc:sldMk cId="2982358211" sldId="489"/>
            <ac:spMk id="2" creationId="{55FBC2F0-EB9F-47EE-B000-BCC00F3D9EA9}"/>
          </ac:spMkLst>
        </pc:spChg>
        <pc:spChg chg="mod">
          <ac:chgData name="Domonkos Márk" userId="5b754e74-2ec2-4aaf-b9f5-cf8f0656bdfa" providerId="ADAL" clId="{F4C2286D-0DBE-4644-A538-34A6C903FB9C}" dt="2022-01-18T18:59:55.741" v="18489" actId="20577"/>
          <ac:spMkLst>
            <pc:docMk/>
            <pc:sldMk cId="2982358211" sldId="489"/>
            <ac:spMk id="6" creationId="{39E12A51-87DC-4BD5-A858-59528D20DA5B}"/>
          </ac:spMkLst>
        </pc:spChg>
        <pc:graphicFrameChg chg="add mod">
          <ac:chgData name="Domonkos Márk" userId="5b754e74-2ec2-4aaf-b9f5-cf8f0656bdfa" providerId="ADAL" clId="{F4C2286D-0DBE-4644-A538-34A6C903FB9C}" dt="2022-01-18T19:01:12.354" v="18515" actId="1076"/>
          <ac:graphicFrameMkLst>
            <pc:docMk/>
            <pc:sldMk cId="2982358211" sldId="489"/>
            <ac:graphicFrameMk id="7" creationId="{CD0EB2DB-B839-4201-A567-D3BC0A656C22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8T19:03:01.700" v="18574" actId="1076"/>
        <pc:sldMkLst>
          <pc:docMk/>
          <pc:sldMk cId="3314820562" sldId="490"/>
        </pc:sldMkLst>
        <pc:spChg chg="mod">
          <ac:chgData name="Domonkos Márk" userId="5b754e74-2ec2-4aaf-b9f5-cf8f0656bdfa" providerId="ADAL" clId="{F4C2286D-0DBE-4644-A538-34A6C903FB9C}" dt="2022-01-18T19:02:19.420" v="18565" actId="20577"/>
          <ac:spMkLst>
            <pc:docMk/>
            <pc:sldMk cId="3314820562" sldId="490"/>
            <ac:spMk id="2" creationId="{A43CDB2D-D730-4836-90E6-37A84EE01F00}"/>
          </ac:spMkLst>
        </pc:spChg>
        <pc:spChg chg="mod">
          <ac:chgData name="Domonkos Márk" userId="5b754e74-2ec2-4aaf-b9f5-cf8f0656bdfa" providerId="ADAL" clId="{F4C2286D-0DBE-4644-A538-34A6C903FB9C}" dt="2022-01-18T19:01:30.102" v="18541" actId="6549"/>
          <ac:spMkLst>
            <pc:docMk/>
            <pc:sldMk cId="3314820562" sldId="490"/>
            <ac:spMk id="6" creationId="{70C55F76-9902-48E1-BE8D-AE36B16BD355}"/>
          </ac:spMkLst>
        </pc:spChg>
        <pc:spChg chg="add mod">
          <ac:chgData name="Domonkos Márk" userId="5b754e74-2ec2-4aaf-b9f5-cf8f0656bdfa" providerId="ADAL" clId="{F4C2286D-0DBE-4644-A538-34A6C903FB9C}" dt="2022-01-18T19:03:01.700" v="18574" actId="1076"/>
          <ac:spMkLst>
            <pc:docMk/>
            <pc:sldMk cId="3314820562" sldId="490"/>
            <ac:spMk id="10" creationId="{92C6FCD5-D68E-4FAE-9474-3EDF576D9304}"/>
          </ac:spMkLst>
        </pc:spChg>
        <pc:graphicFrameChg chg="add mod">
          <ac:chgData name="Domonkos Márk" userId="5b754e74-2ec2-4aaf-b9f5-cf8f0656bdfa" providerId="ADAL" clId="{F4C2286D-0DBE-4644-A538-34A6C903FB9C}" dt="2022-01-18T19:01:52.643" v="18545" actId="1076"/>
          <ac:graphicFrameMkLst>
            <pc:docMk/>
            <pc:sldMk cId="3314820562" sldId="490"/>
            <ac:graphicFrameMk id="7" creationId="{DA5FC9BD-0267-4EBF-886E-65AF500781B1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9:02:23.178" v="18566" actId="1076"/>
          <ac:graphicFrameMkLst>
            <pc:docMk/>
            <pc:sldMk cId="3314820562" sldId="490"/>
            <ac:graphicFrameMk id="8" creationId="{A07B8453-95C8-4656-9E33-B3AB0CE9414E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8T19:05:09.834" v="18615" actId="1582"/>
        <pc:sldMkLst>
          <pc:docMk/>
          <pc:sldMk cId="730853599" sldId="491"/>
        </pc:sldMkLst>
        <pc:spChg chg="mod">
          <ac:chgData name="Domonkos Márk" userId="5b754e74-2ec2-4aaf-b9f5-cf8f0656bdfa" providerId="ADAL" clId="{F4C2286D-0DBE-4644-A538-34A6C903FB9C}" dt="2022-01-18T19:03:37.829" v="18604" actId="20577"/>
          <ac:spMkLst>
            <pc:docMk/>
            <pc:sldMk cId="730853599" sldId="491"/>
            <ac:spMk id="2" creationId="{353F21F6-6AB6-4993-A729-B93F389D8A24}"/>
          </ac:spMkLst>
        </pc:spChg>
        <pc:spChg chg="mod">
          <ac:chgData name="Domonkos Márk" userId="5b754e74-2ec2-4aaf-b9f5-cf8f0656bdfa" providerId="ADAL" clId="{F4C2286D-0DBE-4644-A538-34A6C903FB9C}" dt="2022-01-18T19:03:19.624" v="18600" actId="20577"/>
          <ac:spMkLst>
            <pc:docMk/>
            <pc:sldMk cId="730853599" sldId="491"/>
            <ac:spMk id="6" creationId="{26DDA0CB-A3A5-4836-894B-266A32947D3D}"/>
          </ac:spMkLst>
        </pc:spChg>
        <pc:spChg chg="add mod">
          <ac:chgData name="Domonkos Márk" userId="5b754e74-2ec2-4aaf-b9f5-cf8f0656bdfa" providerId="ADAL" clId="{F4C2286D-0DBE-4644-A538-34A6C903FB9C}" dt="2022-01-18T19:05:09.834" v="18615" actId="1582"/>
          <ac:spMkLst>
            <pc:docMk/>
            <pc:sldMk cId="730853599" sldId="491"/>
            <ac:spMk id="8" creationId="{8DD79BDA-DF41-484D-9175-710CA66FE0A6}"/>
          </ac:spMkLst>
        </pc:spChg>
        <pc:spChg chg="add mod">
          <ac:chgData name="Domonkos Márk" userId="5b754e74-2ec2-4aaf-b9f5-cf8f0656bdfa" providerId="ADAL" clId="{F4C2286D-0DBE-4644-A538-34A6C903FB9C}" dt="2022-01-18T19:04:52.842" v="18613" actId="1076"/>
          <ac:spMkLst>
            <pc:docMk/>
            <pc:sldMk cId="730853599" sldId="491"/>
            <ac:spMk id="9" creationId="{2E3A3007-D0FC-4F67-818F-6E3A00013D10}"/>
          </ac:spMkLst>
        </pc:spChg>
        <pc:graphicFrameChg chg="add mod">
          <ac:chgData name="Domonkos Márk" userId="5b754e74-2ec2-4aaf-b9f5-cf8f0656bdfa" providerId="ADAL" clId="{F4C2286D-0DBE-4644-A538-34A6C903FB9C}" dt="2022-01-18T19:03:47.478" v="18606" actId="1076"/>
          <ac:graphicFrameMkLst>
            <pc:docMk/>
            <pc:sldMk cId="730853599" sldId="491"/>
            <ac:graphicFrameMk id="7" creationId="{8FCEEAA8-12B1-4A56-9131-226FA642AC84}"/>
          </ac:graphicFrameMkLst>
        </pc:graphicFrameChg>
      </pc:sldChg>
      <pc:sldChg chg="modSp new mod">
        <pc:chgData name="Domonkos Márk" userId="5b754e74-2ec2-4aaf-b9f5-cf8f0656bdfa" providerId="ADAL" clId="{F4C2286D-0DBE-4644-A538-34A6C903FB9C}" dt="2022-01-18T19:10:45.024" v="18650"/>
        <pc:sldMkLst>
          <pc:docMk/>
          <pc:sldMk cId="2738640194" sldId="492"/>
        </pc:sldMkLst>
        <pc:spChg chg="mod">
          <ac:chgData name="Domonkos Márk" userId="5b754e74-2ec2-4aaf-b9f5-cf8f0656bdfa" providerId="ADAL" clId="{F4C2286D-0DBE-4644-A538-34A6C903FB9C}" dt="2022-01-18T19:10:45.024" v="18650"/>
          <ac:spMkLst>
            <pc:docMk/>
            <pc:sldMk cId="2738640194" sldId="492"/>
            <ac:spMk id="2" creationId="{5CB69527-3F28-4649-9E82-F2A6F4E4E484}"/>
          </ac:spMkLst>
        </pc:spChg>
        <pc:spChg chg="mod">
          <ac:chgData name="Domonkos Márk" userId="5b754e74-2ec2-4aaf-b9f5-cf8f0656bdfa" providerId="ADAL" clId="{F4C2286D-0DBE-4644-A538-34A6C903FB9C}" dt="2022-01-18T19:08:46.216" v="18622" actId="20577"/>
          <ac:spMkLst>
            <pc:docMk/>
            <pc:sldMk cId="2738640194" sldId="492"/>
            <ac:spMk id="6" creationId="{AFD3C058-B73F-4065-9584-0E5D855E31F6}"/>
          </ac:spMkLst>
        </pc:spChg>
      </pc:sldChg>
      <pc:sldChg chg="modSp new mod">
        <pc:chgData name="Domonkos Márk" userId="5b754e74-2ec2-4aaf-b9f5-cf8f0656bdfa" providerId="ADAL" clId="{F4C2286D-0DBE-4644-A538-34A6C903FB9C}" dt="2022-01-18T19:11:13.656" v="18677" actId="15"/>
        <pc:sldMkLst>
          <pc:docMk/>
          <pc:sldMk cId="3892933095" sldId="493"/>
        </pc:sldMkLst>
        <pc:spChg chg="mod">
          <ac:chgData name="Domonkos Márk" userId="5b754e74-2ec2-4aaf-b9f5-cf8f0656bdfa" providerId="ADAL" clId="{F4C2286D-0DBE-4644-A538-34A6C903FB9C}" dt="2022-01-18T19:11:13.656" v="18677" actId="15"/>
          <ac:spMkLst>
            <pc:docMk/>
            <pc:sldMk cId="3892933095" sldId="493"/>
            <ac:spMk id="2" creationId="{976743DC-2FCA-4459-8ABD-B835128A416A}"/>
          </ac:spMkLst>
        </pc:spChg>
        <pc:spChg chg="mod">
          <ac:chgData name="Domonkos Márk" userId="5b754e74-2ec2-4aaf-b9f5-cf8f0656bdfa" providerId="ADAL" clId="{F4C2286D-0DBE-4644-A538-34A6C903FB9C}" dt="2022-01-18T19:11:00.562" v="18672" actId="20577"/>
          <ac:spMkLst>
            <pc:docMk/>
            <pc:sldMk cId="3892933095" sldId="493"/>
            <ac:spMk id="6" creationId="{F0F18BE4-3E83-437B-8B13-766088804E67}"/>
          </ac:spMkLst>
        </pc:spChg>
      </pc:sldChg>
      <pc:sldChg chg="modSp new mod">
        <pc:chgData name="Domonkos Márk" userId="5b754e74-2ec2-4aaf-b9f5-cf8f0656bdfa" providerId="ADAL" clId="{F4C2286D-0DBE-4644-A538-34A6C903FB9C}" dt="2022-01-18T19:13:06.952" v="18724" actId="15"/>
        <pc:sldMkLst>
          <pc:docMk/>
          <pc:sldMk cId="3593381788" sldId="494"/>
        </pc:sldMkLst>
        <pc:spChg chg="mod">
          <ac:chgData name="Domonkos Márk" userId="5b754e74-2ec2-4aaf-b9f5-cf8f0656bdfa" providerId="ADAL" clId="{F4C2286D-0DBE-4644-A538-34A6C903FB9C}" dt="2022-01-18T19:13:06.952" v="18724" actId="15"/>
          <ac:spMkLst>
            <pc:docMk/>
            <pc:sldMk cId="3593381788" sldId="494"/>
            <ac:spMk id="2" creationId="{4BE64CA8-20E5-4111-B608-AFB28D99144D}"/>
          </ac:spMkLst>
        </pc:spChg>
        <pc:spChg chg="mod">
          <ac:chgData name="Domonkos Márk" userId="5b754e74-2ec2-4aaf-b9f5-cf8f0656bdfa" providerId="ADAL" clId="{F4C2286D-0DBE-4644-A538-34A6C903FB9C}" dt="2022-01-18T19:11:34.191" v="18714" actId="20577"/>
          <ac:spMkLst>
            <pc:docMk/>
            <pc:sldMk cId="3593381788" sldId="494"/>
            <ac:spMk id="6" creationId="{FF380B8A-FDD7-42C4-93F3-D8D2C17FBDEF}"/>
          </ac:spMkLst>
        </pc:spChg>
      </pc:sldChg>
      <pc:sldChg chg="modSp new mod">
        <pc:chgData name="Domonkos Márk" userId="5b754e74-2ec2-4aaf-b9f5-cf8f0656bdfa" providerId="ADAL" clId="{F4C2286D-0DBE-4644-A538-34A6C903FB9C}" dt="2022-01-18T19:14:24.424" v="18764" actId="20577"/>
        <pc:sldMkLst>
          <pc:docMk/>
          <pc:sldMk cId="2369779557" sldId="495"/>
        </pc:sldMkLst>
        <pc:spChg chg="mod">
          <ac:chgData name="Domonkos Márk" userId="5b754e74-2ec2-4aaf-b9f5-cf8f0656bdfa" providerId="ADAL" clId="{F4C2286D-0DBE-4644-A538-34A6C903FB9C}" dt="2022-01-18T19:14:24.424" v="18764" actId="20577"/>
          <ac:spMkLst>
            <pc:docMk/>
            <pc:sldMk cId="2369779557" sldId="495"/>
            <ac:spMk id="2" creationId="{005E0F02-DB77-4C8D-B94E-55093775C199}"/>
          </ac:spMkLst>
        </pc:spChg>
        <pc:spChg chg="mod">
          <ac:chgData name="Domonkos Márk" userId="5b754e74-2ec2-4aaf-b9f5-cf8f0656bdfa" providerId="ADAL" clId="{F4C2286D-0DBE-4644-A538-34A6C903FB9C}" dt="2022-01-18T19:13:29.290" v="18750" actId="20577"/>
          <ac:spMkLst>
            <pc:docMk/>
            <pc:sldMk cId="2369779557" sldId="495"/>
            <ac:spMk id="6" creationId="{7FFE35A9-8F36-430E-A7D0-8F0B6049E502}"/>
          </ac:spMkLst>
        </pc:spChg>
      </pc:sldChg>
      <pc:sldChg chg="addSp modSp new mod">
        <pc:chgData name="Domonkos Márk" userId="5b754e74-2ec2-4aaf-b9f5-cf8f0656bdfa" providerId="ADAL" clId="{F4C2286D-0DBE-4644-A538-34A6C903FB9C}" dt="2022-01-18T19:15:34.404" v="18803" actId="1076"/>
        <pc:sldMkLst>
          <pc:docMk/>
          <pc:sldMk cId="2152951949" sldId="496"/>
        </pc:sldMkLst>
        <pc:spChg chg="mod">
          <ac:chgData name="Domonkos Márk" userId="5b754e74-2ec2-4aaf-b9f5-cf8f0656bdfa" providerId="ADAL" clId="{F4C2286D-0DBE-4644-A538-34A6C903FB9C}" dt="2022-01-18T19:15:23.719" v="18799" actId="20577"/>
          <ac:spMkLst>
            <pc:docMk/>
            <pc:sldMk cId="2152951949" sldId="496"/>
            <ac:spMk id="2" creationId="{6C00AAE5-C5C0-465B-8DB3-D7AD4DB81971}"/>
          </ac:spMkLst>
        </pc:spChg>
        <pc:spChg chg="mod">
          <ac:chgData name="Domonkos Márk" userId="5b754e74-2ec2-4aaf-b9f5-cf8f0656bdfa" providerId="ADAL" clId="{F4C2286D-0DBE-4644-A538-34A6C903FB9C}" dt="2022-01-18T19:15:05.577" v="18793" actId="20577"/>
          <ac:spMkLst>
            <pc:docMk/>
            <pc:sldMk cId="2152951949" sldId="496"/>
            <ac:spMk id="6" creationId="{C5C29ADA-A6C5-4784-81E5-D5BA25328DDF}"/>
          </ac:spMkLst>
        </pc:spChg>
        <pc:graphicFrameChg chg="add mod">
          <ac:chgData name="Domonkos Márk" userId="5b754e74-2ec2-4aaf-b9f5-cf8f0656bdfa" providerId="ADAL" clId="{F4C2286D-0DBE-4644-A538-34A6C903FB9C}" dt="2022-01-18T19:15:15.185" v="18797" actId="1076"/>
          <ac:graphicFrameMkLst>
            <pc:docMk/>
            <pc:sldMk cId="2152951949" sldId="496"/>
            <ac:graphicFrameMk id="7" creationId="{A9BF7776-65B1-438F-A185-6DA9E1B2A8EF}"/>
          </ac:graphicFrameMkLst>
        </pc:graphicFrameChg>
        <pc:graphicFrameChg chg="add mod">
          <ac:chgData name="Domonkos Márk" userId="5b754e74-2ec2-4aaf-b9f5-cf8f0656bdfa" providerId="ADAL" clId="{F4C2286D-0DBE-4644-A538-34A6C903FB9C}" dt="2022-01-18T19:15:34.404" v="18803" actId="1076"/>
          <ac:graphicFrameMkLst>
            <pc:docMk/>
            <pc:sldMk cId="2152951949" sldId="496"/>
            <ac:graphicFrameMk id="8" creationId="{A5326D94-8C02-427A-B2D4-CB75EE66F893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8T19:16:35.583" v="18842"/>
        <pc:sldMkLst>
          <pc:docMk/>
          <pc:sldMk cId="327070922" sldId="497"/>
        </pc:sldMkLst>
        <pc:spChg chg="mod">
          <ac:chgData name="Domonkos Márk" userId="5b754e74-2ec2-4aaf-b9f5-cf8f0656bdfa" providerId="ADAL" clId="{F4C2286D-0DBE-4644-A538-34A6C903FB9C}" dt="2022-01-18T19:16:35.583" v="18842"/>
          <ac:spMkLst>
            <pc:docMk/>
            <pc:sldMk cId="327070922" sldId="497"/>
            <ac:spMk id="2" creationId="{BEBB4259-1C56-4F13-ABC6-E6B42B91E65B}"/>
          </ac:spMkLst>
        </pc:spChg>
        <pc:spChg chg="mod">
          <ac:chgData name="Domonkos Márk" userId="5b754e74-2ec2-4aaf-b9f5-cf8f0656bdfa" providerId="ADAL" clId="{F4C2286D-0DBE-4644-A538-34A6C903FB9C}" dt="2022-01-18T19:16:02.128" v="18831" actId="20577"/>
          <ac:spMkLst>
            <pc:docMk/>
            <pc:sldMk cId="327070922" sldId="497"/>
            <ac:spMk id="6" creationId="{6535D53E-FF9B-4BC0-826C-36EC863D15CD}"/>
          </ac:spMkLst>
        </pc:spChg>
        <pc:graphicFrameChg chg="add mod">
          <ac:chgData name="Domonkos Márk" userId="5b754e74-2ec2-4aaf-b9f5-cf8f0656bdfa" providerId="ADAL" clId="{F4C2286D-0DBE-4644-A538-34A6C903FB9C}" dt="2022-01-18T19:16:19.442" v="18836" actId="1076"/>
          <ac:graphicFrameMkLst>
            <pc:docMk/>
            <pc:sldMk cId="327070922" sldId="497"/>
            <ac:graphicFrameMk id="7" creationId="{08B0497C-EE12-4C8F-9DB9-559F4C284416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9T09:11:45.823" v="18941" actId="20577"/>
        <pc:sldMkLst>
          <pc:docMk/>
          <pc:sldMk cId="1974219922" sldId="498"/>
        </pc:sldMkLst>
        <pc:spChg chg="mod">
          <ac:chgData name="Domonkos Márk" userId="5b754e74-2ec2-4aaf-b9f5-cf8f0656bdfa" providerId="ADAL" clId="{F4C2286D-0DBE-4644-A538-34A6C903FB9C}" dt="2022-01-19T09:11:45.823" v="18941" actId="20577"/>
          <ac:spMkLst>
            <pc:docMk/>
            <pc:sldMk cId="1974219922" sldId="498"/>
            <ac:spMk id="2" creationId="{960920CB-8620-4FBF-8A94-B583E8D2BC29}"/>
          </ac:spMkLst>
        </pc:spChg>
        <pc:spChg chg="mod">
          <ac:chgData name="Domonkos Márk" userId="5b754e74-2ec2-4aaf-b9f5-cf8f0656bdfa" providerId="ADAL" clId="{F4C2286D-0DBE-4644-A538-34A6C903FB9C}" dt="2022-01-19T09:10:04.965" v="18876" actId="20577"/>
          <ac:spMkLst>
            <pc:docMk/>
            <pc:sldMk cId="1974219922" sldId="498"/>
            <ac:spMk id="6" creationId="{0B638321-B63B-4231-BCC3-6E17F9C1C8A8}"/>
          </ac:spMkLst>
        </pc:spChg>
        <pc:graphicFrameChg chg="add mod">
          <ac:chgData name="Domonkos Márk" userId="5b754e74-2ec2-4aaf-b9f5-cf8f0656bdfa" providerId="ADAL" clId="{F4C2286D-0DBE-4644-A538-34A6C903FB9C}" dt="2022-01-19T09:10:43.997" v="18893" actId="1076"/>
          <ac:graphicFrameMkLst>
            <pc:docMk/>
            <pc:sldMk cId="1974219922" sldId="498"/>
            <ac:graphicFrameMk id="7" creationId="{D02214FC-A1FF-4B79-844E-160B86A3F8B4}"/>
          </ac:graphicFrameMkLst>
        </pc:graphicFrameChg>
        <pc:graphicFrameChg chg="add mod">
          <ac:chgData name="Domonkos Márk" userId="5b754e74-2ec2-4aaf-b9f5-cf8f0656bdfa" providerId="ADAL" clId="{F4C2286D-0DBE-4644-A538-34A6C903FB9C}" dt="2022-01-19T09:10:37.637" v="18890" actId="1076"/>
          <ac:graphicFrameMkLst>
            <pc:docMk/>
            <pc:sldMk cId="1974219922" sldId="498"/>
            <ac:graphicFrameMk id="8" creationId="{93C1013B-6832-4898-B250-902CC4D307C6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19T09:14:37.619" v="19030" actId="1076"/>
        <pc:sldMkLst>
          <pc:docMk/>
          <pc:sldMk cId="1948979421" sldId="499"/>
        </pc:sldMkLst>
        <pc:spChg chg="del mod">
          <ac:chgData name="Domonkos Márk" userId="5b754e74-2ec2-4aaf-b9f5-cf8f0656bdfa" providerId="ADAL" clId="{F4C2286D-0DBE-4644-A538-34A6C903FB9C}" dt="2022-01-19T09:12:22.144" v="18981" actId="478"/>
          <ac:spMkLst>
            <pc:docMk/>
            <pc:sldMk cId="1948979421" sldId="499"/>
            <ac:spMk id="2" creationId="{AB63DD23-0F86-4C66-881B-7CD9DA7A2723}"/>
          </ac:spMkLst>
        </pc:spChg>
        <pc:spChg chg="mod">
          <ac:chgData name="Domonkos Márk" userId="5b754e74-2ec2-4aaf-b9f5-cf8f0656bdfa" providerId="ADAL" clId="{F4C2286D-0DBE-4644-A538-34A6C903FB9C}" dt="2022-01-19T09:12:06.173" v="18970" actId="20577"/>
          <ac:spMkLst>
            <pc:docMk/>
            <pc:sldMk cId="1948979421" sldId="499"/>
            <ac:spMk id="6" creationId="{A70B204E-F3BA-452A-A9FA-7356F3E36E38}"/>
          </ac:spMkLst>
        </pc:spChg>
        <pc:spChg chg="add del mod">
          <ac:chgData name="Domonkos Márk" userId="5b754e74-2ec2-4aaf-b9f5-cf8f0656bdfa" providerId="ADAL" clId="{F4C2286D-0DBE-4644-A538-34A6C903FB9C}" dt="2022-01-19T09:12:25.146" v="18983" actId="478"/>
          <ac:spMkLst>
            <pc:docMk/>
            <pc:sldMk cId="1948979421" sldId="499"/>
            <ac:spMk id="8" creationId="{B8D477CB-4238-4DC9-9473-2BC7F5809EF5}"/>
          </ac:spMkLst>
        </pc:spChg>
        <pc:spChg chg="add mod">
          <ac:chgData name="Domonkos Márk" userId="5b754e74-2ec2-4aaf-b9f5-cf8f0656bdfa" providerId="ADAL" clId="{F4C2286D-0DBE-4644-A538-34A6C903FB9C}" dt="2022-01-19T09:12:53.932" v="19005" actId="20577"/>
          <ac:spMkLst>
            <pc:docMk/>
            <pc:sldMk cId="1948979421" sldId="499"/>
            <ac:spMk id="9" creationId="{6F5CDFD2-EC95-444A-877F-E2C862D38C95}"/>
          </ac:spMkLst>
        </pc:spChg>
        <pc:spChg chg="add del">
          <ac:chgData name="Domonkos Márk" userId="5b754e74-2ec2-4aaf-b9f5-cf8f0656bdfa" providerId="ADAL" clId="{F4C2286D-0DBE-4644-A538-34A6C903FB9C}" dt="2022-01-19T09:13:19.632" v="19012" actId="33423"/>
          <ac:spMkLst>
            <pc:docMk/>
            <pc:sldMk cId="1948979421" sldId="499"/>
            <ac:spMk id="12" creationId="{6C5540BD-F2B2-4E90-B184-7A627C6AD867}"/>
          </ac:spMkLst>
        </pc:spChg>
        <pc:spChg chg="add mod">
          <ac:chgData name="Domonkos Márk" userId="5b754e74-2ec2-4aaf-b9f5-cf8f0656bdfa" providerId="ADAL" clId="{F4C2286D-0DBE-4644-A538-34A6C903FB9C}" dt="2022-01-19T09:14:37.619" v="19030" actId="1076"/>
          <ac:spMkLst>
            <pc:docMk/>
            <pc:sldMk cId="1948979421" sldId="499"/>
            <ac:spMk id="13" creationId="{0961D502-8A20-4B06-947F-3EE3CCAFBBB4}"/>
          </ac:spMkLst>
        </pc:spChg>
        <pc:graphicFrameChg chg="add mod">
          <ac:chgData name="Domonkos Márk" userId="5b754e74-2ec2-4aaf-b9f5-cf8f0656bdfa" providerId="ADAL" clId="{F4C2286D-0DBE-4644-A538-34A6C903FB9C}" dt="2022-01-19T09:13:00.701" v="19007" actId="14100"/>
          <ac:graphicFrameMkLst>
            <pc:docMk/>
            <pc:sldMk cId="1948979421" sldId="499"/>
            <ac:graphicFrameMk id="10" creationId="{7CB0C3CE-F526-4812-AEC3-A4ABF6F697B7}"/>
          </ac:graphicFrameMkLst>
        </pc:graphicFrameChg>
        <pc:graphicFrameChg chg="add mod">
          <ac:chgData name="Domonkos Márk" userId="5b754e74-2ec2-4aaf-b9f5-cf8f0656bdfa" providerId="ADAL" clId="{F4C2286D-0DBE-4644-A538-34A6C903FB9C}" dt="2022-01-19T09:13:06.237" v="19008" actId="1076"/>
          <ac:graphicFrameMkLst>
            <pc:docMk/>
            <pc:sldMk cId="1948979421" sldId="499"/>
            <ac:graphicFrameMk id="11" creationId="{CC455752-911F-4C82-BE88-43E8DFD8BE1F}"/>
          </ac:graphicFrameMkLst>
        </pc:graphicFrameChg>
        <pc:graphicFrameChg chg="add del mod replId">
          <ac:chgData name="Domonkos Márk" userId="5b754e74-2ec2-4aaf-b9f5-cf8f0656bdfa" providerId="ADAL" clId="{F4C2286D-0DBE-4644-A538-34A6C903FB9C}" dt="2022-01-19T09:13:19.632" v="19012" actId="33423"/>
          <ac:graphicFrameMkLst>
            <pc:docMk/>
            <pc:sldMk cId="1948979421" sldId="499"/>
            <ac:graphicFrameMk id="12" creationId="{6C5540BD-F2B2-4E90-B184-7A627C6AD867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9T09:15:36.802" v="19083" actId="20577"/>
        <pc:sldMkLst>
          <pc:docMk/>
          <pc:sldMk cId="3873352630" sldId="500"/>
        </pc:sldMkLst>
        <pc:spChg chg="mod">
          <ac:chgData name="Domonkos Márk" userId="5b754e74-2ec2-4aaf-b9f5-cf8f0656bdfa" providerId="ADAL" clId="{F4C2286D-0DBE-4644-A538-34A6C903FB9C}" dt="2022-01-19T09:15:21.728" v="19048" actId="20577"/>
          <ac:spMkLst>
            <pc:docMk/>
            <pc:sldMk cId="3873352630" sldId="500"/>
            <ac:spMk id="2" creationId="{28B01AFE-554B-4E04-86F7-DC4F71185641}"/>
          </ac:spMkLst>
        </pc:spChg>
        <pc:spChg chg="mod">
          <ac:chgData name="Domonkos Márk" userId="5b754e74-2ec2-4aaf-b9f5-cf8f0656bdfa" providerId="ADAL" clId="{F4C2286D-0DBE-4644-A538-34A6C903FB9C}" dt="2022-01-19T09:15:36.802" v="19083" actId="20577"/>
          <ac:spMkLst>
            <pc:docMk/>
            <pc:sldMk cId="3873352630" sldId="500"/>
            <ac:spMk id="6" creationId="{8904C7EE-ED11-4624-A9BB-C04A6A1B61F5}"/>
          </ac:spMkLst>
        </pc:spChg>
        <pc:graphicFrameChg chg="add mod">
          <ac:chgData name="Domonkos Márk" userId="5b754e74-2ec2-4aaf-b9f5-cf8f0656bdfa" providerId="ADAL" clId="{F4C2286D-0DBE-4644-A538-34A6C903FB9C}" dt="2022-01-19T09:15:19.796" v="19047" actId="1076"/>
          <ac:graphicFrameMkLst>
            <pc:docMk/>
            <pc:sldMk cId="3873352630" sldId="500"/>
            <ac:graphicFrameMk id="7" creationId="{87B26DD9-E0CD-484B-B3A1-FE0DFF41D5FE}"/>
          </ac:graphicFrameMkLst>
        </pc:graphicFrameChg>
        <pc:graphicFrameChg chg="add mod">
          <ac:chgData name="Domonkos Márk" userId="5b754e74-2ec2-4aaf-b9f5-cf8f0656bdfa" providerId="ADAL" clId="{F4C2286D-0DBE-4644-A538-34A6C903FB9C}" dt="2022-01-19T09:15:27.293" v="19051" actId="1076"/>
          <ac:graphicFrameMkLst>
            <pc:docMk/>
            <pc:sldMk cId="3873352630" sldId="500"/>
            <ac:graphicFrameMk id="8" creationId="{5D8879D2-471A-491A-A391-63512F255609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19T09:15:59.678" v="19109"/>
        <pc:sldMkLst>
          <pc:docMk/>
          <pc:sldMk cId="1112980986" sldId="501"/>
        </pc:sldMkLst>
        <pc:spChg chg="del">
          <ac:chgData name="Domonkos Márk" userId="5b754e74-2ec2-4aaf-b9f5-cf8f0656bdfa" providerId="ADAL" clId="{F4C2286D-0DBE-4644-A538-34A6C903FB9C}" dt="2022-01-19T09:15:59.678" v="19109"/>
          <ac:spMkLst>
            <pc:docMk/>
            <pc:sldMk cId="1112980986" sldId="501"/>
            <ac:spMk id="2" creationId="{33380022-CE58-40B2-86A5-851442707C2A}"/>
          </ac:spMkLst>
        </pc:spChg>
        <pc:spChg chg="mod">
          <ac:chgData name="Domonkos Márk" userId="5b754e74-2ec2-4aaf-b9f5-cf8f0656bdfa" providerId="ADAL" clId="{F4C2286D-0DBE-4644-A538-34A6C903FB9C}" dt="2022-01-19T09:15:55.272" v="19108" actId="20577"/>
          <ac:spMkLst>
            <pc:docMk/>
            <pc:sldMk cId="1112980986" sldId="501"/>
            <ac:spMk id="6" creationId="{6AA2DBCC-8855-4D74-80B5-5DAC468ED76B}"/>
          </ac:spMkLst>
        </pc:spChg>
        <pc:picChg chg="add mod">
          <ac:chgData name="Domonkos Márk" userId="5b754e74-2ec2-4aaf-b9f5-cf8f0656bdfa" providerId="ADAL" clId="{F4C2286D-0DBE-4644-A538-34A6C903FB9C}" dt="2022-01-19T09:15:59.678" v="19109"/>
          <ac:picMkLst>
            <pc:docMk/>
            <pc:sldMk cId="1112980986" sldId="501"/>
            <ac:picMk id="7" creationId="{B13DE63B-F973-4471-9B5E-750BB3DD6749}"/>
          </ac:picMkLst>
        </pc:picChg>
      </pc:sldChg>
      <pc:sldChg chg="modSp new mod">
        <pc:chgData name="Domonkos Márk" userId="5b754e74-2ec2-4aaf-b9f5-cf8f0656bdfa" providerId="ADAL" clId="{F4C2286D-0DBE-4644-A538-34A6C903FB9C}" dt="2022-01-19T09:16:35.545" v="19117" actId="5793"/>
        <pc:sldMkLst>
          <pc:docMk/>
          <pc:sldMk cId="4114347294" sldId="502"/>
        </pc:sldMkLst>
        <pc:spChg chg="mod">
          <ac:chgData name="Domonkos Márk" userId="5b754e74-2ec2-4aaf-b9f5-cf8f0656bdfa" providerId="ADAL" clId="{F4C2286D-0DBE-4644-A538-34A6C903FB9C}" dt="2022-01-19T09:16:35.545" v="19117" actId="5793"/>
          <ac:spMkLst>
            <pc:docMk/>
            <pc:sldMk cId="4114347294" sldId="502"/>
            <ac:spMk id="2" creationId="{C88A3580-B411-44E3-A85D-2D544312150E}"/>
          </ac:spMkLst>
        </pc:spChg>
        <pc:spChg chg="mod">
          <ac:chgData name="Domonkos Márk" userId="5b754e74-2ec2-4aaf-b9f5-cf8f0656bdfa" providerId="ADAL" clId="{F4C2286D-0DBE-4644-A538-34A6C903FB9C}" dt="2022-01-19T09:16:16.254" v="19111"/>
          <ac:spMkLst>
            <pc:docMk/>
            <pc:sldMk cId="4114347294" sldId="502"/>
            <ac:spMk id="6" creationId="{FC6B6B80-EF2F-40CD-88C3-D82ECE7A6A9F}"/>
          </ac:spMkLst>
        </pc:spChg>
      </pc:sldChg>
      <pc:sldChg chg="addSp modSp new mod">
        <pc:chgData name="Domonkos Márk" userId="5b754e74-2ec2-4aaf-b9f5-cf8f0656bdfa" providerId="ADAL" clId="{F4C2286D-0DBE-4644-A538-34A6C903FB9C}" dt="2022-01-19T09:18:29.043" v="19165" actId="1076"/>
        <pc:sldMkLst>
          <pc:docMk/>
          <pc:sldMk cId="54499994" sldId="503"/>
        </pc:sldMkLst>
        <pc:spChg chg="mod">
          <ac:chgData name="Domonkos Márk" userId="5b754e74-2ec2-4aaf-b9f5-cf8f0656bdfa" providerId="ADAL" clId="{F4C2286D-0DBE-4644-A538-34A6C903FB9C}" dt="2022-01-19T09:18:05.371" v="19158" actId="20577"/>
          <ac:spMkLst>
            <pc:docMk/>
            <pc:sldMk cId="54499994" sldId="503"/>
            <ac:spMk id="2" creationId="{7FF8DA5D-3DAB-4FCD-8B5B-9AE73193C692}"/>
          </ac:spMkLst>
        </pc:spChg>
        <pc:spChg chg="mod">
          <ac:chgData name="Domonkos Márk" userId="5b754e74-2ec2-4aaf-b9f5-cf8f0656bdfa" providerId="ADAL" clId="{F4C2286D-0DBE-4644-A538-34A6C903FB9C}" dt="2022-01-19T09:16:56.937" v="19134" actId="20577"/>
          <ac:spMkLst>
            <pc:docMk/>
            <pc:sldMk cId="54499994" sldId="503"/>
            <ac:spMk id="6" creationId="{BD5F0F83-A6BE-4AC1-AD44-9034301105C7}"/>
          </ac:spMkLst>
        </pc:spChg>
        <pc:picChg chg="add mod">
          <ac:chgData name="Domonkos Márk" userId="5b754e74-2ec2-4aaf-b9f5-cf8f0656bdfa" providerId="ADAL" clId="{F4C2286D-0DBE-4644-A538-34A6C903FB9C}" dt="2022-01-19T09:18:29.043" v="19165" actId="1076"/>
          <ac:picMkLst>
            <pc:docMk/>
            <pc:sldMk cId="54499994" sldId="503"/>
            <ac:picMk id="7" creationId="{95D9666B-CA4E-44AE-8B3E-4C85BA4C189F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09:21:26.946" v="19196" actId="1076"/>
        <pc:sldMkLst>
          <pc:docMk/>
          <pc:sldMk cId="669101789" sldId="504"/>
        </pc:sldMkLst>
        <pc:spChg chg="mod">
          <ac:chgData name="Domonkos Márk" userId="5b754e74-2ec2-4aaf-b9f5-cf8f0656bdfa" providerId="ADAL" clId="{F4C2286D-0DBE-4644-A538-34A6C903FB9C}" dt="2022-01-19T09:21:20.540" v="19193" actId="15"/>
          <ac:spMkLst>
            <pc:docMk/>
            <pc:sldMk cId="669101789" sldId="504"/>
            <ac:spMk id="2" creationId="{19EA03B2-2C0C-4ADD-98B6-4EEBB6CC91F0}"/>
          </ac:spMkLst>
        </pc:spChg>
        <pc:spChg chg="mod">
          <ac:chgData name="Domonkos Márk" userId="5b754e74-2ec2-4aaf-b9f5-cf8f0656bdfa" providerId="ADAL" clId="{F4C2286D-0DBE-4644-A538-34A6C903FB9C}" dt="2022-01-19T09:19:45.865" v="19182" actId="20577"/>
          <ac:spMkLst>
            <pc:docMk/>
            <pc:sldMk cId="669101789" sldId="504"/>
            <ac:spMk id="6" creationId="{10878C3D-64B2-4E02-9926-3DEDE9E941AE}"/>
          </ac:spMkLst>
        </pc:spChg>
        <pc:picChg chg="add mod">
          <ac:chgData name="Domonkos Márk" userId="5b754e74-2ec2-4aaf-b9f5-cf8f0656bdfa" providerId="ADAL" clId="{F4C2286D-0DBE-4644-A538-34A6C903FB9C}" dt="2022-01-19T09:21:26.946" v="19196" actId="1076"/>
          <ac:picMkLst>
            <pc:docMk/>
            <pc:sldMk cId="669101789" sldId="504"/>
            <ac:picMk id="7" creationId="{5E321A53-69C5-478D-98DA-A123479199E9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09:23:39.016" v="19235"/>
        <pc:sldMkLst>
          <pc:docMk/>
          <pc:sldMk cId="2293047565" sldId="505"/>
        </pc:sldMkLst>
        <pc:spChg chg="mod">
          <ac:chgData name="Domonkos Márk" userId="5b754e74-2ec2-4aaf-b9f5-cf8f0656bdfa" providerId="ADAL" clId="{F4C2286D-0DBE-4644-A538-34A6C903FB9C}" dt="2022-01-19T09:23:39.016" v="19235"/>
          <ac:spMkLst>
            <pc:docMk/>
            <pc:sldMk cId="2293047565" sldId="505"/>
            <ac:spMk id="2" creationId="{BE15F943-33D6-4EC5-9A19-B01C6091CBE6}"/>
          </ac:spMkLst>
        </pc:spChg>
        <pc:spChg chg="mod">
          <ac:chgData name="Domonkos Márk" userId="5b754e74-2ec2-4aaf-b9f5-cf8f0656bdfa" providerId="ADAL" clId="{F4C2286D-0DBE-4644-A538-34A6C903FB9C}" dt="2022-01-19T09:21:39.902" v="19213" actId="20577"/>
          <ac:spMkLst>
            <pc:docMk/>
            <pc:sldMk cId="2293047565" sldId="505"/>
            <ac:spMk id="6" creationId="{3C095C57-43CE-4B1A-BD85-B5DDA40C40CE}"/>
          </ac:spMkLst>
        </pc:spChg>
        <pc:graphicFrameChg chg="add mod">
          <ac:chgData name="Domonkos Márk" userId="5b754e74-2ec2-4aaf-b9f5-cf8f0656bdfa" providerId="ADAL" clId="{F4C2286D-0DBE-4644-A538-34A6C903FB9C}" dt="2022-01-19T09:23:34.275" v="19234" actId="1076"/>
          <ac:graphicFrameMkLst>
            <pc:docMk/>
            <pc:sldMk cId="2293047565" sldId="505"/>
            <ac:graphicFrameMk id="7" creationId="{9823287C-3F60-4B74-976B-576162B3DC2B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19T09:24:06.367" v="19256" actId="1076"/>
        <pc:sldMkLst>
          <pc:docMk/>
          <pc:sldMk cId="3887885441" sldId="506"/>
        </pc:sldMkLst>
        <pc:spChg chg="del">
          <ac:chgData name="Domonkos Márk" userId="5b754e74-2ec2-4aaf-b9f5-cf8f0656bdfa" providerId="ADAL" clId="{F4C2286D-0DBE-4644-A538-34A6C903FB9C}" dt="2022-01-19T09:23:56.103" v="19254" actId="478"/>
          <ac:spMkLst>
            <pc:docMk/>
            <pc:sldMk cId="3887885441" sldId="506"/>
            <ac:spMk id="2" creationId="{9DF09F0A-8EE7-4A3B-81E4-643BCFF6FDEB}"/>
          </ac:spMkLst>
        </pc:spChg>
        <pc:spChg chg="mod">
          <ac:chgData name="Domonkos Márk" userId="5b754e74-2ec2-4aaf-b9f5-cf8f0656bdfa" providerId="ADAL" clId="{F4C2286D-0DBE-4644-A538-34A6C903FB9C}" dt="2022-01-19T09:23:49.350" v="19252" actId="20577"/>
          <ac:spMkLst>
            <pc:docMk/>
            <pc:sldMk cId="3887885441" sldId="506"/>
            <ac:spMk id="6" creationId="{B7815580-C0A6-4A66-98B8-22154185018E}"/>
          </ac:spMkLst>
        </pc:spChg>
        <pc:picChg chg="add mod">
          <ac:chgData name="Domonkos Márk" userId="5b754e74-2ec2-4aaf-b9f5-cf8f0656bdfa" providerId="ADAL" clId="{F4C2286D-0DBE-4644-A538-34A6C903FB9C}" dt="2022-01-19T09:24:06.367" v="19256" actId="1076"/>
          <ac:picMkLst>
            <pc:docMk/>
            <pc:sldMk cId="3887885441" sldId="506"/>
            <ac:picMk id="7" creationId="{FA241C77-3B07-4FD4-9A6D-7435BC132EE7}"/>
          </ac:picMkLst>
        </pc:picChg>
      </pc:sldChg>
      <pc:sldChg chg="modSp new mod">
        <pc:chgData name="Domonkos Márk" userId="5b754e74-2ec2-4aaf-b9f5-cf8f0656bdfa" providerId="ADAL" clId="{F4C2286D-0DBE-4644-A538-34A6C903FB9C}" dt="2022-01-19T09:25:15.769" v="19289" actId="20577"/>
        <pc:sldMkLst>
          <pc:docMk/>
          <pc:sldMk cId="4182520112" sldId="507"/>
        </pc:sldMkLst>
        <pc:spChg chg="mod">
          <ac:chgData name="Domonkos Márk" userId="5b754e74-2ec2-4aaf-b9f5-cf8f0656bdfa" providerId="ADAL" clId="{F4C2286D-0DBE-4644-A538-34A6C903FB9C}" dt="2022-01-19T09:25:15.769" v="19289" actId="20577"/>
          <ac:spMkLst>
            <pc:docMk/>
            <pc:sldMk cId="4182520112" sldId="507"/>
            <ac:spMk id="2" creationId="{BAD35AA5-0726-46DA-998F-3921360DAAF9}"/>
          </ac:spMkLst>
        </pc:spChg>
        <pc:spChg chg="mod">
          <ac:chgData name="Domonkos Márk" userId="5b754e74-2ec2-4aaf-b9f5-cf8f0656bdfa" providerId="ADAL" clId="{F4C2286D-0DBE-4644-A538-34A6C903FB9C}" dt="2022-01-19T09:24:25.149" v="19283" actId="20577"/>
          <ac:spMkLst>
            <pc:docMk/>
            <pc:sldMk cId="4182520112" sldId="507"/>
            <ac:spMk id="6" creationId="{BB39B1CA-4069-4B47-B2C5-938D851DB596}"/>
          </ac:spMkLst>
        </pc:spChg>
      </pc:sldChg>
      <pc:sldChg chg="addSp modSp new mod">
        <pc:chgData name="Domonkos Márk" userId="5b754e74-2ec2-4aaf-b9f5-cf8f0656bdfa" providerId="ADAL" clId="{F4C2286D-0DBE-4644-A538-34A6C903FB9C}" dt="2022-01-19T09:26:20.851" v="19327" actId="1076"/>
        <pc:sldMkLst>
          <pc:docMk/>
          <pc:sldMk cId="558031035" sldId="508"/>
        </pc:sldMkLst>
        <pc:spChg chg="mod">
          <ac:chgData name="Domonkos Márk" userId="5b754e74-2ec2-4aaf-b9f5-cf8f0656bdfa" providerId="ADAL" clId="{F4C2286D-0DBE-4644-A538-34A6C903FB9C}" dt="2022-01-19T09:26:12.804" v="19325" actId="5793"/>
          <ac:spMkLst>
            <pc:docMk/>
            <pc:sldMk cId="558031035" sldId="508"/>
            <ac:spMk id="2" creationId="{D3124B8D-F35B-49D9-A66B-C8D899D802AD}"/>
          </ac:spMkLst>
        </pc:spChg>
        <pc:spChg chg="mod">
          <ac:chgData name="Domonkos Márk" userId="5b754e74-2ec2-4aaf-b9f5-cf8f0656bdfa" providerId="ADAL" clId="{F4C2286D-0DBE-4644-A538-34A6C903FB9C}" dt="2022-01-19T09:26:00.653" v="19323" actId="20577"/>
          <ac:spMkLst>
            <pc:docMk/>
            <pc:sldMk cId="558031035" sldId="508"/>
            <ac:spMk id="6" creationId="{CBC87EF7-49CE-42D3-8EB8-1050A5BDB45A}"/>
          </ac:spMkLst>
        </pc:spChg>
        <pc:picChg chg="add mod">
          <ac:chgData name="Domonkos Márk" userId="5b754e74-2ec2-4aaf-b9f5-cf8f0656bdfa" providerId="ADAL" clId="{F4C2286D-0DBE-4644-A538-34A6C903FB9C}" dt="2022-01-19T09:26:20.851" v="19327" actId="1076"/>
          <ac:picMkLst>
            <pc:docMk/>
            <pc:sldMk cId="558031035" sldId="508"/>
            <ac:picMk id="7" creationId="{32CBCF95-B953-40C1-903D-A8D64EF99CD8}"/>
          </ac:picMkLst>
        </pc:picChg>
      </pc:sldChg>
      <pc:sldChg chg="modSp new mod">
        <pc:chgData name="Domonkos Márk" userId="5b754e74-2ec2-4aaf-b9f5-cf8f0656bdfa" providerId="ADAL" clId="{F4C2286D-0DBE-4644-A538-34A6C903FB9C}" dt="2022-01-19T09:26:53.636" v="19347" actId="20577"/>
        <pc:sldMkLst>
          <pc:docMk/>
          <pc:sldMk cId="3256632178" sldId="509"/>
        </pc:sldMkLst>
        <pc:spChg chg="mod">
          <ac:chgData name="Domonkos Márk" userId="5b754e74-2ec2-4aaf-b9f5-cf8f0656bdfa" providerId="ADAL" clId="{F4C2286D-0DBE-4644-A538-34A6C903FB9C}" dt="2022-01-19T09:26:53.636" v="19347" actId="20577"/>
          <ac:spMkLst>
            <pc:docMk/>
            <pc:sldMk cId="3256632178" sldId="509"/>
            <ac:spMk id="2" creationId="{38C9A805-D12E-4F13-90CE-D4E5BBDDC3CF}"/>
          </ac:spMkLst>
        </pc:spChg>
        <pc:spChg chg="mod">
          <ac:chgData name="Domonkos Márk" userId="5b754e74-2ec2-4aaf-b9f5-cf8f0656bdfa" providerId="ADAL" clId="{F4C2286D-0DBE-4644-A538-34A6C903FB9C}" dt="2022-01-19T09:26:43.439" v="19344" actId="20577"/>
          <ac:spMkLst>
            <pc:docMk/>
            <pc:sldMk cId="3256632178" sldId="509"/>
            <ac:spMk id="6" creationId="{96BB6AE9-9550-4C67-BE68-F26F719C9F6B}"/>
          </ac:spMkLst>
        </pc:spChg>
      </pc:sldChg>
      <pc:sldChg chg="modSp new mod">
        <pc:chgData name="Domonkos Márk" userId="5b754e74-2ec2-4aaf-b9f5-cf8f0656bdfa" providerId="ADAL" clId="{F4C2286D-0DBE-4644-A538-34A6C903FB9C}" dt="2022-01-19T09:27:42.820" v="19367" actId="15"/>
        <pc:sldMkLst>
          <pc:docMk/>
          <pc:sldMk cId="3560068333" sldId="510"/>
        </pc:sldMkLst>
        <pc:spChg chg="mod">
          <ac:chgData name="Domonkos Márk" userId="5b754e74-2ec2-4aaf-b9f5-cf8f0656bdfa" providerId="ADAL" clId="{F4C2286D-0DBE-4644-A538-34A6C903FB9C}" dt="2022-01-19T09:27:42.820" v="19367" actId="15"/>
          <ac:spMkLst>
            <pc:docMk/>
            <pc:sldMk cId="3560068333" sldId="510"/>
            <ac:spMk id="2" creationId="{016F8B22-8872-4A3C-B25E-0BE6FED20182}"/>
          </ac:spMkLst>
        </pc:spChg>
        <pc:spChg chg="mod">
          <ac:chgData name="Domonkos Márk" userId="5b754e74-2ec2-4aaf-b9f5-cf8f0656bdfa" providerId="ADAL" clId="{F4C2286D-0DBE-4644-A538-34A6C903FB9C}" dt="2022-01-19T09:27:13.285" v="19364" actId="20577"/>
          <ac:spMkLst>
            <pc:docMk/>
            <pc:sldMk cId="3560068333" sldId="510"/>
            <ac:spMk id="6" creationId="{FFD47D45-2AB4-4929-8BB4-31F565F97F37}"/>
          </ac:spMkLst>
        </pc:spChg>
      </pc:sldChg>
      <pc:sldChg chg="addSp modSp new mod">
        <pc:chgData name="Domonkos Márk" userId="5b754e74-2ec2-4aaf-b9f5-cf8f0656bdfa" providerId="ADAL" clId="{F4C2286D-0DBE-4644-A538-34A6C903FB9C}" dt="2022-01-19T09:28:24.602" v="19386" actId="1076"/>
        <pc:sldMkLst>
          <pc:docMk/>
          <pc:sldMk cId="1877437915" sldId="511"/>
        </pc:sldMkLst>
        <pc:spChg chg="mod">
          <ac:chgData name="Domonkos Márk" userId="5b754e74-2ec2-4aaf-b9f5-cf8f0656bdfa" providerId="ADAL" clId="{F4C2286D-0DBE-4644-A538-34A6C903FB9C}" dt="2022-01-19T09:28:18.992" v="19384" actId="15"/>
          <ac:spMkLst>
            <pc:docMk/>
            <pc:sldMk cId="1877437915" sldId="511"/>
            <ac:spMk id="2" creationId="{C2F58BC3-B9BA-4E53-B0F8-5458379D980B}"/>
          </ac:spMkLst>
        </pc:spChg>
        <pc:spChg chg="mod">
          <ac:chgData name="Domonkos Márk" userId="5b754e74-2ec2-4aaf-b9f5-cf8f0656bdfa" providerId="ADAL" clId="{F4C2286D-0DBE-4644-A538-34A6C903FB9C}" dt="2022-01-19T09:28:03.197" v="19382" actId="20577"/>
          <ac:spMkLst>
            <pc:docMk/>
            <pc:sldMk cId="1877437915" sldId="511"/>
            <ac:spMk id="6" creationId="{4C2C8910-E8B5-404E-BC75-2A5950C13CC9}"/>
          </ac:spMkLst>
        </pc:spChg>
        <pc:picChg chg="add mod">
          <ac:chgData name="Domonkos Márk" userId="5b754e74-2ec2-4aaf-b9f5-cf8f0656bdfa" providerId="ADAL" clId="{F4C2286D-0DBE-4644-A538-34A6C903FB9C}" dt="2022-01-19T09:28:24.602" v="19386" actId="1076"/>
          <ac:picMkLst>
            <pc:docMk/>
            <pc:sldMk cId="1877437915" sldId="511"/>
            <ac:picMk id="7" creationId="{36AB24F4-C120-47B7-864C-2DFDD6CCA7FD}"/>
          </ac:picMkLst>
        </pc:picChg>
      </pc:sldChg>
      <pc:sldChg chg="modSp new mod">
        <pc:chgData name="Domonkos Márk" userId="5b754e74-2ec2-4aaf-b9f5-cf8f0656bdfa" providerId="ADAL" clId="{F4C2286D-0DBE-4644-A538-34A6C903FB9C}" dt="2022-01-19T09:28:57.618" v="19410" actId="5793"/>
        <pc:sldMkLst>
          <pc:docMk/>
          <pc:sldMk cId="2437708599" sldId="512"/>
        </pc:sldMkLst>
        <pc:spChg chg="mod">
          <ac:chgData name="Domonkos Márk" userId="5b754e74-2ec2-4aaf-b9f5-cf8f0656bdfa" providerId="ADAL" clId="{F4C2286D-0DBE-4644-A538-34A6C903FB9C}" dt="2022-01-19T09:28:57.618" v="19410" actId="5793"/>
          <ac:spMkLst>
            <pc:docMk/>
            <pc:sldMk cId="2437708599" sldId="512"/>
            <ac:spMk id="2" creationId="{FE525495-F00D-480A-AE44-62CDEDED9684}"/>
          </ac:spMkLst>
        </pc:spChg>
        <pc:spChg chg="mod">
          <ac:chgData name="Domonkos Márk" userId="5b754e74-2ec2-4aaf-b9f5-cf8f0656bdfa" providerId="ADAL" clId="{F4C2286D-0DBE-4644-A538-34A6C903FB9C}" dt="2022-01-19T09:28:44.648" v="19408" actId="20577"/>
          <ac:spMkLst>
            <pc:docMk/>
            <pc:sldMk cId="2437708599" sldId="512"/>
            <ac:spMk id="6" creationId="{361B1A46-A6F2-4D09-AB29-74A5C4B9F504}"/>
          </ac:spMkLst>
        </pc:spChg>
      </pc:sldChg>
      <pc:sldChg chg="modSp new mod">
        <pc:chgData name="Domonkos Márk" userId="5b754e74-2ec2-4aaf-b9f5-cf8f0656bdfa" providerId="ADAL" clId="{F4C2286D-0DBE-4644-A538-34A6C903FB9C}" dt="2022-01-19T09:29:39.967" v="19453" actId="14100"/>
        <pc:sldMkLst>
          <pc:docMk/>
          <pc:sldMk cId="3653521488" sldId="513"/>
        </pc:sldMkLst>
        <pc:spChg chg="mod">
          <ac:chgData name="Domonkos Márk" userId="5b754e74-2ec2-4aaf-b9f5-cf8f0656bdfa" providerId="ADAL" clId="{F4C2286D-0DBE-4644-A538-34A6C903FB9C}" dt="2022-01-19T09:29:39.967" v="19453" actId="14100"/>
          <ac:spMkLst>
            <pc:docMk/>
            <pc:sldMk cId="3653521488" sldId="513"/>
            <ac:spMk id="2" creationId="{7B72D9E2-E4DF-4E28-B8DB-5AA62EC7C82F}"/>
          </ac:spMkLst>
        </pc:spChg>
      </pc:sldChg>
      <pc:sldChg chg="modSp new mod">
        <pc:chgData name="Domonkos Márk" userId="5b754e74-2ec2-4aaf-b9f5-cf8f0656bdfa" providerId="ADAL" clId="{F4C2286D-0DBE-4644-A538-34A6C903FB9C}" dt="2022-01-19T09:30:42.246" v="19459" actId="20577"/>
        <pc:sldMkLst>
          <pc:docMk/>
          <pc:sldMk cId="3751919749" sldId="514"/>
        </pc:sldMkLst>
        <pc:spChg chg="mod">
          <ac:chgData name="Domonkos Márk" userId="5b754e74-2ec2-4aaf-b9f5-cf8f0656bdfa" providerId="ADAL" clId="{F4C2286D-0DBE-4644-A538-34A6C903FB9C}" dt="2022-01-19T09:30:42.246" v="19459" actId="20577"/>
          <ac:spMkLst>
            <pc:docMk/>
            <pc:sldMk cId="3751919749" sldId="514"/>
            <ac:spMk id="2" creationId="{FE005586-1346-4C9C-B69A-602F5BE7B54B}"/>
          </ac:spMkLst>
        </pc:spChg>
        <pc:spChg chg="mod">
          <ac:chgData name="Domonkos Márk" userId="5b754e74-2ec2-4aaf-b9f5-cf8f0656bdfa" providerId="ADAL" clId="{F4C2286D-0DBE-4644-A538-34A6C903FB9C}" dt="2022-01-19T09:30:37.260" v="19455"/>
          <ac:spMkLst>
            <pc:docMk/>
            <pc:sldMk cId="3751919749" sldId="514"/>
            <ac:spMk id="6" creationId="{6CF0A208-69EA-48D5-91E1-841436507487}"/>
          </ac:spMkLst>
        </pc:spChg>
      </pc:sldChg>
      <pc:sldChg chg="modSp new mod">
        <pc:chgData name="Domonkos Márk" userId="5b754e74-2ec2-4aaf-b9f5-cf8f0656bdfa" providerId="ADAL" clId="{F4C2286D-0DBE-4644-A538-34A6C903FB9C}" dt="2022-01-19T09:31:04.264" v="19467" actId="27636"/>
        <pc:sldMkLst>
          <pc:docMk/>
          <pc:sldMk cId="2016755307" sldId="515"/>
        </pc:sldMkLst>
        <pc:spChg chg="mod">
          <ac:chgData name="Domonkos Márk" userId="5b754e74-2ec2-4aaf-b9f5-cf8f0656bdfa" providerId="ADAL" clId="{F4C2286D-0DBE-4644-A538-34A6C903FB9C}" dt="2022-01-19T09:31:04.264" v="19467" actId="27636"/>
          <ac:spMkLst>
            <pc:docMk/>
            <pc:sldMk cId="2016755307" sldId="515"/>
            <ac:spMk id="2" creationId="{737AB8A0-4054-4854-B210-59D6247C8A29}"/>
          </ac:spMkLst>
        </pc:spChg>
        <pc:spChg chg="mod">
          <ac:chgData name="Domonkos Márk" userId="5b754e74-2ec2-4aaf-b9f5-cf8f0656bdfa" providerId="ADAL" clId="{F4C2286D-0DBE-4644-A538-34A6C903FB9C}" dt="2022-01-19T09:30:55.780" v="19461"/>
          <ac:spMkLst>
            <pc:docMk/>
            <pc:sldMk cId="2016755307" sldId="515"/>
            <ac:spMk id="6" creationId="{A6846D09-18EF-44E7-A462-785D6E52E9F7}"/>
          </ac:spMkLst>
        </pc:spChg>
      </pc:sldChg>
      <pc:sldChg chg="modSp new mod">
        <pc:chgData name="Domonkos Márk" userId="5b754e74-2ec2-4aaf-b9f5-cf8f0656bdfa" providerId="ADAL" clId="{F4C2286D-0DBE-4644-A538-34A6C903FB9C}" dt="2022-01-19T09:31:25.809" v="19472" actId="20577"/>
        <pc:sldMkLst>
          <pc:docMk/>
          <pc:sldMk cId="712527256" sldId="516"/>
        </pc:sldMkLst>
        <pc:spChg chg="mod">
          <ac:chgData name="Domonkos Márk" userId="5b754e74-2ec2-4aaf-b9f5-cf8f0656bdfa" providerId="ADAL" clId="{F4C2286D-0DBE-4644-A538-34A6C903FB9C}" dt="2022-01-19T09:31:25.809" v="19472" actId="20577"/>
          <ac:spMkLst>
            <pc:docMk/>
            <pc:sldMk cId="712527256" sldId="516"/>
            <ac:spMk id="2" creationId="{845BF906-1D86-42AA-83E1-124DDCA2920A}"/>
          </ac:spMkLst>
        </pc:spChg>
        <pc:spChg chg="mod">
          <ac:chgData name="Domonkos Márk" userId="5b754e74-2ec2-4aaf-b9f5-cf8f0656bdfa" providerId="ADAL" clId="{F4C2286D-0DBE-4644-A538-34A6C903FB9C}" dt="2022-01-19T09:31:16.496" v="19469"/>
          <ac:spMkLst>
            <pc:docMk/>
            <pc:sldMk cId="712527256" sldId="516"/>
            <ac:spMk id="6" creationId="{D64238E3-7175-4E1D-9843-E87618040500}"/>
          </ac:spMkLst>
        </pc:spChg>
      </pc:sldChg>
      <pc:sldChg chg="modSp new mod">
        <pc:chgData name="Domonkos Márk" userId="5b754e74-2ec2-4aaf-b9f5-cf8f0656bdfa" providerId="ADAL" clId="{F4C2286D-0DBE-4644-A538-34A6C903FB9C}" dt="2022-01-19T09:31:50.959" v="19476" actId="5793"/>
        <pc:sldMkLst>
          <pc:docMk/>
          <pc:sldMk cId="1497773186" sldId="517"/>
        </pc:sldMkLst>
        <pc:spChg chg="mod">
          <ac:chgData name="Domonkos Márk" userId="5b754e74-2ec2-4aaf-b9f5-cf8f0656bdfa" providerId="ADAL" clId="{F4C2286D-0DBE-4644-A538-34A6C903FB9C}" dt="2022-01-19T09:31:50.959" v="19476" actId="5793"/>
          <ac:spMkLst>
            <pc:docMk/>
            <pc:sldMk cId="1497773186" sldId="517"/>
            <ac:spMk id="2" creationId="{F023FCC2-5DE0-4720-9E91-835B56F021B0}"/>
          </ac:spMkLst>
        </pc:spChg>
        <pc:spChg chg="mod">
          <ac:chgData name="Domonkos Márk" userId="5b754e74-2ec2-4aaf-b9f5-cf8f0656bdfa" providerId="ADAL" clId="{F4C2286D-0DBE-4644-A538-34A6C903FB9C}" dt="2022-01-19T09:31:45.073" v="19474"/>
          <ac:spMkLst>
            <pc:docMk/>
            <pc:sldMk cId="1497773186" sldId="517"/>
            <ac:spMk id="6" creationId="{2C35A4CA-8098-40CA-B70E-95BEDEC4F89C}"/>
          </ac:spMkLst>
        </pc:spChg>
      </pc:sldChg>
      <pc:sldChg chg="modSp new mod">
        <pc:chgData name="Domonkos Márk" userId="5b754e74-2ec2-4aaf-b9f5-cf8f0656bdfa" providerId="ADAL" clId="{F4C2286D-0DBE-4644-A538-34A6C903FB9C}" dt="2022-01-19T09:32:55.949" v="19502" actId="5793"/>
        <pc:sldMkLst>
          <pc:docMk/>
          <pc:sldMk cId="3966767757" sldId="518"/>
        </pc:sldMkLst>
        <pc:spChg chg="mod">
          <ac:chgData name="Domonkos Márk" userId="5b754e74-2ec2-4aaf-b9f5-cf8f0656bdfa" providerId="ADAL" clId="{F4C2286D-0DBE-4644-A538-34A6C903FB9C}" dt="2022-01-19T09:32:55.949" v="19502" actId="5793"/>
          <ac:spMkLst>
            <pc:docMk/>
            <pc:sldMk cId="3966767757" sldId="518"/>
            <ac:spMk id="2" creationId="{C7B816CA-5A16-4D8B-B4A8-31A754D5F873}"/>
          </ac:spMkLst>
        </pc:spChg>
        <pc:spChg chg="mod">
          <ac:chgData name="Domonkos Márk" userId="5b754e74-2ec2-4aaf-b9f5-cf8f0656bdfa" providerId="ADAL" clId="{F4C2286D-0DBE-4644-A538-34A6C903FB9C}" dt="2022-01-19T09:32:18.997" v="19493" actId="20577"/>
          <ac:spMkLst>
            <pc:docMk/>
            <pc:sldMk cId="3966767757" sldId="518"/>
            <ac:spMk id="6" creationId="{EBEEF235-E506-4FDD-A5F2-A8414062E156}"/>
          </ac:spMkLst>
        </pc:spChg>
      </pc:sldChg>
      <pc:sldChg chg="modSp new mod">
        <pc:chgData name="Domonkos Márk" userId="5b754e74-2ec2-4aaf-b9f5-cf8f0656bdfa" providerId="ADAL" clId="{F4C2286D-0DBE-4644-A538-34A6C903FB9C}" dt="2022-01-19T09:33:24.155" v="19508" actId="20577"/>
        <pc:sldMkLst>
          <pc:docMk/>
          <pc:sldMk cId="3933926216" sldId="519"/>
        </pc:sldMkLst>
        <pc:spChg chg="mod">
          <ac:chgData name="Domonkos Márk" userId="5b754e74-2ec2-4aaf-b9f5-cf8f0656bdfa" providerId="ADAL" clId="{F4C2286D-0DBE-4644-A538-34A6C903FB9C}" dt="2022-01-19T09:33:24.155" v="19508" actId="20577"/>
          <ac:spMkLst>
            <pc:docMk/>
            <pc:sldMk cId="3933926216" sldId="519"/>
            <ac:spMk id="2" creationId="{1164993C-D1EB-4366-B499-28A6AA24E729}"/>
          </ac:spMkLst>
        </pc:spChg>
        <pc:spChg chg="mod">
          <ac:chgData name="Domonkos Márk" userId="5b754e74-2ec2-4aaf-b9f5-cf8f0656bdfa" providerId="ADAL" clId="{F4C2286D-0DBE-4644-A538-34A6C903FB9C}" dt="2022-01-19T09:33:17.742" v="19504"/>
          <ac:spMkLst>
            <pc:docMk/>
            <pc:sldMk cId="3933926216" sldId="519"/>
            <ac:spMk id="6" creationId="{C07E0708-F65F-435A-8C0A-6DE40210CBF5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09:33:42.043" v="19511"/>
        <pc:sldMkLst>
          <pc:docMk/>
          <pc:sldMk cId="1956237020" sldId="520"/>
        </pc:sldMkLst>
        <pc:spChg chg="del">
          <ac:chgData name="Domonkos Márk" userId="5b754e74-2ec2-4aaf-b9f5-cf8f0656bdfa" providerId="ADAL" clId="{F4C2286D-0DBE-4644-A538-34A6C903FB9C}" dt="2022-01-19T09:33:42.043" v="19511"/>
          <ac:spMkLst>
            <pc:docMk/>
            <pc:sldMk cId="1956237020" sldId="520"/>
            <ac:spMk id="2" creationId="{D4AB44EB-D267-45F7-AB2B-DCFF74F9C1CF}"/>
          </ac:spMkLst>
        </pc:spChg>
        <pc:spChg chg="mod">
          <ac:chgData name="Domonkos Márk" userId="5b754e74-2ec2-4aaf-b9f5-cf8f0656bdfa" providerId="ADAL" clId="{F4C2286D-0DBE-4644-A538-34A6C903FB9C}" dt="2022-01-19T09:33:38.883" v="19510"/>
          <ac:spMkLst>
            <pc:docMk/>
            <pc:sldMk cId="1956237020" sldId="520"/>
            <ac:spMk id="6" creationId="{4B0C5585-6F95-48C2-B4B1-30D4D25D3DEC}"/>
          </ac:spMkLst>
        </pc:spChg>
        <pc:picChg chg="add mod">
          <ac:chgData name="Domonkos Márk" userId="5b754e74-2ec2-4aaf-b9f5-cf8f0656bdfa" providerId="ADAL" clId="{F4C2286D-0DBE-4644-A538-34A6C903FB9C}" dt="2022-01-19T09:33:42.043" v="19511"/>
          <ac:picMkLst>
            <pc:docMk/>
            <pc:sldMk cId="1956237020" sldId="520"/>
            <ac:picMk id="7" creationId="{2A1215C5-0B24-48B3-BFD8-B53DC060E11C}"/>
          </ac:picMkLst>
        </pc:picChg>
      </pc:sldChg>
      <pc:sldChg chg="modSp new mod">
        <pc:chgData name="Domonkos Márk" userId="5b754e74-2ec2-4aaf-b9f5-cf8f0656bdfa" providerId="ADAL" clId="{F4C2286D-0DBE-4644-A538-34A6C903FB9C}" dt="2022-01-19T09:34:00.891" v="19517" actId="20577"/>
        <pc:sldMkLst>
          <pc:docMk/>
          <pc:sldMk cId="3369286734" sldId="521"/>
        </pc:sldMkLst>
        <pc:spChg chg="mod">
          <ac:chgData name="Domonkos Márk" userId="5b754e74-2ec2-4aaf-b9f5-cf8f0656bdfa" providerId="ADAL" clId="{F4C2286D-0DBE-4644-A538-34A6C903FB9C}" dt="2022-01-19T09:34:00.891" v="19517" actId="20577"/>
          <ac:spMkLst>
            <pc:docMk/>
            <pc:sldMk cId="3369286734" sldId="521"/>
            <ac:spMk id="2" creationId="{5BCCF329-D4C6-4978-A8BD-CBD8BF595FFC}"/>
          </ac:spMkLst>
        </pc:spChg>
        <pc:spChg chg="mod">
          <ac:chgData name="Domonkos Márk" userId="5b754e74-2ec2-4aaf-b9f5-cf8f0656bdfa" providerId="ADAL" clId="{F4C2286D-0DBE-4644-A538-34A6C903FB9C}" dt="2022-01-19T09:33:54.848" v="19513"/>
          <ac:spMkLst>
            <pc:docMk/>
            <pc:sldMk cId="3369286734" sldId="521"/>
            <ac:spMk id="6" creationId="{797BECE2-C2CD-4771-847E-ABCD21DEBAEE}"/>
          </ac:spMkLst>
        </pc:spChg>
      </pc:sldChg>
      <pc:sldChg chg="addSp modSp new mod">
        <pc:chgData name="Domonkos Márk" userId="5b754e74-2ec2-4aaf-b9f5-cf8f0656bdfa" providerId="ADAL" clId="{F4C2286D-0DBE-4644-A538-34A6C903FB9C}" dt="2022-01-19T09:35:47.326" v="19536" actId="1076"/>
        <pc:sldMkLst>
          <pc:docMk/>
          <pc:sldMk cId="3478305901" sldId="522"/>
        </pc:sldMkLst>
        <pc:spChg chg="mod">
          <ac:chgData name="Domonkos Márk" userId="5b754e74-2ec2-4aaf-b9f5-cf8f0656bdfa" providerId="ADAL" clId="{F4C2286D-0DBE-4644-A538-34A6C903FB9C}" dt="2022-01-19T09:34:26.928" v="19524" actId="20577"/>
          <ac:spMkLst>
            <pc:docMk/>
            <pc:sldMk cId="3478305901" sldId="522"/>
            <ac:spMk id="2" creationId="{BAA9BAA3-B389-48CB-9A6C-67B1BAEF322C}"/>
          </ac:spMkLst>
        </pc:spChg>
        <pc:spChg chg="mod">
          <ac:chgData name="Domonkos Márk" userId="5b754e74-2ec2-4aaf-b9f5-cf8f0656bdfa" providerId="ADAL" clId="{F4C2286D-0DBE-4644-A538-34A6C903FB9C}" dt="2022-01-19T09:34:17.204" v="19519"/>
          <ac:spMkLst>
            <pc:docMk/>
            <pc:sldMk cId="3478305901" sldId="522"/>
            <ac:spMk id="6" creationId="{55BD8513-DBF4-4306-951B-BEA2AF0B678C}"/>
          </ac:spMkLst>
        </pc:spChg>
        <pc:spChg chg="add mod">
          <ac:chgData name="Domonkos Márk" userId="5b754e74-2ec2-4aaf-b9f5-cf8f0656bdfa" providerId="ADAL" clId="{F4C2286D-0DBE-4644-A538-34A6C903FB9C}" dt="2022-01-19T09:35:47.326" v="19536" actId="1076"/>
          <ac:spMkLst>
            <pc:docMk/>
            <pc:sldMk cId="3478305901" sldId="522"/>
            <ac:spMk id="7" creationId="{7ACDBFE4-0F44-40C5-A2DA-2DAF9D6AB12F}"/>
          </ac:spMkLst>
        </pc:spChg>
        <pc:spChg chg="add mod">
          <ac:chgData name="Domonkos Márk" userId="5b754e74-2ec2-4aaf-b9f5-cf8f0656bdfa" providerId="ADAL" clId="{F4C2286D-0DBE-4644-A538-34A6C903FB9C}" dt="2022-01-19T09:35:47.326" v="19536" actId="1076"/>
          <ac:spMkLst>
            <pc:docMk/>
            <pc:sldMk cId="3478305901" sldId="522"/>
            <ac:spMk id="8" creationId="{28C4CADB-216D-4C70-808E-CC01FBF8D8B6}"/>
          </ac:spMkLst>
        </pc:spChg>
        <pc:spChg chg="add mod">
          <ac:chgData name="Domonkos Márk" userId="5b754e74-2ec2-4aaf-b9f5-cf8f0656bdfa" providerId="ADAL" clId="{F4C2286D-0DBE-4644-A538-34A6C903FB9C}" dt="2022-01-19T09:35:47.326" v="19536" actId="1076"/>
          <ac:spMkLst>
            <pc:docMk/>
            <pc:sldMk cId="3478305901" sldId="522"/>
            <ac:spMk id="9" creationId="{2DA0EC57-151E-4F79-960B-70DDC2C9C8E2}"/>
          </ac:spMkLst>
        </pc:spChg>
        <pc:spChg chg="add mod">
          <ac:chgData name="Domonkos Márk" userId="5b754e74-2ec2-4aaf-b9f5-cf8f0656bdfa" providerId="ADAL" clId="{F4C2286D-0DBE-4644-A538-34A6C903FB9C}" dt="2022-01-19T09:35:47.326" v="19536" actId="1076"/>
          <ac:spMkLst>
            <pc:docMk/>
            <pc:sldMk cId="3478305901" sldId="522"/>
            <ac:spMk id="10" creationId="{646EFFFF-5F6F-4195-B699-FF0B6078AAC0}"/>
          </ac:spMkLst>
        </pc:spChg>
        <pc:spChg chg="add mod">
          <ac:chgData name="Domonkos Márk" userId="5b754e74-2ec2-4aaf-b9f5-cf8f0656bdfa" providerId="ADAL" clId="{F4C2286D-0DBE-4644-A538-34A6C903FB9C}" dt="2022-01-19T09:35:47.326" v="19536" actId="1076"/>
          <ac:spMkLst>
            <pc:docMk/>
            <pc:sldMk cId="3478305901" sldId="522"/>
            <ac:spMk id="11" creationId="{C9469473-2FE7-4089-BA12-FD74EE21F44D}"/>
          </ac:spMkLst>
        </pc:spChg>
        <pc:spChg chg="add mod">
          <ac:chgData name="Domonkos Márk" userId="5b754e74-2ec2-4aaf-b9f5-cf8f0656bdfa" providerId="ADAL" clId="{F4C2286D-0DBE-4644-A538-34A6C903FB9C}" dt="2022-01-19T09:35:47.326" v="19536" actId="1076"/>
          <ac:spMkLst>
            <pc:docMk/>
            <pc:sldMk cId="3478305901" sldId="522"/>
            <ac:spMk id="12" creationId="{89928439-6AC4-4F50-8CA6-EDF138DF0250}"/>
          </ac:spMkLst>
        </pc:spChg>
        <pc:spChg chg="add mod">
          <ac:chgData name="Domonkos Márk" userId="5b754e74-2ec2-4aaf-b9f5-cf8f0656bdfa" providerId="ADAL" clId="{F4C2286D-0DBE-4644-A538-34A6C903FB9C}" dt="2022-01-19T09:35:47.326" v="19536" actId="1076"/>
          <ac:spMkLst>
            <pc:docMk/>
            <pc:sldMk cId="3478305901" sldId="522"/>
            <ac:spMk id="13" creationId="{C994BBFA-660F-4535-A9C5-70A0E32A4FF8}"/>
          </ac:spMkLst>
        </pc:spChg>
        <pc:spChg chg="add mod">
          <ac:chgData name="Domonkos Márk" userId="5b754e74-2ec2-4aaf-b9f5-cf8f0656bdfa" providerId="ADAL" clId="{F4C2286D-0DBE-4644-A538-34A6C903FB9C}" dt="2022-01-19T09:35:47.326" v="19536" actId="1076"/>
          <ac:spMkLst>
            <pc:docMk/>
            <pc:sldMk cId="3478305901" sldId="522"/>
            <ac:spMk id="14" creationId="{072CD5B6-2717-4B58-9CCC-B8ECC6901098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09:36:00.968" v="19538"/>
        <pc:sldMkLst>
          <pc:docMk/>
          <pc:sldMk cId="2866066773" sldId="523"/>
        </pc:sldMkLst>
        <pc:spChg chg="del">
          <ac:chgData name="Domonkos Márk" userId="5b754e74-2ec2-4aaf-b9f5-cf8f0656bdfa" providerId="ADAL" clId="{F4C2286D-0DBE-4644-A538-34A6C903FB9C}" dt="2022-01-19T09:36:00.968" v="19538"/>
          <ac:spMkLst>
            <pc:docMk/>
            <pc:sldMk cId="2866066773" sldId="523"/>
            <ac:spMk id="2" creationId="{71A0F651-4B28-4DF5-9D72-52601688B9FB}"/>
          </ac:spMkLst>
        </pc:spChg>
        <pc:spChg chg="mod">
          <ac:chgData name="Domonkos Márk" userId="5b754e74-2ec2-4aaf-b9f5-cf8f0656bdfa" providerId="ADAL" clId="{F4C2286D-0DBE-4644-A538-34A6C903FB9C}" dt="2022-01-19T09:35:57.713" v="19537"/>
          <ac:spMkLst>
            <pc:docMk/>
            <pc:sldMk cId="2866066773" sldId="523"/>
            <ac:spMk id="6" creationId="{0B380B2A-3D47-4896-B47E-45878D455E4E}"/>
          </ac:spMkLst>
        </pc:spChg>
        <pc:picChg chg="add mod">
          <ac:chgData name="Domonkos Márk" userId="5b754e74-2ec2-4aaf-b9f5-cf8f0656bdfa" providerId="ADAL" clId="{F4C2286D-0DBE-4644-A538-34A6C903FB9C}" dt="2022-01-19T09:36:00.968" v="19538"/>
          <ac:picMkLst>
            <pc:docMk/>
            <pc:sldMk cId="2866066773" sldId="523"/>
            <ac:picMk id="7" creationId="{91E81B42-B399-416A-8E8A-3201842997F4}"/>
          </ac:picMkLst>
        </pc:picChg>
      </pc:sldChg>
      <pc:sldChg chg="modSp new mod">
        <pc:chgData name="Domonkos Márk" userId="5b754e74-2ec2-4aaf-b9f5-cf8f0656bdfa" providerId="ADAL" clId="{F4C2286D-0DBE-4644-A538-34A6C903FB9C}" dt="2022-01-19T09:36:20.594" v="19546" actId="20577"/>
        <pc:sldMkLst>
          <pc:docMk/>
          <pc:sldMk cId="2901483586" sldId="524"/>
        </pc:sldMkLst>
        <pc:spChg chg="mod">
          <ac:chgData name="Domonkos Márk" userId="5b754e74-2ec2-4aaf-b9f5-cf8f0656bdfa" providerId="ADAL" clId="{F4C2286D-0DBE-4644-A538-34A6C903FB9C}" dt="2022-01-19T09:36:20.594" v="19546" actId="20577"/>
          <ac:spMkLst>
            <pc:docMk/>
            <pc:sldMk cId="2901483586" sldId="524"/>
            <ac:spMk id="2" creationId="{C1B08411-F06D-43BD-A825-138D8218CAAA}"/>
          </ac:spMkLst>
        </pc:spChg>
        <pc:spChg chg="mod">
          <ac:chgData name="Domonkos Márk" userId="5b754e74-2ec2-4aaf-b9f5-cf8f0656bdfa" providerId="ADAL" clId="{F4C2286D-0DBE-4644-A538-34A6C903FB9C}" dt="2022-01-19T09:36:17.583" v="19543"/>
          <ac:spMkLst>
            <pc:docMk/>
            <pc:sldMk cId="2901483586" sldId="524"/>
            <ac:spMk id="6" creationId="{3F7C787E-8985-4732-887E-500052FAC132}"/>
          </ac:spMkLst>
        </pc:spChg>
      </pc:sldChg>
      <pc:sldChg chg="addSp modSp new mod">
        <pc:chgData name="Domonkos Márk" userId="5b754e74-2ec2-4aaf-b9f5-cf8f0656bdfa" providerId="ADAL" clId="{F4C2286D-0DBE-4644-A538-34A6C903FB9C}" dt="2022-01-19T09:37:40.288" v="19576" actId="1076"/>
        <pc:sldMkLst>
          <pc:docMk/>
          <pc:sldMk cId="2582850063" sldId="525"/>
        </pc:sldMkLst>
        <pc:spChg chg="mod">
          <ac:chgData name="Domonkos Márk" userId="5b754e74-2ec2-4aaf-b9f5-cf8f0656bdfa" providerId="ADAL" clId="{F4C2286D-0DBE-4644-A538-34A6C903FB9C}" dt="2022-01-19T09:37:22.891" v="19571" actId="20577"/>
          <ac:spMkLst>
            <pc:docMk/>
            <pc:sldMk cId="2582850063" sldId="525"/>
            <ac:spMk id="2" creationId="{9C0DB981-CE75-48D5-ACDE-1882A4D46E1B}"/>
          </ac:spMkLst>
        </pc:spChg>
        <pc:spChg chg="mod">
          <ac:chgData name="Domonkos Márk" userId="5b754e74-2ec2-4aaf-b9f5-cf8f0656bdfa" providerId="ADAL" clId="{F4C2286D-0DBE-4644-A538-34A6C903FB9C}" dt="2022-01-19T09:36:52.695" v="19565" actId="1076"/>
          <ac:spMkLst>
            <pc:docMk/>
            <pc:sldMk cId="2582850063" sldId="525"/>
            <ac:spMk id="4" creationId="{1966C166-4278-4F38-8886-9E375781521E}"/>
          </ac:spMkLst>
        </pc:spChg>
        <pc:spChg chg="mod">
          <ac:chgData name="Domonkos Márk" userId="5b754e74-2ec2-4aaf-b9f5-cf8f0656bdfa" providerId="ADAL" clId="{F4C2286D-0DBE-4644-A538-34A6C903FB9C}" dt="2022-01-19T09:36:34.923" v="19560" actId="20577"/>
          <ac:spMkLst>
            <pc:docMk/>
            <pc:sldMk cId="2582850063" sldId="525"/>
            <ac:spMk id="6" creationId="{C0ECE7CE-E05B-4EBA-B30F-AEEB6605BA02}"/>
          </ac:spMkLst>
        </pc:spChg>
        <pc:picChg chg="add mod">
          <ac:chgData name="Domonkos Márk" userId="5b754e74-2ec2-4aaf-b9f5-cf8f0656bdfa" providerId="ADAL" clId="{F4C2286D-0DBE-4644-A538-34A6C903FB9C}" dt="2022-01-19T09:37:08.457" v="19568" actId="1076"/>
          <ac:picMkLst>
            <pc:docMk/>
            <pc:sldMk cId="2582850063" sldId="525"/>
            <ac:picMk id="7" creationId="{DCD7CD34-26D1-4A34-9857-711D28FEF2B4}"/>
          </ac:picMkLst>
        </pc:picChg>
        <pc:picChg chg="add mod">
          <ac:chgData name="Domonkos Márk" userId="5b754e74-2ec2-4aaf-b9f5-cf8f0656bdfa" providerId="ADAL" clId="{F4C2286D-0DBE-4644-A538-34A6C903FB9C}" dt="2022-01-19T09:37:32.410" v="19574" actId="1076"/>
          <ac:picMkLst>
            <pc:docMk/>
            <pc:sldMk cId="2582850063" sldId="525"/>
            <ac:picMk id="8" creationId="{3D33B42D-2BDF-4BFA-8DDE-3CC0EFB83194}"/>
          </ac:picMkLst>
        </pc:picChg>
        <pc:picChg chg="add mod">
          <ac:chgData name="Domonkos Márk" userId="5b754e74-2ec2-4aaf-b9f5-cf8f0656bdfa" providerId="ADAL" clId="{F4C2286D-0DBE-4644-A538-34A6C903FB9C}" dt="2022-01-19T09:37:40.288" v="19576" actId="1076"/>
          <ac:picMkLst>
            <pc:docMk/>
            <pc:sldMk cId="2582850063" sldId="525"/>
            <ac:picMk id="9" creationId="{D7C3B4E0-8155-4ED9-92F0-C7568961A2DC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09:39:42.870" v="19594" actId="20577"/>
        <pc:sldMkLst>
          <pc:docMk/>
          <pc:sldMk cId="1747241237" sldId="526"/>
        </pc:sldMkLst>
        <pc:spChg chg="mod">
          <ac:chgData name="Domonkos Márk" userId="5b754e74-2ec2-4aaf-b9f5-cf8f0656bdfa" providerId="ADAL" clId="{F4C2286D-0DBE-4644-A538-34A6C903FB9C}" dt="2022-01-19T09:39:42.870" v="19594" actId="20577"/>
          <ac:spMkLst>
            <pc:docMk/>
            <pc:sldMk cId="1747241237" sldId="526"/>
            <ac:spMk id="2" creationId="{1C0C159E-2C99-409E-87F6-6D7FE0CEC014}"/>
          </ac:spMkLst>
        </pc:spChg>
        <pc:spChg chg="mod">
          <ac:chgData name="Domonkos Márk" userId="5b754e74-2ec2-4aaf-b9f5-cf8f0656bdfa" providerId="ADAL" clId="{F4C2286D-0DBE-4644-A538-34A6C903FB9C}" dt="2022-01-19T09:39:21.069" v="19584" actId="20577"/>
          <ac:spMkLst>
            <pc:docMk/>
            <pc:sldMk cId="1747241237" sldId="526"/>
            <ac:spMk id="6" creationId="{031F3DB2-8D8B-4619-A4AE-A72DBCB7BB64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8" creationId="{86AC9DE5-ACB8-4106-B915-1DAE7E3C1F5A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9" creationId="{9BF5DB6C-BDB0-4D8C-8F64-6ACCC56EB593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10" creationId="{CAC3CC5D-534E-4E04-A896-475F6EE500B5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11" creationId="{F976F0A5-2AF7-4A45-B507-48524E9466E1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12" creationId="{AD716CF8-4A93-440B-8890-229FEC541943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13" creationId="{1F519259-7323-4286-AA93-A11136D65D8F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14" creationId="{E7188D2E-182A-4F62-9060-565F21FF994B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15" creationId="{D7F73167-AE06-49D7-BD55-975724C02916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16" creationId="{B767A112-1436-4869-8DAF-69F4E0B165CB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17" creationId="{CEB45BF6-09A8-4FB1-8732-A2CAD74EB220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18" creationId="{02AB5E23-4169-49AB-B0FD-159F82A2B86C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19" creationId="{0B6CFE71-434C-45CE-9FAC-0697E5543807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20" creationId="{8CBB25DD-A7DA-4760-9EF0-E073DB1CF6C0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21" creationId="{9727051B-3E86-4B73-B5AC-E9D07BB9E981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22" creationId="{1B441BA4-A815-4682-A914-E970207465A4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23" creationId="{FBB1735E-B6D9-4272-834D-DBF0DE773F87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24" creationId="{078E3BA2-D1A9-4B32-9EE7-84818C0A3D5D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25" creationId="{2122EC8B-FC14-4BAA-97C8-113F4BE0D6DF}"/>
          </ac:spMkLst>
        </pc:spChg>
        <pc:spChg chg="mod">
          <ac:chgData name="Domonkos Márk" userId="5b754e74-2ec2-4aaf-b9f5-cf8f0656bdfa" providerId="ADAL" clId="{F4C2286D-0DBE-4644-A538-34A6C903FB9C}" dt="2022-01-19T09:39:28.741" v="19586"/>
          <ac:spMkLst>
            <pc:docMk/>
            <pc:sldMk cId="1747241237" sldId="526"/>
            <ac:spMk id="26" creationId="{7CEB2284-3579-481E-B392-4AE3E4FB3638}"/>
          </ac:spMkLst>
        </pc:spChg>
        <pc:grpChg chg="add mod">
          <ac:chgData name="Domonkos Márk" userId="5b754e74-2ec2-4aaf-b9f5-cf8f0656bdfa" providerId="ADAL" clId="{F4C2286D-0DBE-4644-A538-34A6C903FB9C}" dt="2022-01-19T09:39:36.173" v="19591" actId="1076"/>
          <ac:grpSpMkLst>
            <pc:docMk/>
            <pc:sldMk cId="1747241237" sldId="526"/>
            <ac:grpSpMk id="7" creationId="{FE621D9A-61E9-4E4E-B6CD-407D28F24D71}"/>
          </ac:grpSpMkLst>
        </pc:grpChg>
      </pc:sldChg>
      <pc:sldChg chg="addSp delSp modSp new mod">
        <pc:chgData name="Domonkos Márk" userId="5b754e74-2ec2-4aaf-b9f5-cf8f0656bdfa" providerId="ADAL" clId="{F4C2286D-0DBE-4644-A538-34A6C903FB9C}" dt="2022-01-19T10:11:42.824" v="19598"/>
        <pc:sldMkLst>
          <pc:docMk/>
          <pc:sldMk cId="4198961548" sldId="527"/>
        </pc:sldMkLst>
        <pc:spChg chg="del">
          <ac:chgData name="Domonkos Márk" userId="5b754e74-2ec2-4aaf-b9f5-cf8f0656bdfa" providerId="ADAL" clId="{F4C2286D-0DBE-4644-A538-34A6C903FB9C}" dt="2022-01-19T10:11:42.824" v="19598"/>
          <ac:spMkLst>
            <pc:docMk/>
            <pc:sldMk cId="4198961548" sldId="527"/>
            <ac:spMk id="2" creationId="{72CD735D-257F-4BDE-A681-BCEEEA0DF353}"/>
          </ac:spMkLst>
        </pc:spChg>
        <pc:spChg chg="mod">
          <ac:chgData name="Domonkos Márk" userId="5b754e74-2ec2-4aaf-b9f5-cf8f0656bdfa" providerId="ADAL" clId="{F4C2286D-0DBE-4644-A538-34A6C903FB9C}" dt="2022-01-19T10:11:37.582" v="19597" actId="27636"/>
          <ac:spMkLst>
            <pc:docMk/>
            <pc:sldMk cId="4198961548" sldId="527"/>
            <ac:spMk id="6" creationId="{CE51A610-B396-4F47-BE76-DAB5CCDD0452}"/>
          </ac:spMkLst>
        </pc:spChg>
        <pc:picChg chg="add mod">
          <ac:chgData name="Domonkos Márk" userId="5b754e74-2ec2-4aaf-b9f5-cf8f0656bdfa" providerId="ADAL" clId="{F4C2286D-0DBE-4644-A538-34A6C903FB9C}" dt="2022-01-19T10:11:42.824" v="19598"/>
          <ac:picMkLst>
            <pc:docMk/>
            <pc:sldMk cId="4198961548" sldId="527"/>
            <ac:picMk id="7" creationId="{CF11F883-40C7-46FA-9079-EAAE140E317C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10:12:13.573" v="19607" actId="478"/>
        <pc:sldMkLst>
          <pc:docMk/>
          <pc:sldMk cId="2149223792" sldId="528"/>
        </pc:sldMkLst>
        <pc:spChg chg="del">
          <ac:chgData name="Domonkos Márk" userId="5b754e74-2ec2-4aaf-b9f5-cf8f0656bdfa" providerId="ADAL" clId="{F4C2286D-0DBE-4644-A538-34A6C903FB9C}" dt="2022-01-19T10:12:13.573" v="19607" actId="478"/>
          <ac:spMkLst>
            <pc:docMk/>
            <pc:sldMk cId="2149223792" sldId="528"/>
            <ac:spMk id="2" creationId="{BF1B6A62-B25E-42A9-9F9C-07B88A68CB22}"/>
          </ac:spMkLst>
        </pc:spChg>
        <pc:spChg chg="mod">
          <ac:chgData name="Domonkos Márk" userId="5b754e74-2ec2-4aaf-b9f5-cf8f0656bdfa" providerId="ADAL" clId="{F4C2286D-0DBE-4644-A538-34A6C903FB9C}" dt="2022-01-19T10:11:55.331" v="19600"/>
          <ac:spMkLst>
            <pc:docMk/>
            <pc:sldMk cId="2149223792" sldId="528"/>
            <ac:spMk id="6" creationId="{9E41D8A4-D151-4BC7-81F2-3E6CE87ED577}"/>
          </ac:spMkLst>
        </pc:spChg>
        <pc:picChg chg="add mod">
          <ac:chgData name="Domonkos Márk" userId="5b754e74-2ec2-4aaf-b9f5-cf8f0656bdfa" providerId="ADAL" clId="{F4C2286D-0DBE-4644-A538-34A6C903FB9C}" dt="2022-01-19T10:12:11.317" v="19606" actId="1076"/>
          <ac:picMkLst>
            <pc:docMk/>
            <pc:sldMk cId="2149223792" sldId="528"/>
            <ac:picMk id="7" creationId="{17D1B82D-FD3D-4C9E-A340-9C39010CEE9D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0:15:21.954" v="19668" actId="1076"/>
        <pc:sldMkLst>
          <pc:docMk/>
          <pc:sldMk cId="3563802313" sldId="529"/>
        </pc:sldMkLst>
        <pc:spChg chg="mod">
          <ac:chgData name="Domonkos Márk" userId="5b754e74-2ec2-4aaf-b9f5-cf8f0656bdfa" providerId="ADAL" clId="{F4C2286D-0DBE-4644-A538-34A6C903FB9C}" dt="2022-01-19T10:14:57.532" v="19661" actId="20577"/>
          <ac:spMkLst>
            <pc:docMk/>
            <pc:sldMk cId="3563802313" sldId="529"/>
            <ac:spMk id="2" creationId="{3B405433-A3D5-4DB3-9C4F-AB76368AD57B}"/>
          </ac:spMkLst>
        </pc:spChg>
        <pc:spChg chg="mod">
          <ac:chgData name="Domonkos Márk" userId="5b754e74-2ec2-4aaf-b9f5-cf8f0656bdfa" providerId="ADAL" clId="{F4C2286D-0DBE-4644-A538-34A6C903FB9C}" dt="2022-01-19T10:12:44.138" v="19622" actId="20577"/>
          <ac:spMkLst>
            <pc:docMk/>
            <pc:sldMk cId="3563802313" sldId="529"/>
            <ac:spMk id="6" creationId="{C8A9F5DE-060D-47E0-955A-56D18203994B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11" creationId="{410D8177-5BCF-4D17-8B09-04A598F8CEA4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12" creationId="{8829CE60-12B5-4E27-947A-CB831FFF48F4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13" creationId="{ECFB1BEB-6D4B-4C07-94FC-FAB33F6F4A9F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14" creationId="{EC784875-FBC2-47FA-9A45-6F6CDAF9905D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15" creationId="{7517366F-B979-462E-A893-896E1A26D8FD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16" creationId="{75DBAEFA-3098-4860-8C5F-2F2B381AD7EA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17" creationId="{BC4EBAD5-130C-4354-A00A-FF2575F4BB4E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18" creationId="{36150C1E-E8D7-4B2B-AAC6-5CB42F137CEB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19" creationId="{F40EDDD6-9895-478C-8448-ADDFCE99F401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20" creationId="{846798A8-9582-4901-9EAD-97EB9A393E53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21" creationId="{51EDAD80-1F7F-4E76-8930-22B56C5F5C4F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22" creationId="{9EC07DDC-B5C4-40E3-8A2F-C41DB0017DFD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23" creationId="{275774CA-8214-471F-95E7-B60B8620D268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24" creationId="{13D38390-B858-41F8-8359-DDDBC2C92B45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25" creationId="{B32AE89F-AEB6-49C5-B4A3-9527D9BD3BFD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26" creationId="{F4FB7CA7-8A52-44CC-A0A7-30FC6A4F23F3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27" creationId="{362BF084-1EB6-4282-8287-87C4EC6E0AAB}"/>
          </ac:spMkLst>
        </pc:spChg>
        <pc:spChg chg="mod">
          <ac:chgData name="Domonkos Márk" userId="5b754e74-2ec2-4aaf-b9f5-cf8f0656bdfa" providerId="ADAL" clId="{F4C2286D-0DBE-4644-A538-34A6C903FB9C}" dt="2022-01-19T10:15:13.887" v="19666"/>
          <ac:spMkLst>
            <pc:docMk/>
            <pc:sldMk cId="3563802313" sldId="529"/>
            <ac:spMk id="28" creationId="{A2F528B9-9EF0-48E7-99EC-7310E1D3F5CE}"/>
          </ac:spMkLst>
        </pc:spChg>
        <pc:grpChg chg="add mod">
          <ac:chgData name="Domonkos Márk" userId="5b754e74-2ec2-4aaf-b9f5-cf8f0656bdfa" providerId="ADAL" clId="{F4C2286D-0DBE-4644-A538-34A6C903FB9C}" dt="2022-01-19T10:15:21.954" v="19668" actId="1076"/>
          <ac:grpSpMkLst>
            <pc:docMk/>
            <pc:sldMk cId="3563802313" sldId="529"/>
            <ac:grpSpMk id="10" creationId="{C3A29A9B-2C8F-4AF2-9FF5-61F814786A2A}"/>
          </ac:grpSpMkLst>
        </pc:grpChg>
        <pc:picChg chg="add mod">
          <ac:chgData name="Domonkos Márk" userId="5b754e74-2ec2-4aaf-b9f5-cf8f0656bdfa" providerId="ADAL" clId="{F4C2286D-0DBE-4644-A538-34A6C903FB9C}" dt="2022-01-19T10:14:45.958" v="19658" actId="1076"/>
          <ac:picMkLst>
            <pc:docMk/>
            <pc:sldMk cId="3563802313" sldId="529"/>
            <ac:picMk id="7" creationId="{A8851442-8BFF-4581-B32A-07ED1F7B21A9}"/>
          </ac:picMkLst>
        </pc:picChg>
        <pc:picChg chg="add mod">
          <ac:chgData name="Domonkos Márk" userId="5b754e74-2ec2-4aaf-b9f5-cf8f0656bdfa" providerId="ADAL" clId="{F4C2286D-0DBE-4644-A538-34A6C903FB9C}" dt="2022-01-19T10:15:08.287" v="19665" actId="1076"/>
          <ac:picMkLst>
            <pc:docMk/>
            <pc:sldMk cId="3563802313" sldId="529"/>
            <ac:picMk id="8" creationId="{66FDAFC3-D08B-49EB-94C4-386BB939E4D1}"/>
          </ac:picMkLst>
        </pc:picChg>
        <pc:picChg chg="add mod">
          <ac:chgData name="Domonkos Márk" userId="5b754e74-2ec2-4aaf-b9f5-cf8f0656bdfa" providerId="ADAL" clId="{F4C2286D-0DBE-4644-A538-34A6C903FB9C}" dt="2022-01-19T10:15:05.734" v="19664" actId="1076"/>
          <ac:picMkLst>
            <pc:docMk/>
            <pc:sldMk cId="3563802313" sldId="529"/>
            <ac:picMk id="9" creationId="{B7E0F727-E590-417C-A424-D7738874040D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0:19:49.912" v="19745" actId="207"/>
        <pc:sldMkLst>
          <pc:docMk/>
          <pc:sldMk cId="2324327788" sldId="530"/>
        </pc:sldMkLst>
        <pc:spChg chg="mod">
          <ac:chgData name="Domonkos Márk" userId="5b754e74-2ec2-4aaf-b9f5-cf8f0656bdfa" providerId="ADAL" clId="{F4C2286D-0DBE-4644-A538-34A6C903FB9C}" dt="2022-01-19T10:19:49.912" v="19745" actId="207"/>
          <ac:spMkLst>
            <pc:docMk/>
            <pc:sldMk cId="2324327788" sldId="530"/>
            <ac:spMk id="2" creationId="{C01B2C92-4D1D-4882-8D65-CA167BA949E4}"/>
          </ac:spMkLst>
        </pc:spChg>
        <pc:spChg chg="mod">
          <ac:chgData name="Domonkos Márk" userId="5b754e74-2ec2-4aaf-b9f5-cf8f0656bdfa" providerId="ADAL" clId="{F4C2286D-0DBE-4644-A538-34A6C903FB9C}" dt="2022-01-19T10:15:32.932" v="19670"/>
          <ac:spMkLst>
            <pc:docMk/>
            <pc:sldMk cId="2324327788" sldId="530"/>
            <ac:spMk id="6" creationId="{9FF4D6D9-E301-4E83-AC9A-6CF88BA9F409}"/>
          </ac:spMkLst>
        </pc:spChg>
        <pc:spChg chg="add mod">
          <ac:chgData name="Domonkos Márk" userId="5b754e74-2ec2-4aaf-b9f5-cf8f0656bdfa" providerId="ADAL" clId="{F4C2286D-0DBE-4644-A538-34A6C903FB9C}" dt="2022-01-19T10:17:37.963" v="19709" actId="207"/>
          <ac:spMkLst>
            <pc:docMk/>
            <pc:sldMk cId="2324327788" sldId="530"/>
            <ac:spMk id="9" creationId="{44B592D5-894A-4C5B-AB3B-FBA1C868F8DE}"/>
          </ac:spMkLst>
        </pc:spChg>
        <pc:picChg chg="add mod">
          <ac:chgData name="Domonkos Márk" userId="5b754e74-2ec2-4aaf-b9f5-cf8f0656bdfa" providerId="ADAL" clId="{F4C2286D-0DBE-4644-A538-34A6C903FB9C}" dt="2022-01-19T10:16:55.996" v="19700" actId="1076"/>
          <ac:picMkLst>
            <pc:docMk/>
            <pc:sldMk cId="2324327788" sldId="530"/>
            <ac:picMk id="7" creationId="{1ABD61BA-690B-44F2-86A8-973B95256F77}"/>
          </ac:picMkLst>
        </pc:picChg>
        <pc:picChg chg="add mod">
          <ac:chgData name="Domonkos Márk" userId="5b754e74-2ec2-4aaf-b9f5-cf8f0656bdfa" providerId="ADAL" clId="{F4C2286D-0DBE-4644-A538-34A6C903FB9C}" dt="2022-01-19T10:17:49.230" v="19713" actId="1076"/>
          <ac:picMkLst>
            <pc:docMk/>
            <pc:sldMk cId="2324327788" sldId="530"/>
            <ac:picMk id="10" creationId="{D09D0372-0613-469E-B86F-00B5827FB773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0:21:53.821" v="19771" actId="1076"/>
        <pc:sldMkLst>
          <pc:docMk/>
          <pc:sldMk cId="843551412" sldId="531"/>
        </pc:sldMkLst>
        <pc:spChg chg="mod">
          <ac:chgData name="Domonkos Márk" userId="5b754e74-2ec2-4aaf-b9f5-cf8f0656bdfa" providerId="ADAL" clId="{F4C2286D-0DBE-4644-A538-34A6C903FB9C}" dt="2022-01-19T10:21:09.531" v="19759" actId="27636"/>
          <ac:spMkLst>
            <pc:docMk/>
            <pc:sldMk cId="843551412" sldId="531"/>
            <ac:spMk id="2" creationId="{60D74BD5-CBAD-4E4D-A59D-249CBE453BD4}"/>
          </ac:spMkLst>
        </pc:spChg>
        <pc:spChg chg="mod">
          <ac:chgData name="Domonkos Márk" userId="5b754e74-2ec2-4aaf-b9f5-cf8f0656bdfa" providerId="ADAL" clId="{F4C2286D-0DBE-4644-A538-34A6C903FB9C}" dt="2022-01-19T10:18:14.176" v="19715"/>
          <ac:spMkLst>
            <pc:docMk/>
            <pc:sldMk cId="843551412" sldId="531"/>
            <ac:spMk id="6" creationId="{C0A5E5D5-81C6-4F80-9997-1713B7BBE344}"/>
          </ac:spMkLst>
        </pc:spChg>
        <pc:spChg chg="add mod">
          <ac:chgData name="Domonkos Márk" userId="5b754e74-2ec2-4aaf-b9f5-cf8f0656bdfa" providerId="ADAL" clId="{F4C2286D-0DBE-4644-A538-34A6C903FB9C}" dt="2022-01-19T10:21:47.132" v="19769" actId="1076"/>
          <ac:spMkLst>
            <pc:docMk/>
            <pc:sldMk cId="843551412" sldId="531"/>
            <ac:spMk id="9" creationId="{C959C658-8B7A-4003-A09A-2D9F4C563D84}"/>
          </ac:spMkLst>
        </pc:spChg>
        <pc:picChg chg="add mod">
          <ac:chgData name="Domonkos Márk" userId="5b754e74-2ec2-4aaf-b9f5-cf8f0656bdfa" providerId="ADAL" clId="{F4C2286D-0DBE-4644-A538-34A6C903FB9C}" dt="2022-01-19T10:21:14.701" v="19760" actId="1076"/>
          <ac:picMkLst>
            <pc:docMk/>
            <pc:sldMk cId="843551412" sldId="531"/>
            <ac:picMk id="7" creationId="{E0390D03-6364-4D0A-BA70-7668D3D19673}"/>
          </ac:picMkLst>
        </pc:picChg>
        <pc:picChg chg="add mod">
          <ac:chgData name="Domonkos Márk" userId="5b754e74-2ec2-4aaf-b9f5-cf8f0656bdfa" providerId="ADAL" clId="{F4C2286D-0DBE-4644-A538-34A6C903FB9C}" dt="2022-01-19T10:21:53.821" v="19771" actId="1076"/>
          <ac:picMkLst>
            <pc:docMk/>
            <pc:sldMk cId="843551412" sldId="531"/>
            <ac:picMk id="10" creationId="{D9A4F89B-8CB5-4AD5-A91D-2B78C9DAAB2A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0:24:40.237" v="19815" actId="255"/>
        <pc:sldMkLst>
          <pc:docMk/>
          <pc:sldMk cId="1520197884" sldId="532"/>
        </pc:sldMkLst>
        <pc:spChg chg="mod">
          <ac:chgData name="Domonkos Márk" userId="5b754e74-2ec2-4aaf-b9f5-cf8f0656bdfa" providerId="ADAL" clId="{F4C2286D-0DBE-4644-A538-34A6C903FB9C}" dt="2022-01-19T10:23:51.259" v="19799" actId="27636"/>
          <ac:spMkLst>
            <pc:docMk/>
            <pc:sldMk cId="1520197884" sldId="532"/>
            <ac:spMk id="2" creationId="{091C4067-0B25-434C-B091-D10C689E498A}"/>
          </ac:spMkLst>
        </pc:spChg>
        <pc:spChg chg="mod">
          <ac:chgData name="Domonkos Márk" userId="5b754e74-2ec2-4aaf-b9f5-cf8f0656bdfa" providerId="ADAL" clId="{F4C2286D-0DBE-4644-A538-34A6C903FB9C}" dt="2022-01-19T10:22:50.578" v="19773"/>
          <ac:spMkLst>
            <pc:docMk/>
            <pc:sldMk cId="1520197884" sldId="532"/>
            <ac:spMk id="6" creationId="{50D7EC6D-F0C6-41F9-B6BB-AA380E89275A}"/>
          </ac:spMkLst>
        </pc:spChg>
        <pc:spChg chg="add mod">
          <ac:chgData name="Domonkos Márk" userId="5b754e74-2ec2-4aaf-b9f5-cf8f0656bdfa" providerId="ADAL" clId="{F4C2286D-0DBE-4644-A538-34A6C903FB9C}" dt="2022-01-19T10:24:40.237" v="19815" actId="255"/>
          <ac:spMkLst>
            <pc:docMk/>
            <pc:sldMk cId="1520197884" sldId="532"/>
            <ac:spMk id="9" creationId="{49EA4119-6C36-4235-BCCE-C49C8F787955}"/>
          </ac:spMkLst>
        </pc:spChg>
        <pc:picChg chg="add mod">
          <ac:chgData name="Domonkos Márk" userId="5b754e74-2ec2-4aaf-b9f5-cf8f0656bdfa" providerId="ADAL" clId="{F4C2286D-0DBE-4644-A538-34A6C903FB9C}" dt="2022-01-19T10:24:01.843" v="19803" actId="1076"/>
          <ac:picMkLst>
            <pc:docMk/>
            <pc:sldMk cId="1520197884" sldId="532"/>
            <ac:picMk id="7" creationId="{15FDE23A-6E23-47A1-A9BA-B288E39DC087}"/>
          </ac:picMkLst>
        </pc:picChg>
        <pc:picChg chg="add mod">
          <ac:chgData name="Domonkos Márk" userId="5b754e74-2ec2-4aaf-b9f5-cf8f0656bdfa" providerId="ADAL" clId="{F4C2286D-0DBE-4644-A538-34A6C903FB9C}" dt="2022-01-19T10:24:30.019" v="19812" actId="1076"/>
          <ac:picMkLst>
            <pc:docMk/>
            <pc:sldMk cId="1520197884" sldId="532"/>
            <ac:picMk id="10" creationId="{38633782-60FC-40EB-B45B-5B2C50A007D6}"/>
          </ac:picMkLst>
        </pc:pic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604629220" sldId="533"/>
        </pc:sldMkLst>
      </pc:sldChg>
      <pc:sldChg chg="addSp modSp new mod">
        <pc:chgData name="Domonkos Márk" userId="5b754e74-2ec2-4aaf-b9f5-cf8f0656bdfa" providerId="ADAL" clId="{F4C2286D-0DBE-4644-A538-34A6C903FB9C}" dt="2022-01-19T10:27:09.635" v="19863" actId="1076"/>
        <pc:sldMkLst>
          <pc:docMk/>
          <pc:sldMk cId="1077092577" sldId="533"/>
        </pc:sldMkLst>
        <pc:spChg chg="mod">
          <ac:chgData name="Domonkos Márk" userId="5b754e74-2ec2-4aaf-b9f5-cf8f0656bdfa" providerId="ADAL" clId="{F4C2286D-0DBE-4644-A538-34A6C903FB9C}" dt="2022-01-19T10:26:26.525" v="19849" actId="20577"/>
          <ac:spMkLst>
            <pc:docMk/>
            <pc:sldMk cId="1077092577" sldId="533"/>
            <ac:spMk id="2" creationId="{76AFC721-32F9-4A71-BD4B-419D93F26D10}"/>
          </ac:spMkLst>
        </pc:spChg>
        <pc:spChg chg="mod">
          <ac:chgData name="Domonkos Márk" userId="5b754e74-2ec2-4aaf-b9f5-cf8f0656bdfa" providerId="ADAL" clId="{F4C2286D-0DBE-4644-A538-34A6C903FB9C}" dt="2022-01-19T10:25:00.038" v="19820"/>
          <ac:spMkLst>
            <pc:docMk/>
            <pc:sldMk cId="1077092577" sldId="533"/>
            <ac:spMk id="6" creationId="{4970559E-046B-43D0-B0D6-E2B55B6EAF5A}"/>
          </ac:spMkLst>
        </pc:spChg>
        <pc:spChg chg="add mod">
          <ac:chgData name="Domonkos Márk" userId="5b754e74-2ec2-4aaf-b9f5-cf8f0656bdfa" providerId="ADAL" clId="{F4C2286D-0DBE-4644-A538-34A6C903FB9C}" dt="2022-01-19T10:26:59.960" v="19859" actId="1076"/>
          <ac:spMkLst>
            <pc:docMk/>
            <pc:sldMk cId="1077092577" sldId="533"/>
            <ac:spMk id="9" creationId="{E01B2263-97A5-42C7-B1B6-EA5E6FDC243A}"/>
          </ac:spMkLst>
        </pc:spChg>
        <pc:picChg chg="add mod">
          <ac:chgData name="Domonkos Márk" userId="5b754e74-2ec2-4aaf-b9f5-cf8f0656bdfa" providerId="ADAL" clId="{F4C2286D-0DBE-4644-A538-34A6C903FB9C}" dt="2022-01-19T10:26:40.307" v="19853" actId="1076"/>
          <ac:picMkLst>
            <pc:docMk/>
            <pc:sldMk cId="1077092577" sldId="533"/>
            <ac:picMk id="7" creationId="{1AA11009-BC50-499F-8D60-E889730F8550}"/>
          </ac:picMkLst>
        </pc:picChg>
        <pc:picChg chg="add mod">
          <ac:chgData name="Domonkos Márk" userId="5b754e74-2ec2-4aaf-b9f5-cf8f0656bdfa" providerId="ADAL" clId="{F4C2286D-0DBE-4644-A538-34A6C903FB9C}" dt="2022-01-19T10:27:09.635" v="19863" actId="1076"/>
          <ac:picMkLst>
            <pc:docMk/>
            <pc:sldMk cId="1077092577" sldId="533"/>
            <ac:picMk id="10" creationId="{BB568539-75A0-4553-BB33-BD372A2AF5B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10:45:26.436" v="19889" actId="1076"/>
        <pc:sldMkLst>
          <pc:docMk/>
          <pc:sldMk cId="3675247229" sldId="534"/>
        </pc:sldMkLst>
        <pc:spChg chg="del">
          <ac:chgData name="Domonkos Márk" userId="5b754e74-2ec2-4aaf-b9f5-cf8f0656bdfa" providerId="ADAL" clId="{F4C2286D-0DBE-4644-A538-34A6C903FB9C}" dt="2022-01-19T10:44:08.477" v="19866"/>
          <ac:spMkLst>
            <pc:docMk/>
            <pc:sldMk cId="3675247229" sldId="534"/>
            <ac:spMk id="2" creationId="{460BDBF4-005E-4B0F-90D0-5C05AD44BC48}"/>
          </ac:spMkLst>
        </pc:spChg>
        <pc:spChg chg="mod">
          <ac:chgData name="Domonkos Márk" userId="5b754e74-2ec2-4aaf-b9f5-cf8f0656bdfa" providerId="ADAL" clId="{F4C2286D-0DBE-4644-A538-34A6C903FB9C}" dt="2022-01-19T10:43:59.832" v="19865"/>
          <ac:spMkLst>
            <pc:docMk/>
            <pc:sldMk cId="3675247229" sldId="534"/>
            <ac:spMk id="6" creationId="{3042DD8A-8508-47F1-B29E-767B9093B60B}"/>
          </ac:spMkLst>
        </pc:spChg>
        <pc:spChg chg="add mod">
          <ac:chgData name="Domonkos Márk" userId="5b754e74-2ec2-4aaf-b9f5-cf8f0656bdfa" providerId="ADAL" clId="{F4C2286D-0DBE-4644-A538-34A6C903FB9C}" dt="2022-01-19T10:45:19.162" v="19885" actId="14100"/>
          <ac:spMkLst>
            <pc:docMk/>
            <pc:sldMk cId="3675247229" sldId="534"/>
            <ac:spMk id="9" creationId="{46DFDC2E-BEAC-4B79-B773-FB00D8744FCB}"/>
          </ac:spMkLst>
        </pc:spChg>
        <pc:graphicFrameChg chg="add mod modGraphic">
          <ac:chgData name="Domonkos Márk" userId="5b754e74-2ec2-4aaf-b9f5-cf8f0656bdfa" providerId="ADAL" clId="{F4C2286D-0DBE-4644-A538-34A6C903FB9C}" dt="2022-01-19T10:44:41.464" v="19876" actId="1076"/>
          <ac:graphicFrameMkLst>
            <pc:docMk/>
            <pc:sldMk cId="3675247229" sldId="534"/>
            <ac:graphicFrameMk id="7" creationId="{1730552A-A776-404D-89B6-F8DD0F736B60}"/>
          </ac:graphicFrameMkLst>
        </pc:graphicFrameChg>
        <pc:picChg chg="add mod">
          <ac:chgData name="Domonkos Márk" userId="5b754e74-2ec2-4aaf-b9f5-cf8f0656bdfa" providerId="ADAL" clId="{F4C2286D-0DBE-4644-A538-34A6C903FB9C}" dt="2022-01-19T10:45:26.436" v="19889" actId="1076"/>
          <ac:picMkLst>
            <pc:docMk/>
            <pc:sldMk cId="3675247229" sldId="534"/>
            <ac:picMk id="10" creationId="{CAE75C08-4C9F-4119-AD8C-02C04CE90521}"/>
          </ac:picMkLst>
        </pc:pic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4207099512" sldId="534"/>
        </pc:sldMkLst>
      </pc:sldChg>
      <pc:sldChg chg="addSp modSp new mod">
        <pc:chgData name="Domonkos Márk" userId="5b754e74-2ec2-4aaf-b9f5-cf8f0656bdfa" providerId="ADAL" clId="{F4C2286D-0DBE-4644-A538-34A6C903FB9C}" dt="2022-01-19T10:46:27.537" v="19914" actId="1076"/>
        <pc:sldMkLst>
          <pc:docMk/>
          <pc:sldMk cId="2992162120" sldId="535"/>
        </pc:sldMkLst>
        <pc:spChg chg="mod">
          <ac:chgData name="Domonkos Márk" userId="5b754e74-2ec2-4aaf-b9f5-cf8f0656bdfa" providerId="ADAL" clId="{F4C2286D-0DBE-4644-A538-34A6C903FB9C}" dt="2022-01-19T10:45:55.420" v="19904" actId="27636"/>
          <ac:spMkLst>
            <pc:docMk/>
            <pc:sldMk cId="2992162120" sldId="535"/>
            <ac:spMk id="2" creationId="{998D6BE4-4641-4AC4-89FF-E54288D8A4A5}"/>
          </ac:spMkLst>
        </pc:spChg>
        <pc:spChg chg="mod">
          <ac:chgData name="Domonkos Márk" userId="5b754e74-2ec2-4aaf-b9f5-cf8f0656bdfa" providerId="ADAL" clId="{F4C2286D-0DBE-4644-A538-34A6C903FB9C}" dt="2022-01-19T10:45:41.491" v="19898" actId="20577"/>
          <ac:spMkLst>
            <pc:docMk/>
            <pc:sldMk cId="2992162120" sldId="535"/>
            <ac:spMk id="6" creationId="{C37B2B6D-25A4-485F-8857-5FFF7B173C91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9" creationId="{61CAC14E-F597-4792-BAC2-0D1598869AE0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10" creationId="{4E2EA753-417E-46F0-9D9F-0FA5A044AF2F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11" creationId="{32BC63BC-D251-4242-8D68-187A0102DB56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12" creationId="{3CFD4371-8F02-46BD-AA98-3AD8645E1A87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13" creationId="{C6A32EBE-7F3B-4E6D-87EA-977A751FE6DB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14" creationId="{57BCA43D-BF3A-4AC8-B7D8-08D050BAE030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15" creationId="{F28E5109-C81A-4C2F-BB43-656CAA874675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16" creationId="{3A0C0FD6-454A-4D07-87A6-F3D252945FFB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17" creationId="{085834C3-B8C3-436C-A69D-94CA52013E61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18" creationId="{B454BB03-9E4A-4E85-8064-F1A87E1928F3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19" creationId="{E0860892-9D3B-40CA-B4D6-F2BC3ABE7CA0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20" creationId="{FB504325-B64E-4596-A1A3-ABC0767390C3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21" creationId="{268FF776-5087-42A8-B48A-0B304C6E8738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22" creationId="{7D763CB1-259E-46CF-A98A-A54DC8FEA970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23" creationId="{D16717FC-88B5-486F-B3B8-7879B304F2E0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24" creationId="{D5629918-327D-435F-8735-EDD8CF94FDA6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25" creationId="{F55283B4-1CC0-4E71-BA50-1B623A2DF5E7}"/>
          </ac:spMkLst>
        </pc:spChg>
        <pc:spChg chg="mod">
          <ac:chgData name="Domonkos Márk" userId="5b754e74-2ec2-4aaf-b9f5-cf8f0656bdfa" providerId="ADAL" clId="{F4C2286D-0DBE-4644-A538-34A6C903FB9C}" dt="2022-01-19T10:46:01.244" v="19905"/>
          <ac:spMkLst>
            <pc:docMk/>
            <pc:sldMk cId="2992162120" sldId="535"/>
            <ac:spMk id="26" creationId="{0A44FE77-AEC5-484D-AA2A-390A6ECE4539}"/>
          </ac:spMkLst>
        </pc:spChg>
        <pc:spChg chg="add mod">
          <ac:chgData name="Domonkos Márk" userId="5b754e74-2ec2-4aaf-b9f5-cf8f0656bdfa" providerId="ADAL" clId="{F4C2286D-0DBE-4644-A538-34A6C903FB9C}" dt="2022-01-19T10:46:27.537" v="19914" actId="1076"/>
          <ac:spMkLst>
            <pc:docMk/>
            <pc:sldMk cId="2992162120" sldId="535"/>
            <ac:spMk id="28" creationId="{A8924AF0-54B8-4959-B1BF-BBB37AE4830A}"/>
          </ac:spMkLst>
        </pc:spChg>
        <pc:grpChg chg="add mod">
          <ac:chgData name="Domonkos Márk" userId="5b754e74-2ec2-4aaf-b9f5-cf8f0656bdfa" providerId="ADAL" clId="{F4C2286D-0DBE-4644-A538-34A6C903FB9C}" dt="2022-01-19T10:46:03.889" v="19906" actId="14100"/>
          <ac:grpSpMkLst>
            <pc:docMk/>
            <pc:sldMk cId="2992162120" sldId="535"/>
            <ac:grpSpMk id="8" creationId="{7B55C4F6-A936-4BF4-B0C7-6A99A7A8EA88}"/>
          </ac:grpSpMkLst>
        </pc:grpChg>
        <pc:picChg chg="add mod">
          <ac:chgData name="Domonkos Márk" userId="5b754e74-2ec2-4aaf-b9f5-cf8f0656bdfa" providerId="ADAL" clId="{F4C2286D-0DBE-4644-A538-34A6C903FB9C}" dt="2022-01-19T10:46:09.645" v="19907" actId="1076"/>
          <ac:picMkLst>
            <pc:docMk/>
            <pc:sldMk cId="2992162120" sldId="535"/>
            <ac:picMk id="7" creationId="{EE45493F-DCD7-43C8-8279-A315A675E4B0}"/>
          </ac:picMkLst>
        </pc:picChg>
      </pc:sldChg>
      <pc:sldChg chg="modSp add del mod">
        <pc:chgData name="Domonkos Márk" userId="5b754e74-2ec2-4aaf-b9f5-cf8f0656bdfa" providerId="ADAL" clId="{F4C2286D-0DBE-4644-A538-34A6C903FB9C}" dt="2022-01-17T08:17:17.704" v="3521"/>
        <pc:sldMkLst>
          <pc:docMk/>
          <pc:sldMk cId="3549530826" sldId="535"/>
        </pc:sldMkLst>
        <pc:spChg chg="mod">
          <ac:chgData name="Domonkos Márk" userId="5b754e74-2ec2-4aaf-b9f5-cf8f0656bdfa" providerId="ADAL" clId="{F4C2286D-0DBE-4644-A538-34A6C903FB9C}" dt="2022-01-17T08:17:17.704" v="3521"/>
          <ac:spMkLst>
            <pc:docMk/>
            <pc:sldMk cId="3549530826" sldId="535"/>
            <ac:spMk id="2189" creationId="{00000000-0000-0000-0000-000000000000}"/>
          </ac:spMkLst>
        </pc:sp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1785019910" sldId="536"/>
        </pc:sldMkLst>
      </pc:sldChg>
      <pc:sldChg chg="addSp modSp new mod">
        <pc:chgData name="Domonkos Márk" userId="5b754e74-2ec2-4aaf-b9f5-cf8f0656bdfa" providerId="ADAL" clId="{F4C2286D-0DBE-4644-A538-34A6C903FB9C}" dt="2022-01-19T10:48:38.430" v="19948" actId="1076"/>
        <pc:sldMkLst>
          <pc:docMk/>
          <pc:sldMk cId="3522285746" sldId="536"/>
        </pc:sldMkLst>
        <pc:spChg chg="mod">
          <ac:chgData name="Domonkos Márk" userId="5b754e74-2ec2-4aaf-b9f5-cf8f0656bdfa" providerId="ADAL" clId="{F4C2286D-0DBE-4644-A538-34A6C903FB9C}" dt="2022-01-19T10:47:39.741" v="19934" actId="27636"/>
          <ac:spMkLst>
            <pc:docMk/>
            <pc:sldMk cId="3522285746" sldId="536"/>
            <ac:spMk id="2" creationId="{1AA5510C-89CC-4628-B3F0-1FF6CA2DDAA4}"/>
          </ac:spMkLst>
        </pc:spChg>
        <pc:spChg chg="mod">
          <ac:chgData name="Domonkos Márk" userId="5b754e74-2ec2-4aaf-b9f5-cf8f0656bdfa" providerId="ADAL" clId="{F4C2286D-0DBE-4644-A538-34A6C903FB9C}" dt="2022-01-19T10:46:42.995" v="19923" actId="20577"/>
          <ac:spMkLst>
            <pc:docMk/>
            <pc:sldMk cId="3522285746" sldId="536"/>
            <ac:spMk id="6" creationId="{FACB6293-FEB6-4751-838A-2E7C9E961B1E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8" creationId="{AFF807C7-21D8-401D-A4D8-5935F7E77AA3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9" creationId="{4A006195-8244-4889-A2EE-508B27D097DF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10" creationId="{1C736844-8767-4A95-B412-240D1E2546BC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11" creationId="{E6B22967-AA3E-4838-B51A-3C737AEF3FCF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12" creationId="{D6B5D14C-8917-42BE-98FD-115411CCFF54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13" creationId="{61CF0080-298F-4BD9-A4B0-8C9732DCCC03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14" creationId="{C0BC8BB5-F5C2-4406-916B-5E920047C3B2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15" creationId="{D4A25712-482E-4DEC-9262-1888E3D82A20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16" creationId="{66B2FB87-DB27-4EBB-AE25-71DE9561E2E1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17" creationId="{814E7F1F-7E32-464D-B4D0-1E74DFC856DE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18" creationId="{7F4FDC37-5850-4ECA-BDFB-BA1968ABACE3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19" creationId="{9BB2D1BA-D629-4491-975D-E1D32B8A56DE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20" creationId="{FF9B39D7-2EDA-45D8-BB23-BFAEF93AB1A2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21" creationId="{7C41B06B-138B-466C-8B74-E1AC5F44A322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22" creationId="{15A0D4E2-2B26-4AA2-B003-1727C27C4737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23" creationId="{39750706-4401-49BD-8669-B570D4DEF30E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24" creationId="{632F7919-EBC6-4173-BD5A-D086762CFF6B}"/>
          </ac:spMkLst>
        </pc:spChg>
        <pc:spChg chg="mod">
          <ac:chgData name="Domonkos Márk" userId="5b754e74-2ec2-4aaf-b9f5-cf8f0656bdfa" providerId="ADAL" clId="{F4C2286D-0DBE-4644-A538-34A6C903FB9C}" dt="2022-01-19T10:47:47.330" v="19935"/>
          <ac:spMkLst>
            <pc:docMk/>
            <pc:sldMk cId="3522285746" sldId="536"/>
            <ac:spMk id="25" creationId="{F1357C52-7F27-4AA9-94C2-8CBD025BA252}"/>
          </ac:spMkLst>
        </pc:spChg>
        <pc:spChg chg="add mod">
          <ac:chgData name="Domonkos Márk" userId="5b754e74-2ec2-4aaf-b9f5-cf8f0656bdfa" providerId="ADAL" clId="{F4C2286D-0DBE-4644-A538-34A6C903FB9C}" dt="2022-01-19T10:48:33.169" v="19947" actId="14100"/>
          <ac:spMkLst>
            <pc:docMk/>
            <pc:sldMk cId="3522285746" sldId="536"/>
            <ac:spMk id="27" creationId="{D946C786-433E-41DB-838D-1227B431426C}"/>
          </ac:spMkLst>
        </pc:spChg>
        <pc:grpChg chg="add mod">
          <ac:chgData name="Domonkos Márk" userId="5b754e74-2ec2-4aaf-b9f5-cf8f0656bdfa" providerId="ADAL" clId="{F4C2286D-0DBE-4644-A538-34A6C903FB9C}" dt="2022-01-19T10:47:58.110" v="19939" actId="1076"/>
          <ac:grpSpMkLst>
            <pc:docMk/>
            <pc:sldMk cId="3522285746" sldId="536"/>
            <ac:grpSpMk id="7" creationId="{B93742E5-5D93-4B2D-B2D3-1C4782442A1F}"/>
          </ac:grpSpMkLst>
        </pc:grpChg>
        <pc:picChg chg="add mod">
          <ac:chgData name="Domonkos Márk" userId="5b754e74-2ec2-4aaf-b9f5-cf8f0656bdfa" providerId="ADAL" clId="{F4C2286D-0DBE-4644-A538-34A6C903FB9C}" dt="2022-01-19T10:48:38.430" v="19948" actId="1076"/>
          <ac:picMkLst>
            <pc:docMk/>
            <pc:sldMk cId="3522285746" sldId="536"/>
            <ac:picMk id="28" creationId="{62C49A7F-7468-4021-8661-DA9A3D9A0D2A}"/>
          </ac:picMkLst>
        </pc:pic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1188623509" sldId="537"/>
        </pc:sldMkLst>
      </pc:sldChg>
      <pc:sldChg chg="addSp modSp new mod">
        <pc:chgData name="Domonkos Márk" userId="5b754e74-2ec2-4aaf-b9f5-cf8f0656bdfa" providerId="ADAL" clId="{F4C2286D-0DBE-4644-A538-34A6C903FB9C}" dt="2022-01-19T10:50:32.743" v="19984" actId="1076"/>
        <pc:sldMkLst>
          <pc:docMk/>
          <pc:sldMk cId="3655446856" sldId="537"/>
        </pc:sldMkLst>
        <pc:spChg chg="mod">
          <ac:chgData name="Domonkos Márk" userId="5b754e74-2ec2-4aaf-b9f5-cf8f0656bdfa" providerId="ADAL" clId="{F4C2286D-0DBE-4644-A538-34A6C903FB9C}" dt="2022-01-19T10:49:41.579" v="19969" actId="948"/>
          <ac:spMkLst>
            <pc:docMk/>
            <pc:sldMk cId="3655446856" sldId="537"/>
            <ac:spMk id="2" creationId="{B0646745-5386-4ED9-BA44-A7B217623978}"/>
          </ac:spMkLst>
        </pc:spChg>
        <pc:spChg chg="mod">
          <ac:chgData name="Domonkos Márk" userId="5b754e74-2ec2-4aaf-b9f5-cf8f0656bdfa" providerId="ADAL" clId="{F4C2286D-0DBE-4644-A538-34A6C903FB9C}" dt="2022-01-19T10:48:52.008" v="19957" actId="20577"/>
          <ac:spMkLst>
            <pc:docMk/>
            <pc:sldMk cId="3655446856" sldId="537"/>
            <ac:spMk id="6" creationId="{C6B89A54-5635-422B-B140-753779BC2037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8" creationId="{741C49D0-A2DC-4BB8-8B9E-75038C41D21C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9" creationId="{773AB418-0A80-4D48-B853-B04BCA86FE50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10" creationId="{F262BEF3-6BC0-47DB-8287-9D06735B9EFE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11" creationId="{E4F2AC59-6830-4BF1-84EA-038570C7C56C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12" creationId="{11124647-EAA3-4053-834A-4E2559D3041D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13" creationId="{1D044802-02F8-4398-899D-31CF89883B27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14" creationId="{7790C025-E973-4DC3-A6B4-914653F0B797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15" creationId="{7C933819-8209-4CCE-9AC0-147A261C8FD3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16" creationId="{0454416E-5B66-4216-82D8-23F18C025375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17" creationId="{2115EF41-1A0E-4B7A-B5F5-96A2DACA1134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18" creationId="{D116FA3B-FD04-46A7-82A5-5E98ED0AFBCA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19" creationId="{EB4DF139-0F10-47D4-BFC0-06FF4716405F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20" creationId="{92639B98-2DEE-48CD-B9B2-6DC9DFBDDA6B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21" creationId="{5FE34369-9755-4CB1-A790-535CCE5661C7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22" creationId="{485615CE-1F12-4B94-92D6-809DEC773C9E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23" creationId="{5AB49585-6D3E-4496-94BB-CB60EE6ABA39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24" creationId="{D260A6AD-BDD3-45AF-9E32-2D1CF0FBE986}"/>
          </ac:spMkLst>
        </pc:spChg>
        <pc:spChg chg="mod">
          <ac:chgData name="Domonkos Márk" userId="5b754e74-2ec2-4aaf-b9f5-cf8f0656bdfa" providerId="ADAL" clId="{F4C2286D-0DBE-4644-A538-34A6C903FB9C}" dt="2022-01-19T10:49:46.089" v="19970"/>
          <ac:spMkLst>
            <pc:docMk/>
            <pc:sldMk cId="3655446856" sldId="537"/>
            <ac:spMk id="25" creationId="{0DF13CCC-D3A5-4702-99B9-D90A5D185C18}"/>
          </ac:spMkLst>
        </pc:spChg>
        <pc:spChg chg="add mod">
          <ac:chgData name="Domonkos Márk" userId="5b754e74-2ec2-4aaf-b9f5-cf8f0656bdfa" providerId="ADAL" clId="{F4C2286D-0DBE-4644-A538-34A6C903FB9C}" dt="2022-01-19T10:50:29.580" v="19983" actId="1076"/>
          <ac:spMkLst>
            <pc:docMk/>
            <pc:sldMk cId="3655446856" sldId="537"/>
            <ac:spMk id="27" creationId="{1E59518F-7B8B-46D9-B83C-1BA895B8A46C}"/>
          </ac:spMkLst>
        </pc:spChg>
        <pc:grpChg chg="add mod">
          <ac:chgData name="Domonkos Márk" userId="5b754e74-2ec2-4aaf-b9f5-cf8f0656bdfa" providerId="ADAL" clId="{F4C2286D-0DBE-4644-A538-34A6C903FB9C}" dt="2022-01-19T10:49:52.209" v="19973" actId="14100"/>
          <ac:grpSpMkLst>
            <pc:docMk/>
            <pc:sldMk cId="3655446856" sldId="537"/>
            <ac:grpSpMk id="7" creationId="{76C6BE73-48BC-4692-9E6A-4707FCA25396}"/>
          </ac:grpSpMkLst>
        </pc:grpChg>
        <pc:picChg chg="add mod">
          <ac:chgData name="Domonkos Márk" userId="5b754e74-2ec2-4aaf-b9f5-cf8f0656bdfa" providerId="ADAL" clId="{F4C2286D-0DBE-4644-A538-34A6C903FB9C}" dt="2022-01-19T10:50:32.743" v="19984" actId="1076"/>
          <ac:picMkLst>
            <pc:docMk/>
            <pc:sldMk cId="3655446856" sldId="537"/>
            <ac:picMk id="28" creationId="{6AC020B6-267C-41C3-80AF-9BA2877B4DA7}"/>
          </ac:picMkLst>
        </pc:picChg>
      </pc:sldChg>
      <pc:sldChg chg="modSp new mod">
        <pc:chgData name="Domonkos Márk" userId="5b754e74-2ec2-4aaf-b9f5-cf8f0656bdfa" providerId="ADAL" clId="{F4C2286D-0DBE-4644-A538-34A6C903FB9C}" dt="2022-01-19T12:45:31.606" v="20034" actId="5793"/>
        <pc:sldMkLst>
          <pc:docMk/>
          <pc:sldMk cId="440567088" sldId="538"/>
        </pc:sldMkLst>
        <pc:spChg chg="mod">
          <ac:chgData name="Domonkos Márk" userId="5b754e74-2ec2-4aaf-b9f5-cf8f0656bdfa" providerId="ADAL" clId="{F4C2286D-0DBE-4644-A538-34A6C903FB9C}" dt="2022-01-19T12:45:31.606" v="20034" actId="5793"/>
          <ac:spMkLst>
            <pc:docMk/>
            <pc:sldMk cId="440567088" sldId="538"/>
            <ac:spMk id="2" creationId="{46905B9F-2300-490A-BA51-7F7320C9FBDD}"/>
          </ac:spMkLst>
        </pc:spChg>
        <pc:spChg chg="mod">
          <ac:chgData name="Domonkos Márk" userId="5b754e74-2ec2-4aaf-b9f5-cf8f0656bdfa" providerId="ADAL" clId="{F4C2286D-0DBE-4644-A538-34A6C903FB9C}" dt="2022-01-19T12:45:02.263" v="20028" actId="20577"/>
          <ac:spMkLst>
            <pc:docMk/>
            <pc:sldMk cId="440567088" sldId="538"/>
            <ac:spMk id="6" creationId="{D7BDCFAE-7ADD-4312-884A-1AAC097669DF}"/>
          </ac:spMkLst>
        </pc:spChg>
      </pc:sldChg>
      <pc:sldChg chg="modSp add del mod">
        <pc:chgData name="Domonkos Márk" userId="5b754e74-2ec2-4aaf-b9f5-cf8f0656bdfa" providerId="ADAL" clId="{F4C2286D-0DBE-4644-A538-34A6C903FB9C}" dt="2022-01-17T08:17:17.704" v="3521"/>
        <pc:sldMkLst>
          <pc:docMk/>
          <pc:sldMk cId="1438271446" sldId="538"/>
        </pc:sldMkLst>
        <pc:spChg chg="mod">
          <ac:chgData name="Domonkos Márk" userId="5b754e74-2ec2-4aaf-b9f5-cf8f0656bdfa" providerId="ADAL" clId="{F4C2286D-0DBE-4644-A538-34A6C903FB9C}" dt="2022-01-17T08:17:17.704" v="3521"/>
          <ac:spMkLst>
            <pc:docMk/>
            <pc:sldMk cId="1438271446" sldId="538"/>
            <ac:spMk id="2167" creationId="{00000000-0000-0000-0000-000000000000}"/>
          </ac:spMkLst>
        </pc:spChg>
      </pc:sldChg>
      <pc:sldChg chg="new del">
        <pc:chgData name="Domonkos Márk" userId="5b754e74-2ec2-4aaf-b9f5-cf8f0656bdfa" providerId="ADAL" clId="{F4C2286D-0DBE-4644-A538-34A6C903FB9C}" dt="2022-01-19T10:50:47.304" v="19986" actId="47"/>
        <pc:sldMkLst>
          <pc:docMk/>
          <pc:sldMk cId="2056597014" sldId="538"/>
        </pc:sldMkLst>
      </pc:sldChg>
      <pc:sldChg chg="modSp new mod">
        <pc:chgData name="Domonkos Márk" userId="5b754e74-2ec2-4aaf-b9f5-cf8f0656bdfa" providerId="ADAL" clId="{F4C2286D-0DBE-4644-A538-34A6C903FB9C}" dt="2022-01-19T10:51:10.174" v="20017" actId="20577"/>
        <pc:sldMkLst>
          <pc:docMk/>
          <pc:sldMk cId="2606318492" sldId="539"/>
        </pc:sldMkLst>
        <pc:spChg chg="mod">
          <ac:chgData name="Domonkos Márk" userId="5b754e74-2ec2-4aaf-b9f5-cf8f0656bdfa" providerId="ADAL" clId="{F4C2286D-0DBE-4644-A538-34A6C903FB9C}" dt="2022-01-19T10:51:10.174" v="20017" actId="20577"/>
          <ac:spMkLst>
            <pc:docMk/>
            <pc:sldMk cId="2606318492" sldId="539"/>
            <ac:spMk id="2" creationId="{83D9BBD3-A856-4C2F-86A6-FAA274D034A4}"/>
          </ac:spMkLst>
        </pc:sp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3397609520" sldId="539"/>
        </pc:sldMkLst>
      </pc:sldChg>
      <pc:sldChg chg="addSp delSp modSp new mod">
        <pc:chgData name="Domonkos Márk" userId="5b754e74-2ec2-4aaf-b9f5-cf8f0656bdfa" providerId="ADAL" clId="{F4C2286D-0DBE-4644-A538-34A6C903FB9C}" dt="2022-01-19T12:56:17.945" v="20479" actId="20577"/>
        <pc:sldMkLst>
          <pc:docMk/>
          <pc:sldMk cId="1047035677" sldId="540"/>
        </pc:sldMkLst>
        <pc:spChg chg="del">
          <ac:chgData name="Domonkos Márk" userId="5b754e74-2ec2-4aaf-b9f5-cf8f0656bdfa" providerId="ADAL" clId="{F4C2286D-0DBE-4644-A538-34A6C903FB9C}" dt="2022-01-19T12:46:12.737" v="20046" actId="3680"/>
          <ac:spMkLst>
            <pc:docMk/>
            <pc:sldMk cId="1047035677" sldId="540"/>
            <ac:spMk id="2" creationId="{6D696ABA-499C-48E9-A5E6-0D4D615A6091}"/>
          </ac:spMkLst>
        </pc:spChg>
        <pc:spChg chg="mod">
          <ac:chgData name="Domonkos Márk" userId="5b754e74-2ec2-4aaf-b9f5-cf8f0656bdfa" providerId="ADAL" clId="{F4C2286D-0DBE-4644-A538-34A6C903FB9C}" dt="2022-01-19T12:45:48.127" v="20045" actId="20577"/>
          <ac:spMkLst>
            <pc:docMk/>
            <pc:sldMk cId="1047035677" sldId="540"/>
            <ac:spMk id="6" creationId="{A8606417-61AD-4AD2-81BD-8706D816E0D9}"/>
          </ac:spMkLst>
        </pc:spChg>
        <pc:graphicFrameChg chg="add mod ord modGraphic">
          <ac:chgData name="Domonkos Márk" userId="5b754e74-2ec2-4aaf-b9f5-cf8f0656bdfa" providerId="ADAL" clId="{F4C2286D-0DBE-4644-A538-34A6C903FB9C}" dt="2022-01-19T12:56:17.945" v="20479" actId="20577"/>
          <ac:graphicFrameMkLst>
            <pc:docMk/>
            <pc:sldMk cId="1047035677" sldId="540"/>
            <ac:graphicFrameMk id="7" creationId="{4BF86F1B-EC12-4661-8FB0-67DFFD6D09BD}"/>
          </ac:graphicFrameMkLst>
        </pc:graphicFrame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2780364619" sldId="540"/>
        </pc:sldMkLst>
      </pc:sldChg>
      <pc:sldChg chg="addSp modSp new mod">
        <pc:chgData name="Domonkos Márk" userId="5b754e74-2ec2-4aaf-b9f5-cf8f0656bdfa" providerId="ADAL" clId="{F4C2286D-0DBE-4644-A538-34A6C903FB9C}" dt="2022-01-19T12:58:42.110" v="20493" actId="20577"/>
        <pc:sldMkLst>
          <pc:docMk/>
          <pc:sldMk cId="486642379" sldId="541"/>
        </pc:sldMkLst>
        <pc:spChg chg="mod">
          <ac:chgData name="Domonkos Márk" userId="5b754e74-2ec2-4aaf-b9f5-cf8f0656bdfa" providerId="ADAL" clId="{F4C2286D-0DBE-4644-A538-34A6C903FB9C}" dt="2022-01-19T12:58:42.110" v="20493" actId="20577"/>
          <ac:spMkLst>
            <pc:docMk/>
            <pc:sldMk cId="486642379" sldId="541"/>
            <ac:spMk id="2" creationId="{E3A901A1-FA28-4CE3-9BAE-774C7CE50207}"/>
          </ac:spMkLst>
        </pc:spChg>
        <pc:spChg chg="mod">
          <ac:chgData name="Domonkos Márk" userId="5b754e74-2ec2-4aaf-b9f5-cf8f0656bdfa" providerId="ADAL" clId="{F4C2286D-0DBE-4644-A538-34A6C903FB9C}" dt="2022-01-19T12:57:55.674" v="20481"/>
          <ac:spMkLst>
            <pc:docMk/>
            <pc:sldMk cId="486642379" sldId="541"/>
            <ac:spMk id="6" creationId="{FB713A6D-8B1C-4C9C-A06F-226C95E109C9}"/>
          </ac:spMkLst>
        </pc:spChg>
        <pc:picChg chg="add mod">
          <ac:chgData name="Domonkos Márk" userId="5b754e74-2ec2-4aaf-b9f5-cf8f0656bdfa" providerId="ADAL" clId="{F4C2286D-0DBE-4644-A538-34A6C903FB9C}" dt="2022-01-19T12:58:26.824" v="20487" actId="1076"/>
          <ac:picMkLst>
            <pc:docMk/>
            <pc:sldMk cId="486642379" sldId="541"/>
            <ac:picMk id="7" creationId="{A8A798B9-955A-4765-85DF-E5B372AF7338}"/>
          </ac:picMkLst>
        </pc:pic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2439843478" sldId="541"/>
        </pc:sldMkLst>
      </pc:sldChg>
      <pc:sldChg chg="modSp new mod">
        <pc:chgData name="Domonkos Márk" userId="5b754e74-2ec2-4aaf-b9f5-cf8f0656bdfa" providerId="ADAL" clId="{F4C2286D-0DBE-4644-A538-34A6C903FB9C}" dt="2022-01-19T13:00:03.803" v="20496"/>
        <pc:sldMkLst>
          <pc:docMk/>
          <pc:sldMk cId="1400548194" sldId="542"/>
        </pc:sldMkLst>
        <pc:spChg chg="mod">
          <ac:chgData name="Domonkos Márk" userId="5b754e74-2ec2-4aaf-b9f5-cf8f0656bdfa" providerId="ADAL" clId="{F4C2286D-0DBE-4644-A538-34A6C903FB9C}" dt="2022-01-19T13:00:03.803" v="20496"/>
          <ac:spMkLst>
            <pc:docMk/>
            <pc:sldMk cId="1400548194" sldId="542"/>
            <ac:spMk id="2" creationId="{251AA976-604E-4ACE-9065-4CCF64174FCB}"/>
          </ac:spMkLst>
        </pc:spChg>
        <pc:spChg chg="mod">
          <ac:chgData name="Domonkos Márk" userId="5b754e74-2ec2-4aaf-b9f5-cf8f0656bdfa" providerId="ADAL" clId="{F4C2286D-0DBE-4644-A538-34A6C903FB9C}" dt="2022-01-19T12:59:50.871" v="20495"/>
          <ac:spMkLst>
            <pc:docMk/>
            <pc:sldMk cId="1400548194" sldId="542"/>
            <ac:spMk id="6" creationId="{1F179705-614D-4462-864A-76E28197DD66}"/>
          </ac:spMkLst>
        </pc:sp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2950083921" sldId="542"/>
        </pc:sldMkLst>
      </pc:sldChg>
      <pc:sldChg chg="addSp delSp modSp new mod">
        <pc:chgData name="Domonkos Márk" userId="5b754e74-2ec2-4aaf-b9f5-cf8f0656bdfa" providerId="ADAL" clId="{F4C2286D-0DBE-4644-A538-34A6C903FB9C}" dt="2022-01-19T13:00:27.905" v="20501" actId="1076"/>
        <pc:sldMkLst>
          <pc:docMk/>
          <pc:sldMk cId="2521248625" sldId="543"/>
        </pc:sldMkLst>
        <pc:spChg chg="del">
          <ac:chgData name="Domonkos Márk" userId="5b754e74-2ec2-4aaf-b9f5-cf8f0656bdfa" providerId="ADAL" clId="{F4C2286D-0DBE-4644-A538-34A6C903FB9C}" dt="2022-01-19T13:00:23.160" v="20499"/>
          <ac:spMkLst>
            <pc:docMk/>
            <pc:sldMk cId="2521248625" sldId="543"/>
            <ac:spMk id="2" creationId="{9BD63A9F-4EDE-41E9-9CBB-7070ED1A0D2E}"/>
          </ac:spMkLst>
        </pc:spChg>
        <pc:spChg chg="mod">
          <ac:chgData name="Domonkos Márk" userId="5b754e74-2ec2-4aaf-b9f5-cf8f0656bdfa" providerId="ADAL" clId="{F4C2286D-0DBE-4644-A538-34A6C903FB9C}" dt="2022-01-19T13:00:19.971" v="20498"/>
          <ac:spMkLst>
            <pc:docMk/>
            <pc:sldMk cId="2521248625" sldId="543"/>
            <ac:spMk id="6" creationId="{EA23497E-620E-46DA-8279-CBE4503A6D6B}"/>
          </ac:spMkLst>
        </pc:spChg>
        <pc:picChg chg="add mod">
          <ac:chgData name="Domonkos Márk" userId="5b754e74-2ec2-4aaf-b9f5-cf8f0656bdfa" providerId="ADAL" clId="{F4C2286D-0DBE-4644-A538-34A6C903FB9C}" dt="2022-01-19T13:00:27.905" v="20501" actId="1076"/>
          <ac:picMkLst>
            <pc:docMk/>
            <pc:sldMk cId="2521248625" sldId="543"/>
            <ac:picMk id="7" creationId="{77E43850-42C4-4428-8CD8-D222AA7252B7}"/>
          </ac:picMkLst>
        </pc:pic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3728769772" sldId="543"/>
        </pc:sldMkLst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281856537" sldId="544"/>
        </pc:sldMkLst>
      </pc:sldChg>
      <pc:sldChg chg="modSp new mod">
        <pc:chgData name="Domonkos Márk" userId="5b754e74-2ec2-4aaf-b9f5-cf8f0656bdfa" providerId="ADAL" clId="{F4C2286D-0DBE-4644-A538-34A6C903FB9C}" dt="2022-01-19T13:00:54.954" v="20505" actId="27636"/>
        <pc:sldMkLst>
          <pc:docMk/>
          <pc:sldMk cId="1984481707" sldId="544"/>
        </pc:sldMkLst>
        <pc:spChg chg="mod">
          <ac:chgData name="Domonkos Márk" userId="5b754e74-2ec2-4aaf-b9f5-cf8f0656bdfa" providerId="ADAL" clId="{F4C2286D-0DBE-4644-A538-34A6C903FB9C}" dt="2022-01-19T13:00:54.954" v="20505" actId="27636"/>
          <ac:spMkLst>
            <pc:docMk/>
            <pc:sldMk cId="1984481707" sldId="544"/>
            <ac:spMk id="2" creationId="{3B5212BF-695C-403C-BFB5-CF898D6E2B7D}"/>
          </ac:spMkLst>
        </pc:spChg>
        <pc:spChg chg="mod">
          <ac:chgData name="Domonkos Márk" userId="5b754e74-2ec2-4aaf-b9f5-cf8f0656bdfa" providerId="ADAL" clId="{F4C2286D-0DBE-4644-A538-34A6C903FB9C}" dt="2022-01-19T13:00:44.745" v="20503"/>
          <ac:spMkLst>
            <pc:docMk/>
            <pc:sldMk cId="1984481707" sldId="544"/>
            <ac:spMk id="6" creationId="{2CC427A7-415B-44FE-B474-F5D95F5B89A0}"/>
          </ac:spMkLst>
        </pc:sp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282030129" sldId="545"/>
        </pc:sldMkLst>
      </pc:sldChg>
      <pc:sldChg chg="addSp modSp new mod">
        <pc:chgData name="Domonkos Márk" userId="5b754e74-2ec2-4aaf-b9f5-cf8f0656bdfa" providerId="ADAL" clId="{F4C2286D-0DBE-4644-A538-34A6C903FB9C}" dt="2022-01-19T13:03:00.905" v="20574" actId="1076"/>
        <pc:sldMkLst>
          <pc:docMk/>
          <pc:sldMk cId="1304815275" sldId="545"/>
        </pc:sldMkLst>
        <pc:spChg chg="mod">
          <ac:chgData name="Domonkos Márk" userId="5b754e74-2ec2-4aaf-b9f5-cf8f0656bdfa" providerId="ADAL" clId="{F4C2286D-0DBE-4644-A538-34A6C903FB9C}" dt="2022-01-19T13:02:48.286" v="20570" actId="27636"/>
          <ac:spMkLst>
            <pc:docMk/>
            <pc:sldMk cId="1304815275" sldId="545"/>
            <ac:spMk id="2" creationId="{10CA06E6-89F0-45E0-8D55-33C37959F979}"/>
          </ac:spMkLst>
        </pc:spChg>
        <pc:spChg chg="mod">
          <ac:chgData name="Domonkos Márk" userId="5b754e74-2ec2-4aaf-b9f5-cf8f0656bdfa" providerId="ADAL" clId="{F4C2286D-0DBE-4644-A538-34A6C903FB9C}" dt="2022-01-19T13:01:40.098" v="20552" actId="20577"/>
          <ac:spMkLst>
            <pc:docMk/>
            <pc:sldMk cId="1304815275" sldId="545"/>
            <ac:spMk id="6" creationId="{333E9A53-EA41-479C-9968-DB6CAA403662}"/>
          </ac:spMkLst>
        </pc:spChg>
        <pc:picChg chg="add mod ord">
          <ac:chgData name="Domonkos Márk" userId="5b754e74-2ec2-4aaf-b9f5-cf8f0656bdfa" providerId="ADAL" clId="{F4C2286D-0DBE-4644-A538-34A6C903FB9C}" dt="2022-01-19T13:02:51.402" v="20571" actId="1076"/>
          <ac:picMkLst>
            <pc:docMk/>
            <pc:sldMk cId="1304815275" sldId="545"/>
            <ac:picMk id="7" creationId="{477B0B7F-1093-4244-A421-D1BA9A6391B5}"/>
          </ac:picMkLst>
        </pc:picChg>
        <pc:picChg chg="add mod ord">
          <ac:chgData name="Domonkos Márk" userId="5b754e74-2ec2-4aaf-b9f5-cf8f0656bdfa" providerId="ADAL" clId="{F4C2286D-0DBE-4644-A538-34A6C903FB9C}" dt="2022-01-19T13:02:53.170" v="20572" actId="1076"/>
          <ac:picMkLst>
            <pc:docMk/>
            <pc:sldMk cId="1304815275" sldId="545"/>
            <ac:picMk id="8" creationId="{28EC2A85-7537-4265-9444-0225FA3686AE}"/>
          </ac:picMkLst>
        </pc:picChg>
        <pc:picChg chg="add mod">
          <ac:chgData name="Domonkos Márk" userId="5b754e74-2ec2-4aaf-b9f5-cf8f0656bdfa" providerId="ADAL" clId="{F4C2286D-0DBE-4644-A538-34A6C903FB9C}" dt="2022-01-19T13:03:00.905" v="20574" actId="1076"/>
          <ac:picMkLst>
            <pc:docMk/>
            <pc:sldMk cId="1304815275" sldId="545"/>
            <ac:picMk id="9" creationId="{7045BD84-2FB4-428E-84F9-A3EEE079A3AA}"/>
          </ac:picMkLst>
        </pc:picChg>
      </pc:sldChg>
      <pc:sldChg chg="modSp new mod">
        <pc:chgData name="Domonkos Márk" userId="5b754e74-2ec2-4aaf-b9f5-cf8f0656bdfa" providerId="ADAL" clId="{F4C2286D-0DBE-4644-A538-34A6C903FB9C}" dt="2022-01-19T13:01:21.079" v="20531" actId="20577"/>
        <pc:sldMkLst>
          <pc:docMk/>
          <pc:sldMk cId="455807223" sldId="546"/>
        </pc:sldMkLst>
        <pc:spChg chg="mod">
          <ac:chgData name="Domonkos Márk" userId="5b754e74-2ec2-4aaf-b9f5-cf8f0656bdfa" providerId="ADAL" clId="{F4C2286D-0DBE-4644-A538-34A6C903FB9C}" dt="2022-01-19T13:01:21.079" v="20531" actId="20577"/>
          <ac:spMkLst>
            <pc:docMk/>
            <pc:sldMk cId="455807223" sldId="546"/>
            <ac:spMk id="2" creationId="{224DF308-F58E-4FDD-A46D-07E302F0884E}"/>
          </ac:spMkLst>
        </pc:sp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1058768964" sldId="546"/>
        </pc:sldMkLst>
      </pc:sldChg>
      <pc:sldChg chg="addSp modSp new mod">
        <pc:chgData name="Domonkos Márk" userId="5b754e74-2ec2-4aaf-b9f5-cf8f0656bdfa" providerId="ADAL" clId="{F4C2286D-0DBE-4644-A538-34A6C903FB9C}" dt="2022-01-19T13:03:59.985" v="20580" actId="1076"/>
        <pc:sldMkLst>
          <pc:docMk/>
          <pc:sldMk cId="1647531890" sldId="547"/>
        </pc:sldMkLst>
        <pc:spChg chg="mod">
          <ac:chgData name="Domonkos Márk" userId="5b754e74-2ec2-4aaf-b9f5-cf8f0656bdfa" providerId="ADAL" clId="{F4C2286D-0DBE-4644-A538-34A6C903FB9C}" dt="2022-01-19T13:03:57.193" v="20578" actId="14100"/>
          <ac:spMkLst>
            <pc:docMk/>
            <pc:sldMk cId="1647531890" sldId="547"/>
            <ac:spMk id="2" creationId="{0F0EC233-DD20-4B88-8283-69595A2FC0FD}"/>
          </ac:spMkLst>
        </pc:spChg>
        <pc:spChg chg="mod">
          <ac:chgData name="Domonkos Márk" userId="5b754e74-2ec2-4aaf-b9f5-cf8f0656bdfa" providerId="ADAL" clId="{F4C2286D-0DBE-4644-A538-34A6C903FB9C}" dt="2022-01-19T13:03:39.858" v="20576"/>
          <ac:spMkLst>
            <pc:docMk/>
            <pc:sldMk cId="1647531890" sldId="547"/>
            <ac:spMk id="6" creationId="{C6072162-693D-43DD-85D1-CE1C2238D368}"/>
          </ac:spMkLst>
        </pc:spChg>
        <pc:picChg chg="add mod">
          <ac:chgData name="Domonkos Márk" userId="5b754e74-2ec2-4aaf-b9f5-cf8f0656bdfa" providerId="ADAL" clId="{F4C2286D-0DBE-4644-A538-34A6C903FB9C}" dt="2022-01-19T13:03:59.985" v="20580" actId="1076"/>
          <ac:picMkLst>
            <pc:docMk/>
            <pc:sldMk cId="1647531890" sldId="547"/>
            <ac:picMk id="7" creationId="{D59086CC-B47E-4041-AA22-332A5963CE45}"/>
          </ac:picMkLst>
        </pc:pic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2004874186" sldId="547"/>
        </pc:sldMkLst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835206401" sldId="548"/>
        </pc:sldMkLst>
      </pc:sldChg>
      <pc:sldChg chg="addSp modSp new mod">
        <pc:chgData name="Domonkos Márk" userId="5b754e74-2ec2-4aaf-b9f5-cf8f0656bdfa" providerId="ADAL" clId="{F4C2286D-0DBE-4644-A538-34A6C903FB9C}" dt="2022-01-19T13:07:19.521" v="20603" actId="1076"/>
        <pc:sldMkLst>
          <pc:docMk/>
          <pc:sldMk cId="2580015042" sldId="548"/>
        </pc:sldMkLst>
        <pc:spChg chg="mod">
          <ac:chgData name="Domonkos Márk" userId="5b754e74-2ec2-4aaf-b9f5-cf8f0656bdfa" providerId="ADAL" clId="{F4C2286D-0DBE-4644-A538-34A6C903FB9C}" dt="2022-01-19T13:07:06.703" v="20601" actId="20577"/>
          <ac:spMkLst>
            <pc:docMk/>
            <pc:sldMk cId="2580015042" sldId="548"/>
            <ac:spMk id="2" creationId="{10EB855D-EFEB-4D68-AE9B-EEE7CE7F50D3}"/>
          </ac:spMkLst>
        </pc:spChg>
        <pc:spChg chg="mod">
          <ac:chgData name="Domonkos Márk" userId="5b754e74-2ec2-4aaf-b9f5-cf8f0656bdfa" providerId="ADAL" clId="{F4C2286D-0DBE-4644-A538-34A6C903FB9C}" dt="2022-01-19T13:06:49.779" v="20598" actId="20577"/>
          <ac:spMkLst>
            <pc:docMk/>
            <pc:sldMk cId="2580015042" sldId="548"/>
            <ac:spMk id="6" creationId="{E048EFE6-6E48-47C1-8C97-B768D8D72CDB}"/>
          </ac:spMkLst>
        </pc:spChg>
        <pc:picChg chg="add mod">
          <ac:chgData name="Domonkos Márk" userId="5b754e74-2ec2-4aaf-b9f5-cf8f0656bdfa" providerId="ADAL" clId="{F4C2286D-0DBE-4644-A538-34A6C903FB9C}" dt="2022-01-19T13:07:19.521" v="20603" actId="1076"/>
          <ac:picMkLst>
            <pc:docMk/>
            <pc:sldMk cId="2580015042" sldId="548"/>
            <ac:picMk id="7" creationId="{8CBCF8FD-EBE9-48A3-A206-A62F49FE930F}"/>
          </ac:picMkLst>
        </pc:picChg>
        <pc:picChg chg="add mod">
          <ac:chgData name="Domonkos Márk" userId="5b754e74-2ec2-4aaf-b9f5-cf8f0656bdfa" providerId="ADAL" clId="{F4C2286D-0DBE-4644-A538-34A6C903FB9C}" dt="2022-01-19T13:07:19.521" v="20603" actId="1076"/>
          <ac:picMkLst>
            <pc:docMk/>
            <pc:sldMk cId="2580015042" sldId="548"/>
            <ac:picMk id="8" creationId="{A5D779B6-7AFE-412B-9B88-13A294C8CFAA}"/>
          </ac:picMkLst>
        </pc:pic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3386280293" sldId="549"/>
        </pc:sldMkLst>
      </pc:sldChg>
      <pc:sldChg chg="addSp modSp new mod">
        <pc:chgData name="Domonkos Márk" userId="5b754e74-2ec2-4aaf-b9f5-cf8f0656bdfa" providerId="ADAL" clId="{F4C2286D-0DBE-4644-A538-34A6C903FB9C}" dt="2022-01-19T13:07:55.447" v="20608" actId="1076"/>
        <pc:sldMkLst>
          <pc:docMk/>
          <pc:sldMk cId="3900688578" sldId="549"/>
        </pc:sldMkLst>
        <pc:spChg chg="mod">
          <ac:chgData name="Domonkos Márk" userId="5b754e74-2ec2-4aaf-b9f5-cf8f0656bdfa" providerId="ADAL" clId="{F4C2286D-0DBE-4644-A538-34A6C903FB9C}" dt="2022-01-19T13:07:48.377" v="20606"/>
          <ac:spMkLst>
            <pc:docMk/>
            <pc:sldMk cId="3900688578" sldId="549"/>
            <ac:spMk id="2" creationId="{CAD17FD7-8194-4037-8FB6-E8E7B73DD952}"/>
          </ac:spMkLst>
        </pc:spChg>
        <pc:spChg chg="mod">
          <ac:chgData name="Domonkos Márk" userId="5b754e74-2ec2-4aaf-b9f5-cf8f0656bdfa" providerId="ADAL" clId="{F4C2286D-0DBE-4644-A538-34A6C903FB9C}" dt="2022-01-19T13:07:39.277" v="20605"/>
          <ac:spMkLst>
            <pc:docMk/>
            <pc:sldMk cId="3900688578" sldId="549"/>
            <ac:spMk id="6" creationId="{3DA9ADA1-AF84-41D0-B26C-3C158608D3EA}"/>
          </ac:spMkLst>
        </pc:spChg>
        <pc:picChg chg="add mod">
          <ac:chgData name="Domonkos Márk" userId="5b754e74-2ec2-4aaf-b9f5-cf8f0656bdfa" providerId="ADAL" clId="{F4C2286D-0DBE-4644-A538-34A6C903FB9C}" dt="2022-01-19T13:07:55.447" v="20608" actId="1076"/>
          <ac:picMkLst>
            <pc:docMk/>
            <pc:sldMk cId="3900688578" sldId="549"/>
            <ac:picMk id="7" creationId="{38D08C5B-55CC-41FF-82A2-198406913F8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13:08:25.880" v="20643" actId="1076"/>
        <pc:sldMkLst>
          <pc:docMk/>
          <pc:sldMk cId="1118781111" sldId="550"/>
        </pc:sldMkLst>
        <pc:spChg chg="del">
          <ac:chgData name="Domonkos Márk" userId="5b754e74-2ec2-4aaf-b9f5-cf8f0656bdfa" providerId="ADAL" clId="{F4C2286D-0DBE-4644-A538-34A6C903FB9C}" dt="2022-01-19T13:08:15.980" v="20637"/>
          <ac:spMkLst>
            <pc:docMk/>
            <pc:sldMk cId="1118781111" sldId="550"/>
            <ac:spMk id="2" creationId="{E6792066-479C-450A-BF1E-2EAA76BACF7A}"/>
          </ac:spMkLst>
        </pc:spChg>
        <pc:spChg chg="mod">
          <ac:chgData name="Domonkos Márk" userId="5b754e74-2ec2-4aaf-b9f5-cf8f0656bdfa" providerId="ADAL" clId="{F4C2286D-0DBE-4644-A538-34A6C903FB9C}" dt="2022-01-19T13:08:11.530" v="20636" actId="20577"/>
          <ac:spMkLst>
            <pc:docMk/>
            <pc:sldMk cId="1118781111" sldId="550"/>
            <ac:spMk id="6" creationId="{CB66AA16-9109-4037-A9F4-2C6497970710}"/>
          </ac:spMkLst>
        </pc:spChg>
        <pc:picChg chg="add mod">
          <ac:chgData name="Domonkos Márk" userId="5b754e74-2ec2-4aaf-b9f5-cf8f0656bdfa" providerId="ADAL" clId="{F4C2286D-0DBE-4644-A538-34A6C903FB9C}" dt="2022-01-19T13:08:25.880" v="20643" actId="1076"/>
          <ac:picMkLst>
            <pc:docMk/>
            <pc:sldMk cId="1118781111" sldId="550"/>
            <ac:picMk id="7" creationId="{6068345D-0D61-4BB2-B745-7C161223E3B7}"/>
          </ac:picMkLst>
        </pc:pic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2955743516" sldId="550"/>
        </pc:sldMkLst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1506868022" sldId="551"/>
        </pc:sldMkLst>
      </pc:sldChg>
      <pc:sldChg chg="modSp new mod">
        <pc:chgData name="Domonkos Márk" userId="5b754e74-2ec2-4aaf-b9f5-cf8f0656bdfa" providerId="ADAL" clId="{F4C2286D-0DBE-4644-A538-34A6C903FB9C}" dt="2022-01-19T13:09:01.152" v="20682" actId="20577"/>
        <pc:sldMkLst>
          <pc:docMk/>
          <pc:sldMk cId="1710829335" sldId="551"/>
        </pc:sldMkLst>
        <pc:spChg chg="mod">
          <ac:chgData name="Domonkos Márk" userId="5b754e74-2ec2-4aaf-b9f5-cf8f0656bdfa" providerId="ADAL" clId="{F4C2286D-0DBE-4644-A538-34A6C903FB9C}" dt="2022-01-19T13:09:01.152" v="20682" actId="20577"/>
          <ac:spMkLst>
            <pc:docMk/>
            <pc:sldMk cId="1710829335" sldId="551"/>
            <ac:spMk id="2" creationId="{B3E99554-D8C4-437D-AD28-34432BFB7ADE}"/>
          </ac:spMkLst>
        </pc:spChg>
      </pc:sldChg>
      <pc:sldChg chg="modSp new mod">
        <pc:chgData name="Domonkos Márk" userId="5b754e74-2ec2-4aaf-b9f5-cf8f0656bdfa" providerId="ADAL" clId="{F4C2286D-0DBE-4644-A538-34A6C903FB9C}" dt="2022-01-19T13:09:48.465" v="20698" actId="27636"/>
        <pc:sldMkLst>
          <pc:docMk/>
          <pc:sldMk cId="465001100" sldId="552"/>
        </pc:sldMkLst>
        <pc:spChg chg="mod">
          <ac:chgData name="Domonkos Márk" userId="5b754e74-2ec2-4aaf-b9f5-cf8f0656bdfa" providerId="ADAL" clId="{F4C2286D-0DBE-4644-A538-34A6C903FB9C}" dt="2022-01-19T13:09:48.465" v="20698" actId="27636"/>
          <ac:spMkLst>
            <pc:docMk/>
            <pc:sldMk cId="465001100" sldId="552"/>
            <ac:spMk id="2" creationId="{EF4D708F-7107-4875-825D-EADDC97D7002}"/>
          </ac:spMkLst>
        </pc:spChg>
        <pc:spChg chg="mod">
          <ac:chgData name="Domonkos Márk" userId="5b754e74-2ec2-4aaf-b9f5-cf8f0656bdfa" providerId="ADAL" clId="{F4C2286D-0DBE-4644-A538-34A6C903FB9C}" dt="2022-01-19T13:09:19.181" v="20684"/>
          <ac:spMkLst>
            <pc:docMk/>
            <pc:sldMk cId="465001100" sldId="552"/>
            <ac:spMk id="6" creationId="{E21583A8-3979-4396-A924-3B88956A2991}"/>
          </ac:spMkLst>
        </pc:spChg>
      </pc:sldChg>
      <pc:sldChg chg="addSp modSp new mod">
        <pc:chgData name="Domonkos Márk" userId="5b754e74-2ec2-4aaf-b9f5-cf8f0656bdfa" providerId="ADAL" clId="{F4C2286D-0DBE-4644-A538-34A6C903FB9C}" dt="2022-01-19T13:10:35.905" v="20724" actId="1076"/>
        <pc:sldMkLst>
          <pc:docMk/>
          <pc:sldMk cId="4076602894" sldId="553"/>
        </pc:sldMkLst>
        <pc:spChg chg="mod">
          <ac:chgData name="Domonkos Márk" userId="5b754e74-2ec2-4aaf-b9f5-cf8f0656bdfa" providerId="ADAL" clId="{F4C2286D-0DBE-4644-A538-34A6C903FB9C}" dt="2022-01-19T13:10:29.198" v="20722" actId="27636"/>
          <ac:spMkLst>
            <pc:docMk/>
            <pc:sldMk cId="4076602894" sldId="553"/>
            <ac:spMk id="2" creationId="{2C87B183-B903-4C58-A828-1A28E9DF5CEB}"/>
          </ac:spMkLst>
        </pc:spChg>
        <pc:spChg chg="mod">
          <ac:chgData name="Domonkos Márk" userId="5b754e74-2ec2-4aaf-b9f5-cf8f0656bdfa" providerId="ADAL" clId="{F4C2286D-0DBE-4644-A538-34A6C903FB9C}" dt="2022-01-19T13:10:07.001" v="20718" actId="20577"/>
          <ac:spMkLst>
            <pc:docMk/>
            <pc:sldMk cId="4076602894" sldId="553"/>
            <ac:spMk id="6" creationId="{9CD06CFF-4599-46A2-9085-C5A6ADB6401D}"/>
          </ac:spMkLst>
        </pc:spChg>
        <pc:picChg chg="add mod">
          <ac:chgData name="Domonkos Márk" userId="5b754e74-2ec2-4aaf-b9f5-cf8f0656bdfa" providerId="ADAL" clId="{F4C2286D-0DBE-4644-A538-34A6C903FB9C}" dt="2022-01-19T13:10:35.905" v="20724" actId="1076"/>
          <ac:picMkLst>
            <pc:docMk/>
            <pc:sldMk cId="4076602894" sldId="553"/>
            <ac:picMk id="7" creationId="{3342B6C8-ABDE-439A-99D9-FEC744F2C42D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3:12:08.086" v="20773" actId="1076"/>
        <pc:sldMkLst>
          <pc:docMk/>
          <pc:sldMk cId="2886698403" sldId="554"/>
        </pc:sldMkLst>
        <pc:spChg chg="mod">
          <ac:chgData name="Domonkos Márk" userId="5b754e74-2ec2-4aaf-b9f5-cf8f0656bdfa" providerId="ADAL" clId="{F4C2286D-0DBE-4644-A538-34A6C903FB9C}" dt="2022-01-19T13:11:55.954" v="20769" actId="27636"/>
          <ac:spMkLst>
            <pc:docMk/>
            <pc:sldMk cId="2886698403" sldId="554"/>
            <ac:spMk id="2" creationId="{4EDAEC2D-DDCE-40B2-A611-56608744BF6B}"/>
          </ac:spMkLst>
        </pc:spChg>
        <pc:spChg chg="mod">
          <ac:chgData name="Domonkos Márk" userId="5b754e74-2ec2-4aaf-b9f5-cf8f0656bdfa" providerId="ADAL" clId="{F4C2286D-0DBE-4644-A538-34A6C903FB9C}" dt="2022-01-19T13:11:01.282" v="20749" actId="20577"/>
          <ac:spMkLst>
            <pc:docMk/>
            <pc:sldMk cId="2886698403" sldId="554"/>
            <ac:spMk id="6" creationId="{97239532-99F8-45D5-A5D0-B2D995BC811B}"/>
          </ac:spMkLst>
        </pc:spChg>
        <pc:picChg chg="add mod">
          <ac:chgData name="Domonkos Márk" userId="5b754e74-2ec2-4aaf-b9f5-cf8f0656bdfa" providerId="ADAL" clId="{F4C2286D-0DBE-4644-A538-34A6C903FB9C}" dt="2022-01-19T13:12:08.086" v="20773" actId="1076"/>
          <ac:picMkLst>
            <pc:docMk/>
            <pc:sldMk cId="2886698403" sldId="554"/>
            <ac:picMk id="7" creationId="{F9DC568B-C993-4EE6-8628-F9A64277269C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3:12:36.700" v="20801" actId="1076"/>
        <pc:sldMkLst>
          <pc:docMk/>
          <pc:sldMk cId="1758926790" sldId="555"/>
        </pc:sldMkLst>
        <pc:spChg chg="mod">
          <ac:chgData name="Domonkos Márk" userId="5b754e74-2ec2-4aaf-b9f5-cf8f0656bdfa" providerId="ADAL" clId="{F4C2286D-0DBE-4644-A538-34A6C903FB9C}" dt="2022-01-19T13:12:31.204" v="20799" actId="27636"/>
          <ac:spMkLst>
            <pc:docMk/>
            <pc:sldMk cId="1758926790" sldId="555"/>
            <ac:spMk id="2" creationId="{3B5AF1E8-CD64-40BC-9173-43FC8B9F72E0}"/>
          </ac:spMkLst>
        </pc:spChg>
        <pc:spChg chg="mod">
          <ac:chgData name="Domonkos Márk" userId="5b754e74-2ec2-4aaf-b9f5-cf8f0656bdfa" providerId="ADAL" clId="{F4C2286D-0DBE-4644-A538-34A6C903FB9C}" dt="2022-01-19T13:12:23.146" v="20796" actId="20577"/>
          <ac:spMkLst>
            <pc:docMk/>
            <pc:sldMk cId="1758926790" sldId="555"/>
            <ac:spMk id="6" creationId="{CC4F3D78-6EAD-44E1-94D1-899502864C4C}"/>
          </ac:spMkLst>
        </pc:spChg>
        <pc:picChg chg="add mod">
          <ac:chgData name="Domonkos Márk" userId="5b754e74-2ec2-4aaf-b9f5-cf8f0656bdfa" providerId="ADAL" clId="{F4C2286D-0DBE-4644-A538-34A6C903FB9C}" dt="2022-01-19T13:12:36.700" v="20801" actId="1076"/>
          <ac:picMkLst>
            <pc:docMk/>
            <pc:sldMk cId="1758926790" sldId="555"/>
            <ac:picMk id="7" creationId="{E87F00A6-E378-401B-94DE-70E846BCCF98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3:13:37.551" v="20833" actId="1076"/>
        <pc:sldMkLst>
          <pc:docMk/>
          <pc:sldMk cId="2422111174" sldId="556"/>
        </pc:sldMkLst>
        <pc:spChg chg="mod">
          <ac:chgData name="Domonkos Márk" userId="5b754e74-2ec2-4aaf-b9f5-cf8f0656bdfa" providerId="ADAL" clId="{F4C2286D-0DBE-4644-A538-34A6C903FB9C}" dt="2022-01-19T13:13:34.863" v="20832" actId="27636"/>
          <ac:spMkLst>
            <pc:docMk/>
            <pc:sldMk cId="2422111174" sldId="556"/>
            <ac:spMk id="2" creationId="{5BB70B7A-5F32-4B5C-90E6-2AD7BD3DA03A}"/>
          </ac:spMkLst>
        </pc:spChg>
        <pc:spChg chg="mod">
          <ac:chgData name="Domonkos Márk" userId="5b754e74-2ec2-4aaf-b9f5-cf8f0656bdfa" providerId="ADAL" clId="{F4C2286D-0DBE-4644-A538-34A6C903FB9C}" dt="2022-01-19T13:12:59.445" v="20821" actId="20577"/>
          <ac:spMkLst>
            <pc:docMk/>
            <pc:sldMk cId="2422111174" sldId="556"/>
            <ac:spMk id="6" creationId="{6CB5292E-539E-4737-B064-2C728C27FDC7}"/>
          </ac:spMkLst>
        </pc:spChg>
        <pc:picChg chg="add mod">
          <ac:chgData name="Domonkos Márk" userId="5b754e74-2ec2-4aaf-b9f5-cf8f0656bdfa" providerId="ADAL" clId="{F4C2286D-0DBE-4644-A538-34A6C903FB9C}" dt="2022-01-19T13:13:37.551" v="20833" actId="1076"/>
          <ac:picMkLst>
            <pc:docMk/>
            <pc:sldMk cId="2422111174" sldId="556"/>
            <ac:picMk id="7" creationId="{0B9CEB24-B54B-4DBD-A238-775B9E7741B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13:14:53.462" v="20867" actId="14100"/>
        <pc:sldMkLst>
          <pc:docMk/>
          <pc:sldMk cId="24808881" sldId="557"/>
        </pc:sldMkLst>
        <pc:spChg chg="mod">
          <ac:chgData name="Domonkos Márk" userId="5b754e74-2ec2-4aaf-b9f5-cf8f0656bdfa" providerId="ADAL" clId="{F4C2286D-0DBE-4644-A538-34A6C903FB9C}" dt="2022-01-19T13:14:53.462" v="20867" actId="14100"/>
          <ac:spMkLst>
            <pc:docMk/>
            <pc:sldMk cId="24808881" sldId="557"/>
            <ac:spMk id="2" creationId="{9482DBCD-3C33-4B6E-853D-EB5A36ED9481}"/>
          </ac:spMkLst>
        </pc:spChg>
        <pc:spChg chg="mod">
          <ac:chgData name="Domonkos Márk" userId="5b754e74-2ec2-4aaf-b9f5-cf8f0656bdfa" providerId="ADAL" clId="{F4C2286D-0DBE-4644-A538-34A6C903FB9C}" dt="2022-01-19T13:13:57.890" v="20856" actId="20577"/>
          <ac:spMkLst>
            <pc:docMk/>
            <pc:sldMk cId="24808881" sldId="557"/>
            <ac:spMk id="6" creationId="{C051CBD4-DC88-4CFB-8984-B3A5B9428740}"/>
          </ac:spMkLst>
        </pc:spChg>
        <pc:spChg chg="add del mod">
          <ac:chgData name="Domonkos Márk" userId="5b754e74-2ec2-4aaf-b9f5-cf8f0656bdfa" providerId="ADAL" clId="{F4C2286D-0DBE-4644-A538-34A6C903FB9C}" dt="2022-01-19T13:14:24.585" v="20860"/>
          <ac:spMkLst>
            <pc:docMk/>
            <pc:sldMk cId="24808881" sldId="557"/>
            <ac:spMk id="8" creationId="{B2608A42-22A7-4B0E-B669-C07CE7E4E70E}"/>
          </ac:spMkLst>
        </pc:spChg>
        <pc:picChg chg="add del mod">
          <ac:chgData name="Domonkos Márk" userId="5b754e74-2ec2-4aaf-b9f5-cf8f0656bdfa" providerId="ADAL" clId="{F4C2286D-0DBE-4644-A538-34A6C903FB9C}" dt="2022-01-19T13:14:24.585" v="20860"/>
          <ac:picMkLst>
            <pc:docMk/>
            <pc:sldMk cId="24808881" sldId="557"/>
            <ac:picMk id="7" creationId="{829742D3-0149-4B5C-A2CD-B118B3A6946C}"/>
          </ac:picMkLst>
        </pc:picChg>
        <pc:picChg chg="add del mod">
          <ac:chgData name="Domonkos Márk" userId="5b754e74-2ec2-4aaf-b9f5-cf8f0656bdfa" providerId="ADAL" clId="{F4C2286D-0DBE-4644-A538-34A6C903FB9C}" dt="2022-01-19T13:14:24.585" v="20860"/>
          <ac:picMkLst>
            <pc:docMk/>
            <pc:sldMk cId="24808881" sldId="557"/>
            <ac:picMk id="9" creationId="{642074E4-262E-4120-A368-D304656AE0F2}"/>
          </ac:picMkLst>
        </pc:picChg>
        <pc:picChg chg="add del mod">
          <ac:chgData name="Domonkos Márk" userId="5b754e74-2ec2-4aaf-b9f5-cf8f0656bdfa" providerId="ADAL" clId="{F4C2286D-0DBE-4644-A538-34A6C903FB9C}" dt="2022-01-19T13:14:24.585" v="20860"/>
          <ac:picMkLst>
            <pc:docMk/>
            <pc:sldMk cId="24808881" sldId="557"/>
            <ac:picMk id="10" creationId="{E499A02A-04DB-4F12-86C8-BC0FA24AA76A}"/>
          </ac:picMkLst>
        </pc:picChg>
        <pc:picChg chg="add mod ord">
          <ac:chgData name="Domonkos Márk" userId="5b754e74-2ec2-4aaf-b9f5-cf8f0656bdfa" providerId="ADAL" clId="{F4C2286D-0DBE-4644-A538-34A6C903FB9C}" dt="2022-01-19T13:14:48.184" v="20865" actId="1076"/>
          <ac:picMkLst>
            <pc:docMk/>
            <pc:sldMk cId="24808881" sldId="557"/>
            <ac:picMk id="11" creationId="{E9FC68CB-FD78-4EBF-9E6C-0999B6517175}"/>
          </ac:picMkLst>
        </pc:picChg>
        <pc:picChg chg="add mod ord">
          <ac:chgData name="Domonkos Márk" userId="5b754e74-2ec2-4aaf-b9f5-cf8f0656bdfa" providerId="ADAL" clId="{F4C2286D-0DBE-4644-A538-34A6C903FB9C}" dt="2022-01-19T13:14:51.551" v="20866" actId="1076"/>
          <ac:picMkLst>
            <pc:docMk/>
            <pc:sldMk cId="24808881" sldId="557"/>
            <ac:picMk id="12" creationId="{2DA15114-E132-4CCD-B018-A77606E9A1BE}"/>
          </ac:picMkLst>
        </pc:picChg>
        <pc:picChg chg="add mod ord">
          <ac:chgData name="Domonkos Márk" userId="5b754e74-2ec2-4aaf-b9f5-cf8f0656bdfa" providerId="ADAL" clId="{F4C2286D-0DBE-4644-A538-34A6C903FB9C}" dt="2022-01-19T13:14:40.033" v="20863" actId="167"/>
          <ac:picMkLst>
            <pc:docMk/>
            <pc:sldMk cId="24808881" sldId="557"/>
            <ac:picMk id="13" creationId="{C0F6DAFE-C10F-493C-BC82-DA3365DC0EF3}"/>
          </ac:picMkLst>
        </pc:picChg>
      </pc:sldChg>
      <pc:sldChg chg="modSp new mod">
        <pc:chgData name="Domonkos Márk" userId="5b754e74-2ec2-4aaf-b9f5-cf8f0656bdfa" providerId="ADAL" clId="{F4C2286D-0DBE-4644-A538-34A6C903FB9C}" dt="2022-01-19T13:24:45.434" v="20902" actId="20577"/>
        <pc:sldMkLst>
          <pc:docMk/>
          <pc:sldMk cId="234074496" sldId="558"/>
        </pc:sldMkLst>
        <pc:spChg chg="mod">
          <ac:chgData name="Domonkos Márk" userId="5b754e74-2ec2-4aaf-b9f5-cf8f0656bdfa" providerId="ADAL" clId="{F4C2286D-0DBE-4644-A538-34A6C903FB9C}" dt="2022-01-19T13:24:45.434" v="20902" actId="20577"/>
          <ac:spMkLst>
            <pc:docMk/>
            <pc:sldMk cId="234074496" sldId="558"/>
            <ac:spMk id="2" creationId="{DBFA2DC2-4F23-45AC-933C-210A309831CA}"/>
          </ac:spMkLst>
        </pc:spChg>
      </pc:sldChg>
      <pc:sldChg chg="modSp new mod">
        <pc:chgData name="Domonkos Márk" userId="5b754e74-2ec2-4aaf-b9f5-cf8f0656bdfa" providerId="ADAL" clId="{F4C2286D-0DBE-4644-A538-34A6C903FB9C}" dt="2022-01-19T13:26:23.031" v="20930" actId="15"/>
        <pc:sldMkLst>
          <pc:docMk/>
          <pc:sldMk cId="3332516028" sldId="559"/>
        </pc:sldMkLst>
        <pc:spChg chg="mod">
          <ac:chgData name="Domonkos Márk" userId="5b754e74-2ec2-4aaf-b9f5-cf8f0656bdfa" providerId="ADAL" clId="{F4C2286D-0DBE-4644-A538-34A6C903FB9C}" dt="2022-01-19T13:26:23.031" v="20930" actId="15"/>
          <ac:spMkLst>
            <pc:docMk/>
            <pc:sldMk cId="3332516028" sldId="559"/>
            <ac:spMk id="2" creationId="{9314094F-F520-4DEC-B85C-025EBE8FB07F}"/>
          </ac:spMkLst>
        </pc:spChg>
        <pc:spChg chg="mod">
          <ac:chgData name="Domonkos Márk" userId="5b754e74-2ec2-4aaf-b9f5-cf8f0656bdfa" providerId="ADAL" clId="{F4C2286D-0DBE-4644-A538-34A6C903FB9C}" dt="2022-01-19T13:26:05.251" v="20927" actId="20577"/>
          <ac:spMkLst>
            <pc:docMk/>
            <pc:sldMk cId="3332516028" sldId="559"/>
            <ac:spMk id="6" creationId="{ED569145-BD37-48DA-BF03-35DC9F20A6C6}"/>
          </ac:spMkLst>
        </pc:spChg>
      </pc:sldChg>
      <pc:sldChg chg="modSp new mod">
        <pc:chgData name="Domonkos Márk" userId="5b754e74-2ec2-4aaf-b9f5-cf8f0656bdfa" providerId="ADAL" clId="{F4C2286D-0DBE-4644-A538-34A6C903FB9C}" dt="2022-01-19T13:27:12.680" v="20955" actId="20577"/>
        <pc:sldMkLst>
          <pc:docMk/>
          <pc:sldMk cId="1291841223" sldId="560"/>
        </pc:sldMkLst>
        <pc:spChg chg="mod">
          <ac:chgData name="Domonkos Márk" userId="5b754e74-2ec2-4aaf-b9f5-cf8f0656bdfa" providerId="ADAL" clId="{F4C2286D-0DBE-4644-A538-34A6C903FB9C}" dt="2022-01-19T13:27:12.680" v="20955" actId="20577"/>
          <ac:spMkLst>
            <pc:docMk/>
            <pc:sldMk cId="1291841223" sldId="560"/>
            <ac:spMk id="2" creationId="{02029D80-144C-4B43-81E8-D2D1D17F96F9}"/>
          </ac:spMkLst>
        </pc:spChg>
        <pc:spChg chg="mod">
          <ac:chgData name="Domonkos Márk" userId="5b754e74-2ec2-4aaf-b9f5-cf8f0656bdfa" providerId="ADAL" clId="{F4C2286D-0DBE-4644-A538-34A6C903FB9C}" dt="2022-01-19T13:27:01.434" v="20951" actId="20577"/>
          <ac:spMkLst>
            <pc:docMk/>
            <pc:sldMk cId="1291841223" sldId="560"/>
            <ac:spMk id="6" creationId="{647E05FB-D680-4BB0-808A-E987CF4426F1}"/>
          </ac:spMkLst>
        </pc:spChg>
      </pc:sldChg>
      <pc:sldChg chg="modSp new mod">
        <pc:chgData name="Domonkos Márk" userId="5b754e74-2ec2-4aaf-b9f5-cf8f0656bdfa" providerId="ADAL" clId="{F4C2286D-0DBE-4644-A538-34A6C903FB9C}" dt="2022-01-19T13:28:11.482" v="20961" actId="20577"/>
        <pc:sldMkLst>
          <pc:docMk/>
          <pc:sldMk cId="2433710949" sldId="561"/>
        </pc:sldMkLst>
        <pc:spChg chg="mod">
          <ac:chgData name="Domonkos Márk" userId="5b754e74-2ec2-4aaf-b9f5-cf8f0656bdfa" providerId="ADAL" clId="{F4C2286D-0DBE-4644-A538-34A6C903FB9C}" dt="2022-01-19T13:28:11.482" v="20961" actId="20577"/>
          <ac:spMkLst>
            <pc:docMk/>
            <pc:sldMk cId="2433710949" sldId="561"/>
            <ac:spMk id="2" creationId="{3424DF20-D92B-4725-9233-2E2C0FA7C3A9}"/>
          </ac:spMkLst>
        </pc:spChg>
        <pc:spChg chg="mod">
          <ac:chgData name="Domonkos Márk" userId="5b754e74-2ec2-4aaf-b9f5-cf8f0656bdfa" providerId="ADAL" clId="{F4C2286D-0DBE-4644-A538-34A6C903FB9C}" dt="2022-01-19T13:28:06.062" v="20957"/>
          <ac:spMkLst>
            <pc:docMk/>
            <pc:sldMk cId="2433710949" sldId="561"/>
            <ac:spMk id="6" creationId="{2586BC35-FB9C-4FA1-A705-223EDBDF055F}"/>
          </ac:spMkLst>
        </pc:spChg>
      </pc:sldChg>
      <pc:sldChg chg="modSp new mod">
        <pc:chgData name="Domonkos Márk" userId="5b754e74-2ec2-4aaf-b9f5-cf8f0656bdfa" providerId="ADAL" clId="{F4C2286D-0DBE-4644-A538-34A6C903FB9C}" dt="2022-01-19T13:28:27.548" v="20967" actId="20577"/>
        <pc:sldMkLst>
          <pc:docMk/>
          <pc:sldMk cId="2364244497" sldId="562"/>
        </pc:sldMkLst>
        <pc:spChg chg="mod">
          <ac:chgData name="Domonkos Márk" userId="5b754e74-2ec2-4aaf-b9f5-cf8f0656bdfa" providerId="ADAL" clId="{F4C2286D-0DBE-4644-A538-34A6C903FB9C}" dt="2022-01-19T13:28:27.548" v="20967" actId="20577"/>
          <ac:spMkLst>
            <pc:docMk/>
            <pc:sldMk cId="2364244497" sldId="562"/>
            <ac:spMk id="2" creationId="{BCFA3002-7CE9-4F50-85F5-BE9ACCB607FA}"/>
          </ac:spMkLst>
        </pc:spChg>
        <pc:spChg chg="mod">
          <ac:chgData name="Domonkos Márk" userId="5b754e74-2ec2-4aaf-b9f5-cf8f0656bdfa" providerId="ADAL" clId="{F4C2286D-0DBE-4644-A538-34A6C903FB9C}" dt="2022-01-19T13:28:22.092" v="20963"/>
          <ac:spMkLst>
            <pc:docMk/>
            <pc:sldMk cId="2364244497" sldId="562"/>
            <ac:spMk id="6" creationId="{91C1E03E-0112-46AC-8DB6-D3088CD19A81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13:30:23.132" v="20984" actId="1076"/>
        <pc:sldMkLst>
          <pc:docMk/>
          <pc:sldMk cId="1021822243" sldId="563"/>
        </pc:sldMkLst>
        <pc:spChg chg="del">
          <ac:chgData name="Domonkos Márk" userId="5b754e74-2ec2-4aaf-b9f5-cf8f0656bdfa" providerId="ADAL" clId="{F4C2286D-0DBE-4644-A538-34A6C903FB9C}" dt="2022-01-19T13:29:20.551" v="20972" actId="478"/>
          <ac:spMkLst>
            <pc:docMk/>
            <pc:sldMk cId="1021822243" sldId="563"/>
            <ac:spMk id="2" creationId="{160964AD-24C9-4BAA-A2B5-FFBDD9B4FA36}"/>
          </ac:spMkLst>
        </pc:spChg>
        <pc:spChg chg="mod">
          <ac:chgData name="Domonkos Márk" userId="5b754e74-2ec2-4aaf-b9f5-cf8f0656bdfa" providerId="ADAL" clId="{F4C2286D-0DBE-4644-A538-34A6C903FB9C}" dt="2022-01-19T13:28:49.480" v="20969"/>
          <ac:spMkLst>
            <pc:docMk/>
            <pc:sldMk cId="1021822243" sldId="563"/>
            <ac:spMk id="6" creationId="{893E34AD-1A34-4886-ABF5-198183C1AD2A}"/>
          </ac:spMkLst>
        </pc:spChg>
        <pc:spChg chg="add del mod">
          <ac:chgData name="Domonkos Márk" userId="5b754e74-2ec2-4aaf-b9f5-cf8f0656bdfa" providerId="ADAL" clId="{F4C2286D-0DBE-4644-A538-34A6C903FB9C}" dt="2022-01-19T13:29:10.691" v="20971"/>
          <ac:spMkLst>
            <pc:docMk/>
            <pc:sldMk cId="1021822243" sldId="563"/>
            <ac:spMk id="7" creationId="{CD90B643-445B-42C9-8BD3-BDA8AE17D5A6}"/>
          </ac:spMkLst>
        </pc:spChg>
        <pc:spChg chg="add del mod">
          <ac:chgData name="Domonkos Márk" userId="5b754e74-2ec2-4aaf-b9f5-cf8f0656bdfa" providerId="ADAL" clId="{F4C2286D-0DBE-4644-A538-34A6C903FB9C}" dt="2022-01-19T13:29:10.691" v="20971"/>
          <ac:spMkLst>
            <pc:docMk/>
            <pc:sldMk cId="1021822243" sldId="563"/>
            <ac:spMk id="8" creationId="{AE41003B-3E08-4536-9F93-AB0C7E0FBEA7}"/>
          </ac:spMkLst>
        </pc:spChg>
        <pc:spChg chg="add del mod">
          <ac:chgData name="Domonkos Márk" userId="5b754e74-2ec2-4aaf-b9f5-cf8f0656bdfa" providerId="ADAL" clId="{F4C2286D-0DBE-4644-A538-34A6C903FB9C}" dt="2022-01-19T13:29:10.691" v="20971"/>
          <ac:spMkLst>
            <pc:docMk/>
            <pc:sldMk cId="1021822243" sldId="563"/>
            <ac:spMk id="9" creationId="{4FDFA83A-67C5-4255-9567-B83F5F21514F}"/>
          </ac:spMkLst>
        </pc:spChg>
        <pc:spChg chg="add del mod">
          <ac:chgData name="Domonkos Márk" userId="5b754e74-2ec2-4aaf-b9f5-cf8f0656bdfa" providerId="ADAL" clId="{F4C2286D-0DBE-4644-A538-34A6C903FB9C}" dt="2022-01-19T13:29:10.691" v="20971"/>
          <ac:spMkLst>
            <pc:docMk/>
            <pc:sldMk cId="1021822243" sldId="563"/>
            <ac:spMk id="10" creationId="{0B34EE09-A2D0-47C0-A2F3-7F95424B7885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11" creationId="{9CC1F797-2EEE-4471-A246-42BACB5AD5D3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12" creationId="{6DE6787A-6328-496A-A656-D1E6B85CDAC6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13" creationId="{06DC53B8-EBB0-4838-8B92-13A7D30828A9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14" creationId="{78A98086-E43F-4AF1-A2E0-E4F1E88CB6C0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15" creationId="{A12281D0-96BB-4310-9503-D60586F61CD6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16" creationId="{1690B037-7D49-432A-954C-B0F9931FF409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17" creationId="{326C65A3-B7DE-4135-9FDD-65050ECA7926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18" creationId="{77A568C1-F5AF-4534-941B-85CAB631F651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19" creationId="{C662B0F5-5E42-4575-88EC-F36AB56DF11B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20" creationId="{350DA67A-771D-406A-9FBE-9CD8000AAA70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21" creationId="{289EC4BE-DBC7-4D59-8C92-0015131BAD80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22" creationId="{BAA50C29-245D-462A-9491-586FB08FC6BC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23" creationId="{91469775-9B6B-4F8F-8AD3-245CBF62B03D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24" creationId="{C5021B77-8AF2-4484-A7D9-C749B2FBE43D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25" creationId="{09482EFB-4896-4B04-B49D-7BF3EBE5FE70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26" creationId="{3B3BD918-3A09-4A19-925D-3FA6902AFF62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27" creationId="{AD232267-ADE6-4F26-B454-8625FB9719C3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28" creationId="{6DEA1A4D-6FBF-4709-BBB8-57C4A16295BF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29" creationId="{1316019F-2DD0-4F5B-A372-E4587D3F5FD2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30" creationId="{F68A1AE3-E622-4DCD-BFF2-89D4BB76B36D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31" creationId="{EAD16C43-B418-4689-9FE9-64D31607E1BA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32" creationId="{75B7D68D-1AE1-4801-B514-8C0DD40E0148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33" creationId="{962D0EA3-EB37-47C7-8923-8F19B537E406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34" creationId="{BF1C50B0-FAE3-4361-A5F9-B1C791EEF17A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35" creationId="{2E34F916-D6D9-40A4-A718-B3FBB74836EE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36" creationId="{00279104-C0DB-4B10-A6C3-FB09DC56FA26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37" creationId="{0CC244F0-A7AC-47FD-BD72-14E4096115E9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38" creationId="{FE35255D-F50E-4E5E-82FB-02C38406F441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39" creationId="{EBD6653B-47CB-4930-9CA7-4551B8569CB8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40" creationId="{02CA6995-CC41-45BF-AB18-472DE3694908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41" creationId="{90AC298C-C755-4013-BBF5-1B7CDCFB582B}"/>
          </ac:spMkLst>
        </pc:spChg>
        <pc:spChg chg="add del mod">
          <ac:chgData name="Domonkos Márk" userId="5b754e74-2ec2-4aaf-b9f5-cf8f0656bdfa" providerId="ADAL" clId="{F4C2286D-0DBE-4644-A538-34A6C903FB9C}" dt="2022-01-19T13:29:37.540" v="20978"/>
          <ac:spMkLst>
            <pc:docMk/>
            <pc:sldMk cId="1021822243" sldId="563"/>
            <ac:spMk id="42" creationId="{7E3E8485-4F1A-4CE3-A3C2-89F65C521BC1}"/>
          </ac:spMkLst>
        </pc:spChg>
        <pc:picChg chg="add mod">
          <ac:chgData name="Domonkos Márk" userId="5b754e74-2ec2-4aaf-b9f5-cf8f0656bdfa" providerId="ADAL" clId="{F4C2286D-0DBE-4644-A538-34A6C903FB9C}" dt="2022-01-19T13:30:23.132" v="20984" actId="1076"/>
          <ac:picMkLst>
            <pc:docMk/>
            <pc:sldMk cId="1021822243" sldId="563"/>
            <ac:picMk id="44" creationId="{30F38C17-6AAC-4AA5-A9D1-E3EC9B6BF31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13:31:29.982" v="21034" actId="1076"/>
        <pc:sldMkLst>
          <pc:docMk/>
          <pc:sldMk cId="101071827" sldId="564"/>
        </pc:sldMkLst>
        <pc:spChg chg="del">
          <ac:chgData name="Domonkos Márk" userId="5b754e74-2ec2-4aaf-b9f5-cf8f0656bdfa" providerId="ADAL" clId="{F4C2286D-0DBE-4644-A538-34A6C903FB9C}" dt="2022-01-19T13:31:20.779" v="21031" actId="478"/>
          <ac:spMkLst>
            <pc:docMk/>
            <pc:sldMk cId="101071827" sldId="564"/>
            <ac:spMk id="2" creationId="{81BC6800-6E0B-48D7-A699-CBA9B400D50F}"/>
          </ac:spMkLst>
        </pc:spChg>
        <pc:spChg chg="mod">
          <ac:chgData name="Domonkos Márk" userId="5b754e74-2ec2-4aaf-b9f5-cf8f0656bdfa" providerId="ADAL" clId="{F4C2286D-0DBE-4644-A538-34A6C903FB9C}" dt="2022-01-19T13:31:10.075" v="21029" actId="20577"/>
          <ac:spMkLst>
            <pc:docMk/>
            <pc:sldMk cId="101071827" sldId="564"/>
            <ac:spMk id="6" creationId="{01DD9874-B57A-4FD6-A788-E03B7AC9874A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14" creationId="{C5F6B119-50C9-499E-BF43-5064F7DD3849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15" creationId="{E7E99631-EBA2-4EC1-98A2-22924E2AE5E3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16" creationId="{36C0713C-C454-4A2B-93C5-82107BA5EC98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17" creationId="{4A123255-CDD3-430D-A4FF-62BCBCD51015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18" creationId="{79F257C9-6166-4B9A-8386-D7626CDDA091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19" creationId="{500BD0B5-486A-4AEF-990F-E390A4BDE77E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20" creationId="{BAF2518A-6050-40E2-8213-E351750984AD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21" creationId="{5AD4BB3F-C7D6-4F9A-A944-D58324ACD596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22" creationId="{BCFB2207-E4A3-4383-A1EC-A2D7A540BEC2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23" creationId="{7E8DB70E-BB87-4894-B1F5-18D3780CD7E8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24" creationId="{41659F89-C811-46D8-9321-25AE499421B7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25" creationId="{57363979-AFB2-4F28-8012-555B3F2BFC72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26" creationId="{AD26A746-320C-4A94-891F-4FF5BB72179C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27" creationId="{152DBA50-CE25-4DF4-8E72-2AF0CEDD9A36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28" creationId="{85F96A4C-B77C-41B8-8DA3-381A80FE2807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29" creationId="{88567CE1-4D2E-4B75-8D7C-F277F3450A21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30" creationId="{C3F362CC-9A1F-43CD-9DB5-EADB71584EDF}"/>
          </ac:spMkLst>
        </pc:spChg>
        <pc:spChg chg="mod">
          <ac:chgData name="Domonkos Márk" userId="5b754e74-2ec2-4aaf-b9f5-cf8f0656bdfa" providerId="ADAL" clId="{F4C2286D-0DBE-4644-A538-34A6C903FB9C}" dt="2022-01-19T13:31:18.206" v="21030"/>
          <ac:spMkLst>
            <pc:docMk/>
            <pc:sldMk cId="101071827" sldId="564"/>
            <ac:spMk id="31" creationId="{C41BFF77-6383-4F6F-BA44-881F75B6B0DE}"/>
          </ac:spMkLst>
        </pc:spChg>
        <pc:grpChg chg="add mod">
          <ac:chgData name="Domonkos Márk" userId="5b754e74-2ec2-4aaf-b9f5-cf8f0656bdfa" providerId="ADAL" clId="{F4C2286D-0DBE-4644-A538-34A6C903FB9C}" dt="2022-01-19T13:31:29.982" v="21034" actId="1076"/>
          <ac:grpSpMkLst>
            <pc:docMk/>
            <pc:sldMk cId="101071827" sldId="564"/>
            <ac:grpSpMk id="7" creationId="{C063D5C7-12F7-4B0A-80BA-001FCC487201}"/>
          </ac:grpSpMkLst>
        </pc:grpChg>
        <pc:grpChg chg="mod">
          <ac:chgData name="Domonkos Márk" userId="5b754e74-2ec2-4aaf-b9f5-cf8f0656bdfa" providerId="ADAL" clId="{F4C2286D-0DBE-4644-A538-34A6C903FB9C}" dt="2022-01-19T13:31:18.206" v="21030"/>
          <ac:grpSpMkLst>
            <pc:docMk/>
            <pc:sldMk cId="101071827" sldId="564"/>
            <ac:grpSpMk id="8" creationId="{6D1B306B-F5ED-4F6D-8231-D858F1800332}"/>
          </ac:grpSpMkLst>
        </pc:grpChg>
        <pc:grpChg chg="mod">
          <ac:chgData name="Domonkos Márk" userId="5b754e74-2ec2-4aaf-b9f5-cf8f0656bdfa" providerId="ADAL" clId="{F4C2286D-0DBE-4644-A538-34A6C903FB9C}" dt="2022-01-19T13:31:18.206" v="21030"/>
          <ac:grpSpMkLst>
            <pc:docMk/>
            <pc:sldMk cId="101071827" sldId="564"/>
            <ac:grpSpMk id="9" creationId="{0CEA34A4-BC1C-4416-9C14-531C3A881A76}"/>
          </ac:grpSpMkLst>
        </pc:grpChg>
        <pc:grpChg chg="mod">
          <ac:chgData name="Domonkos Márk" userId="5b754e74-2ec2-4aaf-b9f5-cf8f0656bdfa" providerId="ADAL" clId="{F4C2286D-0DBE-4644-A538-34A6C903FB9C}" dt="2022-01-19T13:31:18.206" v="21030"/>
          <ac:grpSpMkLst>
            <pc:docMk/>
            <pc:sldMk cId="101071827" sldId="564"/>
            <ac:grpSpMk id="10" creationId="{00B482C8-9E6E-45D1-80CD-C09E4069090F}"/>
          </ac:grpSpMkLst>
        </pc:grpChg>
        <pc:grpChg chg="mod">
          <ac:chgData name="Domonkos Márk" userId="5b754e74-2ec2-4aaf-b9f5-cf8f0656bdfa" providerId="ADAL" clId="{F4C2286D-0DBE-4644-A538-34A6C903FB9C}" dt="2022-01-19T13:31:18.206" v="21030"/>
          <ac:grpSpMkLst>
            <pc:docMk/>
            <pc:sldMk cId="101071827" sldId="564"/>
            <ac:grpSpMk id="11" creationId="{0A970DEC-3E98-4F8E-98EE-E3A521B14FBC}"/>
          </ac:grpSpMkLst>
        </pc:grpChg>
        <pc:grpChg chg="mod">
          <ac:chgData name="Domonkos Márk" userId="5b754e74-2ec2-4aaf-b9f5-cf8f0656bdfa" providerId="ADAL" clId="{F4C2286D-0DBE-4644-A538-34A6C903FB9C}" dt="2022-01-19T13:31:18.206" v="21030"/>
          <ac:grpSpMkLst>
            <pc:docMk/>
            <pc:sldMk cId="101071827" sldId="564"/>
            <ac:grpSpMk id="12" creationId="{58E9F1A2-AC5A-48FF-94DD-2A6F0FDC4053}"/>
          </ac:grpSpMkLst>
        </pc:grpChg>
        <pc:grpChg chg="mod">
          <ac:chgData name="Domonkos Márk" userId="5b754e74-2ec2-4aaf-b9f5-cf8f0656bdfa" providerId="ADAL" clId="{F4C2286D-0DBE-4644-A538-34A6C903FB9C}" dt="2022-01-19T13:31:18.206" v="21030"/>
          <ac:grpSpMkLst>
            <pc:docMk/>
            <pc:sldMk cId="101071827" sldId="564"/>
            <ac:grpSpMk id="13" creationId="{15E2F6BF-F14E-4D00-8E4F-BC303FA78AB2}"/>
          </ac:grpSpMkLst>
        </pc:grpChg>
      </pc:sldChg>
      <pc:sldChg chg="modSp new mod">
        <pc:chgData name="Domonkos Márk" userId="5b754e74-2ec2-4aaf-b9f5-cf8f0656bdfa" providerId="ADAL" clId="{F4C2286D-0DBE-4644-A538-34A6C903FB9C}" dt="2022-01-19T13:30:56.724" v="21011" actId="20577"/>
        <pc:sldMkLst>
          <pc:docMk/>
          <pc:sldMk cId="1833724137" sldId="565"/>
        </pc:sldMkLst>
        <pc:spChg chg="mod">
          <ac:chgData name="Domonkos Márk" userId="5b754e74-2ec2-4aaf-b9f5-cf8f0656bdfa" providerId="ADAL" clId="{F4C2286D-0DBE-4644-A538-34A6C903FB9C}" dt="2022-01-19T13:30:56.724" v="21011" actId="20577"/>
          <ac:spMkLst>
            <pc:docMk/>
            <pc:sldMk cId="1833724137" sldId="565"/>
            <ac:spMk id="2" creationId="{9A81E343-885D-4FF1-A8B0-C686895FDA65}"/>
          </ac:spMkLst>
        </pc:spChg>
      </pc:sldChg>
      <pc:sldChg chg="modSp new mod">
        <pc:chgData name="Domonkos Márk" userId="5b754e74-2ec2-4aaf-b9f5-cf8f0656bdfa" providerId="ADAL" clId="{F4C2286D-0DBE-4644-A538-34A6C903FB9C}" dt="2022-01-19T13:31:56.156" v="21040" actId="20577"/>
        <pc:sldMkLst>
          <pc:docMk/>
          <pc:sldMk cId="1639788685" sldId="566"/>
        </pc:sldMkLst>
        <pc:spChg chg="mod">
          <ac:chgData name="Domonkos Márk" userId="5b754e74-2ec2-4aaf-b9f5-cf8f0656bdfa" providerId="ADAL" clId="{F4C2286D-0DBE-4644-A538-34A6C903FB9C}" dt="2022-01-19T13:31:56.156" v="21040" actId="20577"/>
          <ac:spMkLst>
            <pc:docMk/>
            <pc:sldMk cId="1639788685" sldId="566"/>
            <ac:spMk id="2" creationId="{76FB28BC-33BA-4A62-A10D-DAEFB4E34AE5}"/>
          </ac:spMkLst>
        </pc:spChg>
        <pc:spChg chg="mod">
          <ac:chgData name="Domonkos Márk" userId="5b754e74-2ec2-4aaf-b9f5-cf8f0656bdfa" providerId="ADAL" clId="{F4C2286D-0DBE-4644-A538-34A6C903FB9C}" dt="2022-01-19T13:31:51.150" v="21036"/>
          <ac:spMkLst>
            <pc:docMk/>
            <pc:sldMk cId="1639788685" sldId="566"/>
            <ac:spMk id="6" creationId="{3A0C8CE8-0FC6-44E2-A5D4-E1965C2CE111}"/>
          </ac:spMkLst>
        </pc:spChg>
      </pc:sldChg>
      <pc:sldChg chg="addSp modSp new mod">
        <pc:chgData name="Domonkos Márk" userId="5b754e74-2ec2-4aaf-b9f5-cf8f0656bdfa" providerId="ADAL" clId="{F4C2286D-0DBE-4644-A538-34A6C903FB9C}" dt="2022-01-19T13:32:25.124" v="21049" actId="1076"/>
        <pc:sldMkLst>
          <pc:docMk/>
          <pc:sldMk cId="3965269273" sldId="567"/>
        </pc:sldMkLst>
        <pc:spChg chg="mod">
          <ac:chgData name="Domonkos Márk" userId="5b754e74-2ec2-4aaf-b9f5-cf8f0656bdfa" providerId="ADAL" clId="{F4C2286D-0DBE-4644-A538-34A6C903FB9C}" dt="2022-01-19T13:32:15.402" v="21045" actId="27636"/>
          <ac:spMkLst>
            <pc:docMk/>
            <pc:sldMk cId="3965269273" sldId="567"/>
            <ac:spMk id="2" creationId="{B97D00A4-0BF6-4D97-8B36-1A21CADB92F4}"/>
          </ac:spMkLst>
        </pc:spChg>
        <pc:spChg chg="mod">
          <ac:chgData name="Domonkos Márk" userId="5b754e74-2ec2-4aaf-b9f5-cf8f0656bdfa" providerId="ADAL" clId="{F4C2286D-0DBE-4644-A538-34A6C903FB9C}" dt="2022-01-19T13:32:09.846" v="21042"/>
          <ac:spMkLst>
            <pc:docMk/>
            <pc:sldMk cId="3965269273" sldId="567"/>
            <ac:spMk id="6" creationId="{71279908-6184-4FC6-9C6F-F5ABA35A04DB}"/>
          </ac:spMkLst>
        </pc:spChg>
        <pc:picChg chg="add mod">
          <ac:chgData name="Domonkos Márk" userId="5b754e74-2ec2-4aaf-b9f5-cf8f0656bdfa" providerId="ADAL" clId="{F4C2286D-0DBE-4644-A538-34A6C903FB9C}" dt="2022-01-19T13:32:25.124" v="21049" actId="1076"/>
          <ac:picMkLst>
            <pc:docMk/>
            <pc:sldMk cId="3965269273" sldId="567"/>
            <ac:picMk id="7" creationId="{3BA5B1BA-2D3B-415E-801D-246E433339E4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3:33:10.409" v="21073" actId="1076"/>
        <pc:sldMkLst>
          <pc:docMk/>
          <pc:sldMk cId="1407142013" sldId="568"/>
        </pc:sldMkLst>
        <pc:spChg chg="mod">
          <ac:chgData name="Domonkos Márk" userId="5b754e74-2ec2-4aaf-b9f5-cf8f0656bdfa" providerId="ADAL" clId="{F4C2286D-0DBE-4644-A538-34A6C903FB9C}" dt="2022-01-19T13:32:53.455" v="21066" actId="27636"/>
          <ac:spMkLst>
            <pc:docMk/>
            <pc:sldMk cId="1407142013" sldId="568"/>
            <ac:spMk id="2" creationId="{8D957C39-6BE7-43FB-99D7-C3B11690C4F7}"/>
          </ac:spMkLst>
        </pc:spChg>
        <pc:spChg chg="mod">
          <ac:chgData name="Domonkos Márk" userId="5b754e74-2ec2-4aaf-b9f5-cf8f0656bdfa" providerId="ADAL" clId="{F4C2286D-0DBE-4644-A538-34A6C903FB9C}" dt="2022-01-19T13:32:33.418" v="21059" actId="20577"/>
          <ac:spMkLst>
            <pc:docMk/>
            <pc:sldMk cId="1407142013" sldId="568"/>
            <ac:spMk id="6" creationId="{A554B09B-57E8-44FA-9D8B-DF5CAEA77591}"/>
          </ac:spMkLst>
        </pc:spChg>
        <pc:picChg chg="add mod ord">
          <ac:chgData name="Domonkos Márk" userId="5b754e74-2ec2-4aaf-b9f5-cf8f0656bdfa" providerId="ADAL" clId="{F4C2286D-0DBE-4644-A538-34A6C903FB9C}" dt="2022-01-19T13:33:10.409" v="21073" actId="1076"/>
          <ac:picMkLst>
            <pc:docMk/>
            <pc:sldMk cId="1407142013" sldId="568"/>
            <ac:picMk id="7" creationId="{96E182E1-0B37-4060-9933-2754FAEDE16A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3:33:39.843" v="21088" actId="1076"/>
        <pc:sldMkLst>
          <pc:docMk/>
          <pc:sldMk cId="2019716830" sldId="569"/>
        </pc:sldMkLst>
        <pc:spChg chg="mod">
          <ac:chgData name="Domonkos Márk" userId="5b754e74-2ec2-4aaf-b9f5-cf8f0656bdfa" providerId="ADAL" clId="{F4C2286D-0DBE-4644-A538-34A6C903FB9C}" dt="2022-01-19T13:33:29.742" v="21085" actId="14100"/>
          <ac:spMkLst>
            <pc:docMk/>
            <pc:sldMk cId="2019716830" sldId="569"/>
            <ac:spMk id="2" creationId="{F0782718-A4F4-410F-AAB4-19E498FB6FC9}"/>
          </ac:spMkLst>
        </pc:spChg>
        <pc:spChg chg="mod">
          <ac:chgData name="Domonkos Márk" userId="5b754e74-2ec2-4aaf-b9f5-cf8f0656bdfa" providerId="ADAL" clId="{F4C2286D-0DBE-4644-A538-34A6C903FB9C}" dt="2022-01-19T13:33:20.979" v="21082" actId="20577"/>
          <ac:spMkLst>
            <pc:docMk/>
            <pc:sldMk cId="2019716830" sldId="569"/>
            <ac:spMk id="6" creationId="{26C993F5-E190-466F-99DC-DC524751C4F6}"/>
          </ac:spMkLst>
        </pc:spChg>
        <pc:picChg chg="add mod">
          <ac:chgData name="Domonkos Márk" userId="5b754e74-2ec2-4aaf-b9f5-cf8f0656bdfa" providerId="ADAL" clId="{F4C2286D-0DBE-4644-A538-34A6C903FB9C}" dt="2022-01-19T13:33:39.843" v="21088" actId="1076"/>
          <ac:picMkLst>
            <pc:docMk/>
            <pc:sldMk cId="2019716830" sldId="569"/>
            <ac:picMk id="7" creationId="{93AE8F67-BEF3-4257-B0D5-EA005AC7D7AA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3:34:15.764" v="21096" actId="1076"/>
        <pc:sldMkLst>
          <pc:docMk/>
          <pc:sldMk cId="2104227527" sldId="570"/>
        </pc:sldMkLst>
        <pc:spChg chg="mod">
          <ac:chgData name="Domonkos Márk" userId="5b754e74-2ec2-4aaf-b9f5-cf8f0656bdfa" providerId="ADAL" clId="{F4C2286D-0DBE-4644-A538-34A6C903FB9C}" dt="2022-01-19T13:33:56.226" v="21094" actId="20577"/>
          <ac:spMkLst>
            <pc:docMk/>
            <pc:sldMk cId="2104227527" sldId="570"/>
            <ac:spMk id="2" creationId="{718CD889-C056-4BCC-B4E2-25DCC12DC191}"/>
          </ac:spMkLst>
        </pc:spChg>
        <pc:spChg chg="mod">
          <ac:chgData name="Domonkos Márk" userId="5b754e74-2ec2-4aaf-b9f5-cf8f0656bdfa" providerId="ADAL" clId="{F4C2286D-0DBE-4644-A538-34A6C903FB9C}" dt="2022-01-19T13:33:48.894" v="21090"/>
          <ac:spMkLst>
            <pc:docMk/>
            <pc:sldMk cId="2104227527" sldId="570"/>
            <ac:spMk id="6" creationId="{E017E4F9-7365-4135-847F-A90E4E710D8C}"/>
          </ac:spMkLst>
        </pc:spChg>
        <pc:spChg chg="add mod">
          <ac:chgData name="Domonkos Márk" userId="5b754e74-2ec2-4aaf-b9f5-cf8f0656bdfa" providerId="ADAL" clId="{F4C2286D-0DBE-4644-A538-34A6C903FB9C}" dt="2022-01-19T13:34:15.764" v="21096" actId="1076"/>
          <ac:spMkLst>
            <pc:docMk/>
            <pc:sldMk cId="2104227527" sldId="570"/>
            <ac:spMk id="7" creationId="{A1122186-6F57-4EE2-AA0B-D7CD18F64B7A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13:35:02.738" v="21099"/>
        <pc:sldMkLst>
          <pc:docMk/>
          <pc:sldMk cId="3441452038" sldId="571"/>
        </pc:sldMkLst>
        <pc:spChg chg="del">
          <ac:chgData name="Domonkos Márk" userId="5b754e74-2ec2-4aaf-b9f5-cf8f0656bdfa" providerId="ADAL" clId="{F4C2286D-0DBE-4644-A538-34A6C903FB9C}" dt="2022-01-19T13:35:02.738" v="21099"/>
          <ac:spMkLst>
            <pc:docMk/>
            <pc:sldMk cId="3441452038" sldId="571"/>
            <ac:spMk id="2" creationId="{681616BC-A559-48BA-B1F1-9D34EAB96C8F}"/>
          </ac:spMkLst>
        </pc:spChg>
        <pc:spChg chg="mod">
          <ac:chgData name="Domonkos Márk" userId="5b754e74-2ec2-4aaf-b9f5-cf8f0656bdfa" providerId="ADAL" clId="{F4C2286D-0DBE-4644-A538-34A6C903FB9C}" dt="2022-01-19T13:34:59.219" v="21098"/>
          <ac:spMkLst>
            <pc:docMk/>
            <pc:sldMk cId="3441452038" sldId="571"/>
            <ac:spMk id="6" creationId="{96596792-9599-4AA3-B277-CAE2BB06D5FF}"/>
          </ac:spMkLst>
        </pc:spChg>
        <pc:picChg chg="add mod">
          <ac:chgData name="Domonkos Márk" userId="5b754e74-2ec2-4aaf-b9f5-cf8f0656bdfa" providerId="ADAL" clId="{F4C2286D-0DBE-4644-A538-34A6C903FB9C}" dt="2022-01-19T13:35:02.738" v="21099"/>
          <ac:picMkLst>
            <pc:docMk/>
            <pc:sldMk cId="3441452038" sldId="571"/>
            <ac:picMk id="7" creationId="{1FF25E2C-32AC-4A33-955A-A59D41299CB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13:35:14.064" v="21102"/>
        <pc:sldMkLst>
          <pc:docMk/>
          <pc:sldMk cId="3817973436" sldId="572"/>
        </pc:sldMkLst>
        <pc:spChg chg="del">
          <ac:chgData name="Domonkos Márk" userId="5b754e74-2ec2-4aaf-b9f5-cf8f0656bdfa" providerId="ADAL" clId="{F4C2286D-0DBE-4644-A538-34A6C903FB9C}" dt="2022-01-19T13:35:14.064" v="21102"/>
          <ac:spMkLst>
            <pc:docMk/>
            <pc:sldMk cId="3817973436" sldId="572"/>
            <ac:spMk id="2" creationId="{9B39D1D7-7788-49D8-AB0D-6D7F43BA16B8}"/>
          </ac:spMkLst>
        </pc:spChg>
        <pc:spChg chg="mod">
          <ac:chgData name="Domonkos Márk" userId="5b754e74-2ec2-4aaf-b9f5-cf8f0656bdfa" providerId="ADAL" clId="{F4C2286D-0DBE-4644-A538-34A6C903FB9C}" dt="2022-01-19T13:35:11.128" v="21101"/>
          <ac:spMkLst>
            <pc:docMk/>
            <pc:sldMk cId="3817973436" sldId="572"/>
            <ac:spMk id="6" creationId="{2492C808-78F2-4901-9C9C-7E5F295F6F69}"/>
          </ac:spMkLst>
        </pc:spChg>
        <pc:picChg chg="add mod">
          <ac:chgData name="Domonkos Márk" userId="5b754e74-2ec2-4aaf-b9f5-cf8f0656bdfa" providerId="ADAL" clId="{F4C2286D-0DBE-4644-A538-34A6C903FB9C}" dt="2022-01-19T13:35:14.064" v="21102"/>
          <ac:picMkLst>
            <pc:docMk/>
            <pc:sldMk cId="3817973436" sldId="572"/>
            <ac:picMk id="7" creationId="{BA1AFB74-4EE1-4873-B4ED-9F922E5C633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13:35:23.493" v="21105"/>
        <pc:sldMkLst>
          <pc:docMk/>
          <pc:sldMk cId="1640325745" sldId="573"/>
        </pc:sldMkLst>
        <pc:spChg chg="del">
          <ac:chgData name="Domonkos Márk" userId="5b754e74-2ec2-4aaf-b9f5-cf8f0656bdfa" providerId="ADAL" clId="{F4C2286D-0DBE-4644-A538-34A6C903FB9C}" dt="2022-01-19T13:35:23.493" v="21105"/>
          <ac:spMkLst>
            <pc:docMk/>
            <pc:sldMk cId="1640325745" sldId="573"/>
            <ac:spMk id="2" creationId="{ED13082C-BA4F-4021-9DAD-61CAFF1F8F9F}"/>
          </ac:spMkLst>
        </pc:spChg>
        <pc:spChg chg="mod">
          <ac:chgData name="Domonkos Márk" userId="5b754e74-2ec2-4aaf-b9f5-cf8f0656bdfa" providerId="ADAL" clId="{F4C2286D-0DBE-4644-A538-34A6C903FB9C}" dt="2022-01-19T13:35:20.205" v="21104"/>
          <ac:spMkLst>
            <pc:docMk/>
            <pc:sldMk cId="1640325745" sldId="573"/>
            <ac:spMk id="6" creationId="{9537A4F3-7ECC-4EB3-8E22-87AADB2E861B}"/>
          </ac:spMkLst>
        </pc:spChg>
        <pc:picChg chg="add mod">
          <ac:chgData name="Domonkos Márk" userId="5b754e74-2ec2-4aaf-b9f5-cf8f0656bdfa" providerId="ADAL" clId="{F4C2286D-0DBE-4644-A538-34A6C903FB9C}" dt="2022-01-19T13:35:23.493" v="21105"/>
          <ac:picMkLst>
            <pc:docMk/>
            <pc:sldMk cId="1640325745" sldId="573"/>
            <ac:picMk id="7" creationId="{0F31CCD4-0D29-4809-A4C3-8EF417E5DD3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13:36:17.260" v="21123" actId="1076"/>
        <pc:sldMkLst>
          <pc:docMk/>
          <pc:sldMk cId="4226384023" sldId="574"/>
        </pc:sldMkLst>
        <pc:spChg chg="del">
          <ac:chgData name="Domonkos Márk" userId="5b754e74-2ec2-4aaf-b9f5-cf8f0656bdfa" providerId="ADAL" clId="{F4C2286D-0DBE-4644-A538-34A6C903FB9C}" dt="2022-01-19T13:35:35.598" v="21108"/>
          <ac:spMkLst>
            <pc:docMk/>
            <pc:sldMk cId="4226384023" sldId="574"/>
            <ac:spMk id="2" creationId="{71D7BC9A-F4C2-4CB2-B144-D466BA33A122}"/>
          </ac:spMkLst>
        </pc:spChg>
        <pc:spChg chg="mod">
          <ac:chgData name="Domonkos Márk" userId="5b754e74-2ec2-4aaf-b9f5-cf8f0656bdfa" providerId="ADAL" clId="{F4C2286D-0DBE-4644-A538-34A6C903FB9C}" dt="2022-01-19T13:35:29.607" v="21107"/>
          <ac:spMkLst>
            <pc:docMk/>
            <pc:sldMk cId="4226384023" sldId="574"/>
            <ac:spMk id="6" creationId="{6294E716-8758-4D18-8FDC-1B3B4978026A}"/>
          </ac:spMkLst>
        </pc:spChg>
        <pc:spChg chg="add mod">
          <ac:chgData name="Domonkos Márk" userId="5b754e74-2ec2-4aaf-b9f5-cf8f0656bdfa" providerId="ADAL" clId="{F4C2286D-0DBE-4644-A538-34A6C903FB9C}" dt="2022-01-19T13:36:17.260" v="21123" actId="1076"/>
          <ac:spMkLst>
            <pc:docMk/>
            <pc:sldMk cId="4226384023" sldId="574"/>
            <ac:spMk id="9" creationId="{5BA9D379-5F52-44ED-A55F-4DE340E5F586}"/>
          </ac:spMkLst>
        </pc:spChg>
        <pc:spChg chg="add mod">
          <ac:chgData name="Domonkos Márk" userId="5b754e74-2ec2-4aaf-b9f5-cf8f0656bdfa" providerId="ADAL" clId="{F4C2286D-0DBE-4644-A538-34A6C903FB9C}" dt="2022-01-19T13:36:11.637" v="21122" actId="1076"/>
          <ac:spMkLst>
            <pc:docMk/>
            <pc:sldMk cId="4226384023" sldId="574"/>
            <ac:spMk id="10" creationId="{DAD2209E-65EF-403D-AC18-DC325885B008}"/>
          </ac:spMkLst>
        </pc:spChg>
        <pc:picChg chg="add mod">
          <ac:chgData name="Domonkos Márk" userId="5b754e74-2ec2-4aaf-b9f5-cf8f0656bdfa" providerId="ADAL" clId="{F4C2286D-0DBE-4644-A538-34A6C903FB9C}" dt="2022-01-19T13:35:55.717" v="21118" actId="14100"/>
          <ac:picMkLst>
            <pc:docMk/>
            <pc:sldMk cId="4226384023" sldId="574"/>
            <ac:picMk id="7" creationId="{943C7F3E-5141-4491-8AB1-F937A7782F60}"/>
          </ac:picMkLst>
        </pc:picChg>
        <pc:picChg chg="add mod">
          <ac:chgData name="Domonkos Márk" userId="5b754e74-2ec2-4aaf-b9f5-cf8f0656bdfa" providerId="ADAL" clId="{F4C2286D-0DBE-4644-A538-34A6C903FB9C}" dt="2022-01-19T13:35:57.644" v="21119" actId="14100"/>
          <ac:picMkLst>
            <pc:docMk/>
            <pc:sldMk cId="4226384023" sldId="574"/>
            <ac:picMk id="8" creationId="{7B98C8BE-362F-4AB6-A5A5-C8E5CA43711C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3:37:18.491" v="21139" actId="1076"/>
        <pc:sldMkLst>
          <pc:docMk/>
          <pc:sldMk cId="4089817459" sldId="575"/>
        </pc:sldMkLst>
        <pc:spChg chg="mod">
          <ac:chgData name="Domonkos Márk" userId="5b754e74-2ec2-4aaf-b9f5-cf8f0656bdfa" providerId="ADAL" clId="{F4C2286D-0DBE-4644-A538-34A6C903FB9C}" dt="2022-01-19T13:37:04.442" v="21135" actId="27636"/>
          <ac:spMkLst>
            <pc:docMk/>
            <pc:sldMk cId="4089817459" sldId="575"/>
            <ac:spMk id="2" creationId="{422F503C-DC5D-4B83-9088-6013DD5FB826}"/>
          </ac:spMkLst>
        </pc:spChg>
        <pc:spChg chg="mod">
          <ac:chgData name="Domonkos Márk" userId="5b754e74-2ec2-4aaf-b9f5-cf8f0656bdfa" providerId="ADAL" clId="{F4C2286D-0DBE-4644-A538-34A6C903FB9C}" dt="2022-01-19T13:36:51.552" v="21125"/>
          <ac:spMkLst>
            <pc:docMk/>
            <pc:sldMk cId="4089817459" sldId="575"/>
            <ac:spMk id="6" creationId="{4878F59B-0E55-45AF-A468-DE151030E216}"/>
          </ac:spMkLst>
        </pc:spChg>
        <pc:picChg chg="add mod">
          <ac:chgData name="Domonkos Márk" userId="5b754e74-2ec2-4aaf-b9f5-cf8f0656bdfa" providerId="ADAL" clId="{F4C2286D-0DBE-4644-A538-34A6C903FB9C}" dt="2022-01-19T13:37:18.491" v="21139" actId="1076"/>
          <ac:picMkLst>
            <pc:docMk/>
            <pc:sldMk cId="4089817459" sldId="575"/>
            <ac:picMk id="7" creationId="{F7B07C6C-ABF9-4B76-BDD6-355250027F84}"/>
          </ac:picMkLst>
        </pc:picChg>
      </pc:sldChg>
      <pc:sldChg chg="modSp new mod">
        <pc:chgData name="Domonkos Márk" userId="5b754e74-2ec2-4aaf-b9f5-cf8f0656bdfa" providerId="ADAL" clId="{F4C2286D-0DBE-4644-A538-34A6C903FB9C}" dt="2022-01-19T13:41:15.212" v="21171" actId="20577"/>
        <pc:sldMkLst>
          <pc:docMk/>
          <pc:sldMk cId="3642422970" sldId="576"/>
        </pc:sldMkLst>
        <pc:spChg chg="mod">
          <ac:chgData name="Domonkos Márk" userId="5b754e74-2ec2-4aaf-b9f5-cf8f0656bdfa" providerId="ADAL" clId="{F4C2286D-0DBE-4644-A538-34A6C903FB9C}" dt="2022-01-19T13:41:15.212" v="21171" actId="20577"/>
          <ac:spMkLst>
            <pc:docMk/>
            <pc:sldMk cId="3642422970" sldId="576"/>
            <ac:spMk id="2" creationId="{EF4D2319-D9C7-46A9-B1E7-5B2D1925CBDF}"/>
          </ac:spMkLst>
        </pc:spChg>
        <pc:spChg chg="mod">
          <ac:chgData name="Domonkos Márk" userId="5b754e74-2ec2-4aaf-b9f5-cf8f0656bdfa" providerId="ADAL" clId="{F4C2286D-0DBE-4644-A538-34A6C903FB9C}" dt="2022-01-19T13:41:09.931" v="21167"/>
          <ac:spMkLst>
            <pc:docMk/>
            <pc:sldMk cId="3642422970" sldId="576"/>
            <ac:spMk id="6" creationId="{9DC6896E-6EC5-4674-A37C-E6F2AE2D79AF}"/>
          </ac:spMkLst>
        </pc:spChg>
      </pc:sldChg>
      <pc:sldChg chg="modSp new mod">
        <pc:chgData name="Domonkos Márk" userId="5b754e74-2ec2-4aaf-b9f5-cf8f0656bdfa" providerId="ADAL" clId="{F4C2286D-0DBE-4644-A538-34A6C903FB9C}" dt="2022-01-19T13:37:40.311" v="21166" actId="20577"/>
        <pc:sldMkLst>
          <pc:docMk/>
          <pc:sldMk cId="1861962677" sldId="577"/>
        </pc:sldMkLst>
        <pc:spChg chg="mod">
          <ac:chgData name="Domonkos Márk" userId="5b754e74-2ec2-4aaf-b9f5-cf8f0656bdfa" providerId="ADAL" clId="{F4C2286D-0DBE-4644-A538-34A6C903FB9C}" dt="2022-01-19T13:37:40.311" v="21166" actId="20577"/>
          <ac:spMkLst>
            <pc:docMk/>
            <pc:sldMk cId="1861962677" sldId="577"/>
            <ac:spMk id="2" creationId="{47ECF634-BA98-4355-A566-035AEA564CDB}"/>
          </ac:spMkLst>
        </pc:spChg>
      </pc:sldChg>
      <pc:sldChg chg="addSp modSp new mod">
        <pc:chgData name="Domonkos Márk" userId="5b754e74-2ec2-4aaf-b9f5-cf8f0656bdfa" providerId="ADAL" clId="{F4C2286D-0DBE-4644-A538-34A6C903FB9C}" dt="2022-01-19T13:44:37.860" v="21238" actId="27636"/>
        <pc:sldMkLst>
          <pc:docMk/>
          <pc:sldMk cId="4256676364" sldId="578"/>
        </pc:sldMkLst>
        <pc:spChg chg="mod">
          <ac:chgData name="Domonkos Márk" userId="5b754e74-2ec2-4aaf-b9f5-cf8f0656bdfa" providerId="ADAL" clId="{F4C2286D-0DBE-4644-A538-34A6C903FB9C}" dt="2022-01-19T13:44:37.860" v="21238" actId="27636"/>
          <ac:spMkLst>
            <pc:docMk/>
            <pc:sldMk cId="4256676364" sldId="578"/>
            <ac:spMk id="2" creationId="{7BF3F4F5-6F69-4AC1-97D0-7B9C5FADC86C}"/>
          </ac:spMkLst>
        </pc:spChg>
        <pc:spChg chg="mod">
          <ac:chgData name="Domonkos Márk" userId="5b754e74-2ec2-4aaf-b9f5-cf8f0656bdfa" providerId="ADAL" clId="{F4C2286D-0DBE-4644-A538-34A6C903FB9C}" dt="2022-01-19T13:41:35.097" v="21190" actId="20577"/>
          <ac:spMkLst>
            <pc:docMk/>
            <pc:sldMk cId="4256676364" sldId="578"/>
            <ac:spMk id="6" creationId="{657748DA-353C-4A17-B503-EDC936ADA32F}"/>
          </ac:spMkLst>
        </pc:spChg>
        <pc:spChg chg="add mod">
          <ac:chgData name="Domonkos Márk" userId="5b754e74-2ec2-4aaf-b9f5-cf8f0656bdfa" providerId="ADAL" clId="{F4C2286D-0DBE-4644-A538-34A6C903FB9C}" dt="2022-01-19T13:43:15.372" v="21213" actId="1076"/>
          <ac:spMkLst>
            <pc:docMk/>
            <pc:sldMk cId="4256676364" sldId="578"/>
            <ac:spMk id="11" creationId="{9FE62DDF-8189-444C-861B-074E083DC49A}"/>
          </ac:spMkLst>
        </pc:spChg>
        <pc:spChg chg="add mod">
          <ac:chgData name="Domonkos Márk" userId="5b754e74-2ec2-4aaf-b9f5-cf8f0656bdfa" providerId="ADAL" clId="{F4C2286D-0DBE-4644-A538-34A6C903FB9C}" dt="2022-01-19T13:43:03.028" v="21210" actId="1076"/>
          <ac:spMkLst>
            <pc:docMk/>
            <pc:sldMk cId="4256676364" sldId="578"/>
            <ac:spMk id="12" creationId="{CDDADB37-A2F8-41A9-BE3F-F42BF86C522B}"/>
          </ac:spMkLst>
        </pc:spChg>
        <pc:spChg chg="add mod">
          <ac:chgData name="Domonkos Márk" userId="5b754e74-2ec2-4aaf-b9f5-cf8f0656bdfa" providerId="ADAL" clId="{F4C2286D-0DBE-4644-A538-34A6C903FB9C}" dt="2022-01-19T13:43:51.676" v="21225" actId="1076"/>
          <ac:spMkLst>
            <pc:docMk/>
            <pc:sldMk cId="4256676364" sldId="578"/>
            <ac:spMk id="13" creationId="{C6F23F5C-243C-4473-BA1D-F0C49939D8FB}"/>
          </ac:spMkLst>
        </pc:spChg>
        <pc:spChg chg="add mod">
          <ac:chgData name="Domonkos Márk" userId="5b754e74-2ec2-4aaf-b9f5-cf8f0656bdfa" providerId="ADAL" clId="{F4C2286D-0DBE-4644-A538-34A6C903FB9C}" dt="2022-01-19T13:44:23.467" v="21232" actId="14100"/>
          <ac:spMkLst>
            <pc:docMk/>
            <pc:sldMk cId="4256676364" sldId="578"/>
            <ac:spMk id="14" creationId="{F5B541C0-BCC9-4D4E-A5C4-7B719D877212}"/>
          </ac:spMkLst>
        </pc:spChg>
        <pc:picChg chg="add mod">
          <ac:chgData name="Domonkos Márk" userId="5b754e74-2ec2-4aaf-b9f5-cf8f0656bdfa" providerId="ADAL" clId="{F4C2286D-0DBE-4644-A538-34A6C903FB9C}" dt="2022-01-19T13:42:38.452" v="21204" actId="1076"/>
          <ac:picMkLst>
            <pc:docMk/>
            <pc:sldMk cId="4256676364" sldId="578"/>
            <ac:picMk id="7" creationId="{4411EAD1-D7E4-47EE-B680-1C24179D5D05}"/>
          </ac:picMkLst>
        </pc:picChg>
        <pc:picChg chg="add mod">
          <ac:chgData name="Domonkos Márk" userId="5b754e74-2ec2-4aaf-b9f5-cf8f0656bdfa" providerId="ADAL" clId="{F4C2286D-0DBE-4644-A538-34A6C903FB9C}" dt="2022-01-19T13:42:38.452" v="21204" actId="1076"/>
          <ac:picMkLst>
            <pc:docMk/>
            <pc:sldMk cId="4256676364" sldId="578"/>
            <ac:picMk id="8" creationId="{8FE371FE-5DD2-4A7A-B23B-D64BF5AE8B8D}"/>
          </ac:picMkLst>
        </pc:picChg>
        <pc:picChg chg="add mod">
          <ac:chgData name="Domonkos Márk" userId="5b754e74-2ec2-4aaf-b9f5-cf8f0656bdfa" providerId="ADAL" clId="{F4C2286D-0DBE-4644-A538-34A6C903FB9C}" dt="2022-01-19T13:42:38.452" v="21204" actId="1076"/>
          <ac:picMkLst>
            <pc:docMk/>
            <pc:sldMk cId="4256676364" sldId="578"/>
            <ac:picMk id="9" creationId="{B293AB7F-80A3-4F4D-A44B-F23885020282}"/>
          </ac:picMkLst>
        </pc:picChg>
        <pc:picChg chg="add mod">
          <ac:chgData name="Domonkos Márk" userId="5b754e74-2ec2-4aaf-b9f5-cf8f0656bdfa" providerId="ADAL" clId="{F4C2286D-0DBE-4644-A538-34A6C903FB9C}" dt="2022-01-19T13:44:15.446" v="21230" actId="1076"/>
          <ac:picMkLst>
            <pc:docMk/>
            <pc:sldMk cId="4256676364" sldId="578"/>
            <ac:picMk id="10" creationId="{6DAEEF2E-661A-4AEA-9018-E6B534DCB72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13:55:19.425" v="21243" actId="962"/>
        <pc:sldMkLst>
          <pc:docMk/>
          <pc:sldMk cId="2997080690" sldId="579"/>
        </pc:sldMkLst>
        <pc:spChg chg="del">
          <ac:chgData name="Domonkos Márk" userId="5b754e74-2ec2-4aaf-b9f5-cf8f0656bdfa" providerId="ADAL" clId="{F4C2286D-0DBE-4644-A538-34A6C903FB9C}" dt="2022-01-19T13:55:14.837" v="21241"/>
          <ac:spMkLst>
            <pc:docMk/>
            <pc:sldMk cId="2997080690" sldId="579"/>
            <ac:spMk id="2" creationId="{D34ED1D5-7383-4682-8DF9-7FE2935A119B}"/>
          </ac:spMkLst>
        </pc:spChg>
        <pc:spChg chg="mod">
          <ac:chgData name="Domonkos Márk" userId="5b754e74-2ec2-4aaf-b9f5-cf8f0656bdfa" providerId="ADAL" clId="{F4C2286D-0DBE-4644-A538-34A6C903FB9C}" dt="2022-01-19T13:54:52.390" v="21240"/>
          <ac:spMkLst>
            <pc:docMk/>
            <pc:sldMk cId="2997080690" sldId="579"/>
            <ac:spMk id="6" creationId="{19772AE3-8BEB-46AF-901C-545178C8C72E}"/>
          </ac:spMkLst>
        </pc:spChg>
        <pc:picChg chg="add mod">
          <ac:chgData name="Domonkos Márk" userId="5b754e74-2ec2-4aaf-b9f5-cf8f0656bdfa" providerId="ADAL" clId="{F4C2286D-0DBE-4644-A538-34A6C903FB9C}" dt="2022-01-19T13:55:19.425" v="21243" actId="962"/>
          <ac:picMkLst>
            <pc:docMk/>
            <pc:sldMk cId="2997080690" sldId="579"/>
            <ac:picMk id="8" creationId="{26F4627B-BE60-4BE4-ABA2-BB45C8EFA075}"/>
          </ac:picMkLst>
        </pc:picChg>
      </pc:sldChg>
      <pc:sldChg chg="modSp new mod">
        <pc:chgData name="Domonkos Márk" userId="5b754e74-2ec2-4aaf-b9f5-cf8f0656bdfa" providerId="ADAL" clId="{F4C2286D-0DBE-4644-A538-34A6C903FB9C}" dt="2022-01-19T13:56:59.911" v="21258" actId="20577"/>
        <pc:sldMkLst>
          <pc:docMk/>
          <pc:sldMk cId="4056718410" sldId="580"/>
        </pc:sldMkLst>
        <pc:spChg chg="mod">
          <ac:chgData name="Domonkos Márk" userId="5b754e74-2ec2-4aaf-b9f5-cf8f0656bdfa" providerId="ADAL" clId="{F4C2286D-0DBE-4644-A538-34A6C903FB9C}" dt="2022-01-19T13:56:59.911" v="21258" actId="20577"/>
          <ac:spMkLst>
            <pc:docMk/>
            <pc:sldMk cId="4056718410" sldId="580"/>
            <ac:spMk id="2" creationId="{7C04E22C-06A3-460A-BAA3-436D18F51A88}"/>
          </ac:spMkLst>
        </pc:spChg>
        <pc:spChg chg="mod">
          <ac:chgData name="Domonkos Márk" userId="5b754e74-2ec2-4aaf-b9f5-cf8f0656bdfa" providerId="ADAL" clId="{F4C2286D-0DBE-4644-A538-34A6C903FB9C}" dt="2022-01-19T13:56:54.969" v="21254"/>
          <ac:spMkLst>
            <pc:docMk/>
            <pc:sldMk cId="4056718410" sldId="580"/>
            <ac:spMk id="6" creationId="{C74D1A72-5A5B-4CC2-8969-76C2CA759C97}"/>
          </ac:spMkLst>
        </pc:spChg>
      </pc:sldChg>
      <pc:sldChg chg="modSp new mod">
        <pc:chgData name="Domonkos Márk" userId="5b754e74-2ec2-4aaf-b9f5-cf8f0656bdfa" providerId="ADAL" clId="{F4C2286D-0DBE-4644-A538-34A6C903FB9C}" dt="2022-01-19T13:56:37.745" v="21253"/>
        <pc:sldMkLst>
          <pc:docMk/>
          <pc:sldMk cId="1692584399" sldId="581"/>
        </pc:sldMkLst>
        <pc:spChg chg="mod">
          <ac:chgData name="Domonkos Márk" userId="5b754e74-2ec2-4aaf-b9f5-cf8f0656bdfa" providerId="ADAL" clId="{F4C2286D-0DBE-4644-A538-34A6C903FB9C}" dt="2022-01-19T13:56:37.745" v="21253"/>
          <ac:spMkLst>
            <pc:docMk/>
            <pc:sldMk cId="1692584399" sldId="581"/>
            <ac:spMk id="2" creationId="{5A317E2B-57C9-4B80-9DDA-22361D2692E4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14:00:44.650" v="21286" actId="14100"/>
        <pc:sldMkLst>
          <pc:docMk/>
          <pc:sldMk cId="478191020" sldId="582"/>
        </pc:sldMkLst>
        <pc:spChg chg="mod">
          <ac:chgData name="Domonkos Márk" userId="5b754e74-2ec2-4aaf-b9f5-cf8f0656bdfa" providerId="ADAL" clId="{F4C2286D-0DBE-4644-A538-34A6C903FB9C}" dt="2022-01-19T13:59:45.233" v="21277" actId="27636"/>
          <ac:spMkLst>
            <pc:docMk/>
            <pc:sldMk cId="478191020" sldId="582"/>
            <ac:spMk id="2" creationId="{E9652230-1BDC-402D-85D1-8CD48AF5BC74}"/>
          </ac:spMkLst>
        </pc:spChg>
        <pc:spChg chg="mod">
          <ac:chgData name="Domonkos Márk" userId="5b754e74-2ec2-4aaf-b9f5-cf8f0656bdfa" providerId="ADAL" clId="{F4C2286D-0DBE-4644-A538-34A6C903FB9C}" dt="2022-01-19T13:59:35.447" v="21272" actId="20577"/>
          <ac:spMkLst>
            <pc:docMk/>
            <pc:sldMk cId="478191020" sldId="582"/>
            <ac:spMk id="6" creationId="{58604AC2-0DB9-4623-A7C5-329E49255CC2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8" creationId="{FE49D7A3-1AE0-48ED-A148-A569F58D2005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9" creationId="{739E3706-4A51-46DA-9D7C-D8383CAE4B36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10" creationId="{A6B9C889-E8CB-4D5F-9048-B9CA18970A69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11" creationId="{0526B960-55FE-433D-9766-B161898C0D54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12" creationId="{792C5703-3DA7-4C2E-B2BA-07D629C146AA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13" creationId="{429D104D-E916-4CF8-BCDC-36F891FB41C9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14" creationId="{691A8D81-E0E9-4FE4-AB2A-23EC631F3B49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15" creationId="{06719CC5-C592-4693-9B27-CE5B4353FE4D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16" creationId="{65F51B37-AFFD-4A3F-81DB-EABEAA5D4176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17" creationId="{3868CE3C-814F-4AE2-9A7D-26D22C7AC3CF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18" creationId="{EBF71780-1DB2-4526-9E0F-43ACB1CEDE2B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19" creationId="{0E6BF9EA-2CEA-4F14-981B-8BEA59642883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20" creationId="{6989771E-A5D5-48F2-A942-706AFE257F74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21" creationId="{76ABEADC-F197-4B1E-858D-15294CD17B57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22" creationId="{4FBF4B17-C71B-4179-BA64-400D6F8ADD04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23" creationId="{9A4F0CED-5080-40CB-B7F1-AAF607D0DA81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24" creationId="{A84F0776-555F-46A2-98A5-62407BD47605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25" creationId="{1B03AE7D-D6F9-44CB-903D-7D4737A74043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26" creationId="{AF66E746-D845-4123-BA4A-1FA73E17B652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27" creationId="{DE44F235-BF14-4DDE-BCC6-656CA61C8756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28" creationId="{30BCB67F-4E61-4B93-9912-71D21BCB6F5D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29" creationId="{AC08AAD5-AB10-4543-871C-0A85FA8C264F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30" creationId="{C5138522-F6C3-4ABE-B35F-8243047928CB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31" creationId="{B20AAE73-ABED-4071-A2CC-9521118D58E1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32" creationId="{97079B2B-84AB-4A13-B461-3ACDAADED956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33" creationId="{D495986B-8835-41F7-A4FA-66CAFDEE7760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34" creationId="{99D5F0BC-7576-4622-9D3E-B47CA3452BF6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35" creationId="{038783D0-AC24-43A9-989B-2282DB9286AF}"/>
          </ac:spMkLst>
        </pc:spChg>
        <pc:spChg chg="mod">
          <ac:chgData name="Domonkos Márk" userId="5b754e74-2ec2-4aaf-b9f5-cf8f0656bdfa" providerId="ADAL" clId="{F4C2286D-0DBE-4644-A538-34A6C903FB9C}" dt="2022-01-19T14:00:03.344" v="21278"/>
          <ac:spMkLst>
            <pc:docMk/>
            <pc:sldMk cId="478191020" sldId="582"/>
            <ac:spMk id="36" creationId="{4B8FAA20-EC56-4777-98C6-5F5A09361ED3}"/>
          </ac:spMkLst>
        </pc:spChg>
        <pc:spChg chg="add del mod">
          <ac:chgData name="Domonkos Márk" userId="5b754e74-2ec2-4aaf-b9f5-cf8f0656bdfa" providerId="ADAL" clId="{F4C2286D-0DBE-4644-A538-34A6C903FB9C}" dt="2022-01-19T14:00:12.573" v="21281"/>
          <ac:spMkLst>
            <pc:docMk/>
            <pc:sldMk cId="478191020" sldId="582"/>
            <ac:spMk id="37" creationId="{5496F152-68DB-4DD6-A067-DC72606E4B4F}"/>
          </ac:spMkLst>
        </pc:spChg>
        <pc:spChg chg="add del mod">
          <ac:chgData name="Domonkos Márk" userId="5b754e74-2ec2-4aaf-b9f5-cf8f0656bdfa" providerId="ADAL" clId="{F4C2286D-0DBE-4644-A538-34A6C903FB9C}" dt="2022-01-19T14:00:12.573" v="21281"/>
          <ac:spMkLst>
            <pc:docMk/>
            <pc:sldMk cId="478191020" sldId="582"/>
            <ac:spMk id="38" creationId="{2057EAF8-0176-453C-B9CB-D0A13AFC38E1}"/>
          </ac:spMkLst>
        </pc:spChg>
        <pc:spChg chg="add del mod">
          <ac:chgData name="Domonkos Márk" userId="5b754e74-2ec2-4aaf-b9f5-cf8f0656bdfa" providerId="ADAL" clId="{F4C2286D-0DBE-4644-A538-34A6C903FB9C}" dt="2022-01-19T14:00:12.573" v="21281"/>
          <ac:spMkLst>
            <pc:docMk/>
            <pc:sldMk cId="478191020" sldId="582"/>
            <ac:spMk id="39" creationId="{44CC4103-928B-41AF-8E59-C65B6E3720FD}"/>
          </ac:spMkLst>
        </pc:spChg>
        <pc:spChg chg="add del mod">
          <ac:chgData name="Domonkos Márk" userId="5b754e74-2ec2-4aaf-b9f5-cf8f0656bdfa" providerId="ADAL" clId="{F4C2286D-0DBE-4644-A538-34A6C903FB9C}" dt="2022-01-19T14:00:12.573" v="21281"/>
          <ac:spMkLst>
            <pc:docMk/>
            <pc:sldMk cId="478191020" sldId="582"/>
            <ac:spMk id="40" creationId="{6362BF77-485E-4F63-9562-7327C4DE6B03}"/>
          </ac:spMkLst>
        </pc:spChg>
        <pc:grpChg chg="add del mod">
          <ac:chgData name="Domonkos Márk" userId="5b754e74-2ec2-4aaf-b9f5-cf8f0656bdfa" providerId="ADAL" clId="{F4C2286D-0DBE-4644-A538-34A6C903FB9C}" dt="2022-01-19T14:00:12.573" v="21281"/>
          <ac:grpSpMkLst>
            <pc:docMk/>
            <pc:sldMk cId="478191020" sldId="582"/>
            <ac:grpSpMk id="7" creationId="{C741CD46-6551-412A-9919-4A3A97975DE0}"/>
          </ac:grpSpMkLst>
        </pc:grpChg>
        <pc:picChg chg="add mod">
          <ac:chgData name="Domonkos Márk" userId="5b754e74-2ec2-4aaf-b9f5-cf8f0656bdfa" providerId="ADAL" clId="{F4C2286D-0DBE-4644-A538-34A6C903FB9C}" dt="2022-01-19T14:00:44.650" v="21286" actId="14100"/>
          <ac:picMkLst>
            <pc:docMk/>
            <pc:sldMk cId="478191020" sldId="582"/>
            <ac:picMk id="42" creationId="{A2EC1689-6634-4A56-A437-E39E9D635774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19T16:33:40.855" v="22044" actId="14100"/>
        <pc:sldMkLst>
          <pc:docMk/>
          <pc:sldMk cId="2700345500" sldId="583"/>
        </pc:sldMkLst>
        <pc:spChg chg="add del">
          <ac:chgData name="Domonkos Márk" userId="5b754e74-2ec2-4aaf-b9f5-cf8f0656bdfa" providerId="ADAL" clId="{F4C2286D-0DBE-4644-A538-34A6C903FB9C}" dt="2022-01-19T14:02:30.689" v="21326" actId="478"/>
          <ac:spMkLst>
            <pc:docMk/>
            <pc:sldMk cId="2700345500" sldId="583"/>
            <ac:spMk id="2" creationId="{6621CDF6-794B-4978-B327-C144766C28FF}"/>
          </ac:spMkLst>
        </pc:spChg>
        <pc:spChg chg="mod">
          <ac:chgData name="Domonkos Márk" userId="5b754e74-2ec2-4aaf-b9f5-cf8f0656bdfa" providerId="ADAL" clId="{F4C2286D-0DBE-4644-A538-34A6C903FB9C}" dt="2022-01-19T14:02:24.525" v="21320" actId="1076"/>
          <ac:spMkLst>
            <pc:docMk/>
            <pc:sldMk cId="2700345500" sldId="583"/>
            <ac:spMk id="6" creationId="{18454A61-E365-4503-BB92-FB7D7CD3674E}"/>
          </ac:spMkLst>
        </pc:spChg>
        <pc:spChg chg="add del mod">
          <ac:chgData name="Domonkos Márk" userId="5b754e74-2ec2-4aaf-b9f5-cf8f0656bdfa" providerId="ADAL" clId="{F4C2286D-0DBE-4644-A538-34A6C903FB9C}" dt="2022-01-19T14:02:27.691" v="21325"/>
          <ac:spMkLst>
            <pc:docMk/>
            <pc:sldMk cId="2700345500" sldId="583"/>
            <ac:spMk id="7" creationId="{F00DE795-42B3-4034-9982-D5A23806A834}"/>
          </ac:spMkLst>
        </pc:spChg>
        <pc:spChg chg="add del mod">
          <ac:chgData name="Domonkos Márk" userId="5b754e74-2ec2-4aaf-b9f5-cf8f0656bdfa" providerId="ADAL" clId="{F4C2286D-0DBE-4644-A538-34A6C903FB9C}" dt="2022-01-19T14:02:27.691" v="21325"/>
          <ac:spMkLst>
            <pc:docMk/>
            <pc:sldMk cId="2700345500" sldId="583"/>
            <ac:spMk id="8" creationId="{36909A0B-EAD3-4D5E-AF36-6546AB57984A}"/>
          </ac:spMkLst>
        </pc:spChg>
        <pc:spChg chg="add del mod">
          <ac:chgData name="Domonkos Márk" userId="5b754e74-2ec2-4aaf-b9f5-cf8f0656bdfa" providerId="ADAL" clId="{F4C2286D-0DBE-4644-A538-34A6C903FB9C}" dt="2022-01-19T14:02:27.691" v="21325"/>
          <ac:spMkLst>
            <pc:docMk/>
            <pc:sldMk cId="2700345500" sldId="583"/>
            <ac:spMk id="9" creationId="{158FB8C2-077C-44E9-8D67-267BB73A56E0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1" creationId="{C43E6ED4-63A3-4E90-8208-CC866FF91DC8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2" creationId="{F0A39548-7FC9-4F92-8AF5-7231C88A1393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3" creationId="{0E6E4146-71E5-43FF-91AF-54F9AAB02F2F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4" creationId="{5603379F-49F1-4FBB-9773-2F9CCE7A06EF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5" creationId="{3632AD8B-AD24-4433-B702-F6206DD08CE5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6" creationId="{BBF1D0EB-5053-42FD-ABE8-03BA97C90CE6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7" creationId="{650C5B68-42DF-474C-A576-F6556E96E14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8" creationId="{3BC331F8-77B8-4D7A-9D86-B1CBDAC1C4A8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9" creationId="{DDF9919A-0188-4C39-8838-7B433D203EC8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20" creationId="{35D7BDA0-34B5-4A59-9A52-AE5808F772EF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22" creationId="{2B290D11-AB95-48EC-A759-CAFB848F7372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23" creationId="{4146E8C4-DE16-43F5-8D58-08C94C87128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24" creationId="{12D21DBB-A7CD-48AF-B608-F213C282D4C0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25" creationId="{DDFC9B11-6B19-4EBF-8FDA-B403F87D253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26" creationId="{91223F04-DCF1-4773-8CDF-859E13485151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27" creationId="{46D4F05A-7929-41BD-9253-B18F37C74D0A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28" creationId="{92586C96-3A37-4373-BC3F-FE72A2007F4F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29" creationId="{2C8E8A9F-2C31-4580-8209-1277238155E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30" creationId="{20597421-672E-4EE5-A8F3-176D97CE13BB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31" creationId="{3F62EFC0-D2D1-461B-842B-4196926BD24B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33" creationId="{66D5F602-D892-498E-A698-519CD5EB0020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34" creationId="{7F8181BB-6B1C-47D1-9BCE-353F4E8BE69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35" creationId="{BB8D9B5F-2A52-4E4A-9B72-E2E125C9B17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36" creationId="{A73E90F9-90EF-4381-B043-1573E7E201D0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37" creationId="{AE0782CF-7DD5-4E74-A88C-534C1C97CFA8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38" creationId="{EE24EFA6-9414-4148-AC91-025AEC7556A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39" creationId="{C7C66C3E-D7CA-4620-BD58-4A2A1BFD4178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40" creationId="{CA6B968E-919B-4ABD-81BF-E2EA7134D428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41" creationId="{EF68F669-F9E4-48E7-B5FC-98D14CD6DF4A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42" creationId="{B86FA446-FE8E-4428-A7CB-3CDD4E61DCA5}"/>
          </ac:spMkLst>
        </pc:spChg>
        <pc:spChg chg="add del mod">
          <ac:chgData name="Domonkos Márk" userId="5b754e74-2ec2-4aaf-b9f5-cf8f0656bdfa" providerId="ADAL" clId="{F4C2286D-0DBE-4644-A538-34A6C903FB9C}" dt="2022-01-19T14:02:27.691" v="21325"/>
          <ac:spMkLst>
            <pc:docMk/>
            <pc:sldMk cId="2700345500" sldId="583"/>
            <ac:spMk id="43" creationId="{2CC8F2AF-37A1-46A5-9D8B-148CFB483BBE}"/>
          </ac:spMkLst>
        </pc:spChg>
        <pc:spChg chg="add del mod">
          <ac:chgData name="Domonkos Márk" userId="5b754e74-2ec2-4aaf-b9f5-cf8f0656bdfa" providerId="ADAL" clId="{F4C2286D-0DBE-4644-A538-34A6C903FB9C}" dt="2022-01-19T14:02:27.691" v="21325"/>
          <ac:spMkLst>
            <pc:docMk/>
            <pc:sldMk cId="2700345500" sldId="583"/>
            <ac:spMk id="44" creationId="{9782D940-D44A-428A-AEB2-A618DD109B06}"/>
          </ac:spMkLst>
        </pc:spChg>
        <pc:spChg chg="add del mod">
          <ac:chgData name="Domonkos Márk" userId="5b754e74-2ec2-4aaf-b9f5-cf8f0656bdfa" providerId="ADAL" clId="{F4C2286D-0DBE-4644-A538-34A6C903FB9C}" dt="2022-01-19T14:02:27.691" v="21325"/>
          <ac:spMkLst>
            <pc:docMk/>
            <pc:sldMk cId="2700345500" sldId="583"/>
            <ac:spMk id="45" creationId="{81AD4E77-2BAE-4ACC-AA3E-76DBF41721B1}"/>
          </ac:spMkLst>
        </pc:spChg>
        <pc:spChg chg="add del mod">
          <ac:chgData name="Domonkos Márk" userId="5b754e74-2ec2-4aaf-b9f5-cf8f0656bdfa" providerId="ADAL" clId="{F4C2286D-0DBE-4644-A538-34A6C903FB9C}" dt="2022-01-19T14:02:27.691" v="21325"/>
          <ac:spMkLst>
            <pc:docMk/>
            <pc:sldMk cId="2700345500" sldId="583"/>
            <ac:spMk id="46" creationId="{D4BA2B4F-3100-441B-97CF-B3B8C940EE19}"/>
          </ac:spMkLst>
        </pc:spChg>
        <pc:spChg chg="add del mod">
          <ac:chgData name="Domonkos Márk" userId="5b754e74-2ec2-4aaf-b9f5-cf8f0656bdfa" providerId="ADAL" clId="{F4C2286D-0DBE-4644-A538-34A6C903FB9C}" dt="2022-01-19T14:02:27.691" v="21325"/>
          <ac:spMkLst>
            <pc:docMk/>
            <pc:sldMk cId="2700345500" sldId="583"/>
            <ac:spMk id="47" creationId="{0FBA4990-4871-46B5-86B6-368D155FF6F6}"/>
          </ac:spMkLst>
        </pc:spChg>
        <pc:spChg chg="add del mod">
          <ac:chgData name="Domonkos Márk" userId="5b754e74-2ec2-4aaf-b9f5-cf8f0656bdfa" providerId="ADAL" clId="{F4C2286D-0DBE-4644-A538-34A6C903FB9C}" dt="2022-01-19T14:02:27.691" v="21325"/>
          <ac:spMkLst>
            <pc:docMk/>
            <pc:sldMk cId="2700345500" sldId="583"/>
            <ac:spMk id="48" creationId="{2507258A-4A70-4E0C-AD30-CC483BE9DE5E}"/>
          </ac:spMkLst>
        </pc:spChg>
        <pc:spChg chg="add del mod">
          <ac:chgData name="Domonkos Márk" userId="5b754e74-2ec2-4aaf-b9f5-cf8f0656bdfa" providerId="ADAL" clId="{F4C2286D-0DBE-4644-A538-34A6C903FB9C}" dt="2022-01-19T14:02:27.691" v="21325"/>
          <ac:spMkLst>
            <pc:docMk/>
            <pc:sldMk cId="2700345500" sldId="583"/>
            <ac:spMk id="49" creationId="{4D3FBE2B-F9B9-47E6-9A7A-8AE8819407CB}"/>
          </ac:spMkLst>
        </pc:spChg>
        <pc:spChg chg="add del mod">
          <ac:chgData name="Domonkos Márk" userId="5b754e74-2ec2-4aaf-b9f5-cf8f0656bdfa" providerId="ADAL" clId="{F4C2286D-0DBE-4644-A538-34A6C903FB9C}" dt="2022-01-19T14:02:27.691" v="21325"/>
          <ac:spMkLst>
            <pc:docMk/>
            <pc:sldMk cId="2700345500" sldId="583"/>
            <ac:spMk id="50" creationId="{DD472CB4-9352-4D28-8357-631B4A583954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52" creationId="{F7D20263-B931-475F-B507-ED492675E73A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53" creationId="{7ADB7C00-0CBF-4EFF-9F11-57D55B5F8B65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56" creationId="{BEF8AA20-837B-4A1E-8D7F-216A54DF2E7F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57" creationId="{07B52A82-5DD8-46B1-99AC-CBFBF60796FA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65" creationId="{66C3A3DF-D468-42E4-9320-91A9E35347E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66" creationId="{2A58A9C0-1506-4410-BA5E-CB0E29F2C79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67" creationId="{CBD59D9F-10F8-46B1-B4D5-D13CF1733CB6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68" creationId="{45F6E360-4A5A-4A27-89FF-1247AEAAD388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69" creationId="{89DAD08C-8ED3-4AC9-AA9D-33C34784DC5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70" creationId="{7ADD9E48-3C9A-4FCA-AF9F-B96EE6FB5BCC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71" creationId="{3C701435-647E-4EF2-8E01-8BA772596417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72" creationId="{E5254439-DC7F-4090-9710-48186E364B84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73" creationId="{E0A3679F-076E-4EF4-9CB6-012F245995BA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74" creationId="{12EA0ED2-DB3F-422C-8165-CD808CFE04D6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76" creationId="{70F6E150-5760-4F33-9717-06157E8F3D3C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77" creationId="{289A1320-2B16-49F2-A1F3-F0721AEA96E6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78" creationId="{650A6E96-703A-43AE-A3F6-48DECA8801FC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79" creationId="{69150312-BF3A-45D2-B1C0-57FCAA94788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80" creationId="{79756854-44EA-42B5-B6A4-580B9B55A9A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81" creationId="{4C961C4A-FB82-4443-BE7F-2EDC5EAAAFEB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82" creationId="{D6D2A7BB-0899-41D5-88AB-8BE8604F3D15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83" creationId="{D41C3429-B794-4866-814C-FBFFB994725A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84" creationId="{35169442-49AB-4FA5-A811-D169EC37A53C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85" creationId="{DE1CE094-AFEA-4738-83BE-81F4F738BE82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86" creationId="{58E0EBD9-5DBC-4197-BEF6-E1846B037531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87" creationId="{332CCA03-BF5E-4F3C-A201-EB03B1F98CCA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02" creationId="{4E847F46-6714-4C95-A88E-74069863A670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03" creationId="{7F5B2060-4929-4EDB-A8D7-6EACF486D937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04" creationId="{8F964369-96CA-42A1-8558-C855466F6B35}"/>
          </ac:spMkLst>
        </pc:spChg>
        <pc:spChg chg="add del mod">
          <ac:chgData name="Domonkos Márk" userId="5b754e74-2ec2-4aaf-b9f5-cf8f0656bdfa" providerId="ADAL" clId="{F4C2286D-0DBE-4644-A538-34A6C903FB9C}" dt="2022-01-19T14:02:27.691" v="21325"/>
          <ac:spMkLst>
            <pc:docMk/>
            <pc:sldMk cId="2700345500" sldId="583"/>
            <ac:spMk id="105" creationId="{FB9AE345-290D-4D2D-85FC-BF843DD45CE6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07" creationId="{21CCAAB9-49ED-49C4-8385-D54FB36D70E9}"/>
          </ac:spMkLst>
        </pc:spChg>
        <pc:spChg chg="mod">
          <ac:chgData name="Domonkos Márk" userId="5b754e74-2ec2-4aaf-b9f5-cf8f0656bdfa" providerId="ADAL" clId="{F4C2286D-0DBE-4644-A538-34A6C903FB9C}" dt="2022-01-19T14:01:15.511" v="21312"/>
          <ac:spMkLst>
            <pc:docMk/>
            <pc:sldMk cId="2700345500" sldId="583"/>
            <ac:spMk id="108" creationId="{5800BED6-842B-4F48-8972-E2C69F40C4BC}"/>
          </ac:spMkLst>
        </pc:spChg>
        <pc:spChg chg="add mod">
          <ac:chgData name="Domonkos Márk" userId="5b754e74-2ec2-4aaf-b9f5-cf8f0656bdfa" providerId="ADAL" clId="{F4C2286D-0DBE-4644-A538-34A6C903FB9C}" dt="2022-01-19T14:11:03.778" v="21331" actId="1076"/>
          <ac:spMkLst>
            <pc:docMk/>
            <pc:sldMk cId="2700345500" sldId="583"/>
            <ac:spMk id="115" creationId="{D73CEF2F-F204-4A8E-93E1-41F759472849}"/>
          </ac:spMkLst>
        </pc:spChg>
        <pc:spChg chg="add mod">
          <ac:chgData name="Domonkos Márk" userId="5b754e74-2ec2-4aaf-b9f5-cf8f0656bdfa" providerId="ADAL" clId="{F4C2286D-0DBE-4644-A538-34A6C903FB9C}" dt="2022-01-19T14:15:26.378" v="21348" actId="1076"/>
          <ac:spMkLst>
            <pc:docMk/>
            <pc:sldMk cId="2700345500" sldId="583"/>
            <ac:spMk id="116" creationId="{06A5081B-D910-41DC-937B-891D204CB00A}"/>
          </ac:spMkLst>
        </pc:spChg>
        <pc:spChg chg="add mod">
          <ac:chgData name="Domonkos Márk" userId="5b754e74-2ec2-4aaf-b9f5-cf8f0656bdfa" providerId="ADAL" clId="{F4C2286D-0DBE-4644-A538-34A6C903FB9C}" dt="2022-01-19T14:11:21.520" v="21335" actId="1076"/>
          <ac:spMkLst>
            <pc:docMk/>
            <pc:sldMk cId="2700345500" sldId="583"/>
            <ac:spMk id="117" creationId="{7785E24C-122E-4F0C-9D10-F6C51373F38F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19" creationId="{1AC893C7-A6DD-4F72-AD04-C445C5C98DAB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20" creationId="{5DE0FEF7-FAC7-4C59-98BD-B59F00F7AC32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21" creationId="{BE7017FE-FD1E-4AEB-BDFF-CD3F5AFDC5B4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22" creationId="{25B00F36-9B53-4EE0-835B-DCA005B901A9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23" creationId="{6DC06312-D8E8-410F-8361-313B0E6DFA50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24" creationId="{09883D12-CF16-49A2-94F8-D0F7CAE691C2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25" creationId="{6A5F07E1-E2A2-4E3D-97D2-9827C1463313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26" creationId="{F3624129-FF73-44DE-855F-B3503B1EE1BD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27" creationId="{57DED2C0-DC55-4399-9041-56C664DA6A14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28" creationId="{7E5F55F6-EB47-4A05-AB0D-ED55626BB45E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30" creationId="{C7C60C6B-96B9-4A38-A947-481662424A92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31" creationId="{36864A29-F314-4ABD-889A-C5EDC2F07C42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32" creationId="{C2E8DA07-6128-49F2-87C3-FDA22149156B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33" creationId="{B3D83BCC-27EE-4B4E-A54C-2389EB1A35B9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34" creationId="{1FA60612-C021-4338-B4E2-E1F81CC4C1F6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35" creationId="{A0BD197C-3162-41D8-A9C7-C8392EC959FC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36" creationId="{F095DD22-A015-4516-B465-2A5931873644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37" creationId="{87E38844-78FB-48F1-A935-184773467CD1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38" creationId="{F206EC3B-62BA-4EB5-97DE-41FA380A976C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39" creationId="{B603F338-E56B-43D2-B79D-0B5C4645BCFC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41" creationId="{E9ABB90B-BBFA-4B9A-ACD6-B873B2EC5DDD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42" creationId="{E69A8F88-F643-4A72-858F-578B780B081A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43" creationId="{6FFFC891-0D32-4CE8-A271-49D4EFEEF701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44" creationId="{44208F43-EDAF-4CC1-93A0-F1E3F59E3BDA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45" creationId="{31040451-7F89-4122-B895-E366F9C18066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46" creationId="{4E3E9192-6991-4DC7-BB85-A3D33BB578F8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47" creationId="{38BDB770-573A-4E3B-81B4-F9E7D583F141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48" creationId="{A5031AE9-FC85-489C-9B93-0547ECBA6349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49" creationId="{21456B95-9A52-437E-995B-E908A5EEE0C1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50" creationId="{BCF255B5-A877-4B23-A25E-A3388BD2B758}"/>
          </ac:spMkLst>
        </pc:spChg>
        <pc:spChg chg="add mod">
          <ac:chgData name="Domonkos Márk" userId="5b754e74-2ec2-4aaf-b9f5-cf8f0656bdfa" providerId="ADAL" clId="{F4C2286D-0DBE-4644-A538-34A6C903FB9C}" dt="2022-01-19T14:11:57.767" v="21340" actId="1076"/>
          <ac:spMkLst>
            <pc:docMk/>
            <pc:sldMk cId="2700345500" sldId="583"/>
            <ac:spMk id="151" creationId="{181DC4BF-916E-4BCB-B1DC-42A89175F156}"/>
          </ac:spMkLst>
        </pc:spChg>
        <pc:spChg chg="add mod">
          <ac:chgData name="Domonkos Márk" userId="5b754e74-2ec2-4aaf-b9f5-cf8f0656bdfa" providerId="ADAL" clId="{F4C2286D-0DBE-4644-A538-34A6C903FB9C}" dt="2022-01-19T14:11:45.871" v="21339" actId="1076"/>
          <ac:spMkLst>
            <pc:docMk/>
            <pc:sldMk cId="2700345500" sldId="583"/>
            <ac:spMk id="152" creationId="{E6922A77-3EA1-40BA-BB71-5326912BD8E1}"/>
          </ac:spMkLst>
        </pc:spChg>
        <pc:spChg chg="add mod">
          <ac:chgData name="Domonkos Márk" userId="5b754e74-2ec2-4aaf-b9f5-cf8f0656bdfa" providerId="ADAL" clId="{F4C2286D-0DBE-4644-A538-34A6C903FB9C}" dt="2022-01-19T14:11:03.778" v="21331" actId="1076"/>
          <ac:spMkLst>
            <pc:docMk/>
            <pc:sldMk cId="2700345500" sldId="583"/>
            <ac:spMk id="153" creationId="{ED81912F-93BF-4AAB-AE96-6218EF14BCFC}"/>
          </ac:spMkLst>
        </pc:spChg>
        <pc:spChg chg="add mod">
          <ac:chgData name="Domonkos Márk" userId="5b754e74-2ec2-4aaf-b9f5-cf8f0656bdfa" providerId="ADAL" clId="{F4C2286D-0DBE-4644-A538-34A6C903FB9C}" dt="2022-01-19T14:11:03.778" v="21331" actId="1076"/>
          <ac:spMkLst>
            <pc:docMk/>
            <pc:sldMk cId="2700345500" sldId="583"/>
            <ac:spMk id="154" creationId="{A8A9DBFE-6CAA-4E7C-B390-FAD7F720B258}"/>
          </ac:spMkLst>
        </pc:spChg>
        <pc:spChg chg="add mod">
          <ac:chgData name="Domonkos Márk" userId="5b754e74-2ec2-4aaf-b9f5-cf8f0656bdfa" providerId="ADAL" clId="{F4C2286D-0DBE-4644-A538-34A6C903FB9C}" dt="2022-01-19T14:11:03.778" v="21331" actId="1076"/>
          <ac:spMkLst>
            <pc:docMk/>
            <pc:sldMk cId="2700345500" sldId="583"/>
            <ac:spMk id="155" creationId="{D38D5B3F-C7EB-49F7-A82B-DF1DBF589591}"/>
          </ac:spMkLst>
        </pc:spChg>
        <pc:spChg chg="add mod">
          <ac:chgData name="Domonkos Márk" userId="5b754e74-2ec2-4aaf-b9f5-cf8f0656bdfa" providerId="ADAL" clId="{F4C2286D-0DBE-4644-A538-34A6C903FB9C}" dt="2022-01-19T14:11:03.778" v="21331" actId="1076"/>
          <ac:spMkLst>
            <pc:docMk/>
            <pc:sldMk cId="2700345500" sldId="583"/>
            <ac:spMk id="156" creationId="{B260F9F7-4E64-435F-8AEF-D2D0A657B210}"/>
          </ac:spMkLst>
        </pc:spChg>
        <pc:spChg chg="add mod">
          <ac:chgData name="Domonkos Márk" userId="5b754e74-2ec2-4aaf-b9f5-cf8f0656bdfa" providerId="ADAL" clId="{F4C2286D-0DBE-4644-A538-34A6C903FB9C}" dt="2022-01-19T14:11:16.591" v="21334" actId="1076"/>
          <ac:spMkLst>
            <pc:docMk/>
            <pc:sldMk cId="2700345500" sldId="583"/>
            <ac:spMk id="157" creationId="{A3F4C201-0D86-43DE-AA70-0317648500F1}"/>
          </ac:spMkLst>
        </pc:spChg>
        <pc:spChg chg="add mod">
          <ac:chgData name="Domonkos Márk" userId="5b754e74-2ec2-4aaf-b9f5-cf8f0656bdfa" providerId="ADAL" clId="{F4C2286D-0DBE-4644-A538-34A6C903FB9C}" dt="2022-01-19T14:11:57.767" v="21340" actId="1076"/>
          <ac:spMkLst>
            <pc:docMk/>
            <pc:sldMk cId="2700345500" sldId="583"/>
            <ac:spMk id="158" creationId="{03AE3FA5-27F0-43BE-93A4-DDA389698EE8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60" creationId="{27E93813-F45E-4F81-9F51-F0BBEC3B8063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61" creationId="{61CBB66E-37F0-46F4-B0AB-97FD6AA5BDE0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64" creationId="{CD674AA5-DFFF-4AD3-939F-22E1B6B437A4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65" creationId="{B9FD974A-444C-4D39-A66A-E3347335611A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73" creationId="{BB3BF6B5-04E5-4C3E-A27D-CD20A436DE0A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74" creationId="{538F9D27-12ED-496F-B6F5-E09EBE1411A9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75" creationId="{C4CEDEA3-DF37-4CE2-8E9E-53505BAC8970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76" creationId="{9991F926-0E18-4307-93BC-195083DADE2A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77" creationId="{6135B8E9-E86D-416C-ADA4-32A3F637CA44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78" creationId="{438C5923-C193-4E86-923E-3B6B79D6F5B0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79" creationId="{AE0E3B6F-34F5-4D74-97A7-6F5EF6E63FA5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80" creationId="{B2D37871-EDAD-4CE6-B1B6-4C3A76E4E7AC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81" creationId="{B2D01CB5-E0E0-40B0-8D9F-98A646BB1078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82" creationId="{1DFB1581-AD52-4183-A60D-50454B147936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84" creationId="{AC0477B6-791F-4DE5-834D-03273799D2BF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85" creationId="{E6B01E70-1FDF-454A-AD26-5749E98A2C19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86" creationId="{FC360AE4-0FEC-4A18-BC5F-221AA9ED1F3C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87" creationId="{8EEB11A1-3E52-4120-90D6-22D80692BAA3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88" creationId="{9863851A-4C3E-4475-A525-DA882B25EEF4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89" creationId="{2BCB1095-B5B4-4175-AA41-13BC6B464F80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90" creationId="{CD6A0867-41CF-4485-814E-4B3EA42DC7F0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91" creationId="{8D967D25-09F3-40D7-A741-38172F448E69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92" creationId="{8BA9D742-2824-4F09-A5D1-8917420B7218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93" creationId="{90B3515B-0BF0-4105-9C40-071109867145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94" creationId="{4F528DA7-9A38-4F35-BC20-F9CE9AC086DE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195" creationId="{4D026761-94A0-4358-ADDA-794FB2FAD5AA}"/>
          </ac:spMkLst>
        </pc:spChg>
        <pc:spChg chg="mod">
          <ac:chgData name="Domonkos Márk" userId="5b754e74-2ec2-4aaf-b9f5-cf8f0656bdfa" providerId="ADAL" clId="{F4C2286D-0DBE-4644-A538-34A6C903FB9C}" dt="2022-01-19T14:12:44.008" v="21343" actId="1076"/>
          <ac:spMkLst>
            <pc:docMk/>
            <pc:sldMk cId="2700345500" sldId="583"/>
            <ac:spMk id="210" creationId="{D4803653-79E3-4B38-A5DB-FCFA50DECAD3}"/>
          </ac:spMkLst>
        </pc:spChg>
        <pc:spChg chg="mod">
          <ac:chgData name="Domonkos Márk" userId="5b754e74-2ec2-4aaf-b9f5-cf8f0656bdfa" providerId="ADAL" clId="{F4C2286D-0DBE-4644-A538-34A6C903FB9C}" dt="2022-01-19T14:12:19.919" v="21341" actId="1076"/>
          <ac:spMkLst>
            <pc:docMk/>
            <pc:sldMk cId="2700345500" sldId="583"/>
            <ac:spMk id="211" creationId="{F81E76EE-2563-4CDD-8A06-E6F8BBF346B1}"/>
          </ac:spMkLst>
        </pc:spChg>
        <pc:spChg chg="mod">
          <ac:chgData name="Domonkos Márk" userId="5b754e74-2ec2-4aaf-b9f5-cf8f0656bdfa" providerId="ADAL" clId="{F4C2286D-0DBE-4644-A538-34A6C903FB9C}" dt="2022-01-19T14:12:19.919" v="21341" actId="1076"/>
          <ac:spMkLst>
            <pc:docMk/>
            <pc:sldMk cId="2700345500" sldId="583"/>
            <ac:spMk id="212" creationId="{F83E974C-E8C7-4590-9B1C-E3B0FA067F0A}"/>
          </ac:spMkLst>
        </pc:spChg>
        <pc:spChg chg="add mod">
          <ac:chgData name="Domonkos Márk" userId="5b754e74-2ec2-4aaf-b9f5-cf8f0656bdfa" providerId="ADAL" clId="{F4C2286D-0DBE-4644-A538-34A6C903FB9C}" dt="2022-01-19T16:33:40.855" v="22044" actId="14100"/>
          <ac:spMkLst>
            <pc:docMk/>
            <pc:sldMk cId="2700345500" sldId="583"/>
            <ac:spMk id="213" creationId="{BA818ECB-7FFB-43B3-B916-21B66E6D363A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215" creationId="{4789D206-E9BB-4E8B-A79E-EC3F3C225B76}"/>
          </ac:spMkLst>
        </pc:spChg>
        <pc:spChg chg="mod">
          <ac:chgData name="Domonkos Márk" userId="5b754e74-2ec2-4aaf-b9f5-cf8f0656bdfa" providerId="ADAL" clId="{F4C2286D-0DBE-4644-A538-34A6C903FB9C}" dt="2022-01-19T14:10:36.946" v="21327"/>
          <ac:spMkLst>
            <pc:docMk/>
            <pc:sldMk cId="2700345500" sldId="583"/>
            <ac:spMk id="216" creationId="{3BBCF757-A664-4310-A108-B0EEB8E25E64}"/>
          </ac:spMkLst>
        </pc:spChg>
        <pc:grpChg chg="add del mod">
          <ac:chgData name="Domonkos Márk" userId="5b754e74-2ec2-4aaf-b9f5-cf8f0656bdfa" providerId="ADAL" clId="{F4C2286D-0DBE-4644-A538-34A6C903FB9C}" dt="2022-01-19T14:02:27.691" v="21325"/>
          <ac:grpSpMkLst>
            <pc:docMk/>
            <pc:sldMk cId="2700345500" sldId="583"/>
            <ac:grpSpMk id="10" creationId="{1A6B66AD-138D-4B65-BC25-66F9B5B5EFCB}"/>
          </ac:grpSpMkLst>
        </pc:grpChg>
        <pc:grpChg chg="add del mod">
          <ac:chgData name="Domonkos Márk" userId="5b754e74-2ec2-4aaf-b9f5-cf8f0656bdfa" providerId="ADAL" clId="{F4C2286D-0DBE-4644-A538-34A6C903FB9C}" dt="2022-01-19T14:02:27.691" v="21325"/>
          <ac:grpSpMkLst>
            <pc:docMk/>
            <pc:sldMk cId="2700345500" sldId="583"/>
            <ac:grpSpMk id="21" creationId="{A8A6434F-0704-4A04-8A13-34A4638A20AA}"/>
          </ac:grpSpMkLst>
        </pc:grpChg>
        <pc:grpChg chg="add del mod">
          <ac:chgData name="Domonkos Márk" userId="5b754e74-2ec2-4aaf-b9f5-cf8f0656bdfa" providerId="ADAL" clId="{F4C2286D-0DBE-4644-A538-34A6C903FB9C}" dt="2022-01-19T14:02:27.691" v="21325"/>
          <ac:grpSpMkLst>
            <pc:docMk/>
            <pc:sldMk cId="2700345500" sldId="583"/>
            <ac:grpSpMk id="32" creationId="{2B60352B-8B76-4B17-98DD-12E3BF10563D}"/>
          </ac:grpSpMkLst>
        </pc:grpChg>
        <pc:grpChg chg="add del mod">
          <ac:chgData name="Domonkos Márk" userId="5b754e74-2ec2-4aaf-b9f5-cf8f0656bdfa" providerId="ADAL" clId="{F4C2286D-0DBE-4644-A538-34A6C903FB9C}" dt="2022-01-19T14:02:27.691" v="21325"/>
          <ac:grpSpMkLst>
            <pc:docMk/>
            <pc:sldMk cId="2700345500" sldId="583"/>
            <ac:grpSpMk id="51" creationId="{10775E9A-FA05-4948-9326-C9726E57745C}"/>
          </ac:grpSpMkLst>
        </pc:grpChg>
        <pc:grpChg chg="add del mod">
          <ac:chgData name="Domonkos Márk" userId="5b754e74-2ec2-4aaf-b9f5-cf8f0656bdfa" providerId="ADAL" clId="{F4C2286D-0DBE-4644-A538-34A6C903FB9C}" dt="2022-01-19T14:02:27.691" v="21325"/>
          <ac:grpSpMkLst>
            <pc:docMk/>
            <pc:sldMk cId="2700345500" sldId="583"/>
            <ac:grpSpMk id="55" creationId="{484721DA-C172-4CC6-8C4E-2E8438D2DF71}"/>
          </ac:grpSpMkLst>
        </pc:grpChg>
        <pc:grpChg chg="add del mod">
          <ac:chgData name="Domonkos Márk" userId="5b754e74-2ec2-4aaf-b9f5-cf8f0656bdfa" providerId="ADAL" clId="{F4C2286D-0DBE-4644-A538-34A6C903FB9C}" dt="2022-01-19T14:02:27.691" v="21325"/>
          <ac:grpSpMkLst>
            <pc:docMk/>
            <pc:sldMk cId="2700345500" sldId="583"/>
            <ac:grpSpMk id="64" creationId="{AE4CE529-11CE-46A3-9E1E-4FC1A4EE5E0E}"/>
          </ac:grpSpMkLst>
        </pc:grpChg>
        <pc:grpChg chg="add del mod">
          <ac:chgData name="Domonkos Márk" userId="5b754e74-2ec2-4aaf-b9f5-cf8f0656bdfa" providerId="ADAL" clId="{F4C2286D-0DBE-4644-A538-34A6C903FB9C}" dt="2022-01-19T14:02:27.691" v="21325"/>
          <ac:grpSpMkLst>
            <pc:docMk/>
            <pc:sldMk cId="2700345500" sldId="583"/>
            <ac:grpSpMk id="75" creationId="{963D7AF2-1DCF-499A-A6E8-FBE1D71047FD}"/>
          </ac:grpSpMkLst>
        </pc:grpChg>
        <pc:grpChg chg="add del mod">
          <ac:chgData name="Domonkos Márk" userId="5b754e74-2ec2-4aaf-b9f5-cf8f0656bdfa" providerId="ADAL" clId="{F4C2286D-0DBE-4644-A538-34A6C903FB9C}" dt="2022-01-19T14:02:27.691" v="21325"/>
          <ac:grpSpMkLst>
            <pc:docMk/>
            <pc:sldMk cId="2700345500" sldId="583"/>
            <ac:grpSpMk id="88" creationId="{924D63E8-E983-480C-AFC7-D670EF28A14C}"/>
          </ac:grpSpMkLst>
        </pc:grpChg>
        <pc:grpChg chg="add del mod">
          <ac:chgData name="Domonkos Márk" userId="5b754e74-2ec2-4aaf-b9f5-cf8f0656bdfa" providerId="ADAL" clId="{F4C2286D-0DBE-4644-A538-34A6C903FB9C}" dt="2022-01-19T14:02:27.691" v="21325"/>
          <ac:grpSpMkLst>
            <pc:docMk/>
            <pc:sldMk cId="2700345500" sldId="583"/>
            <ac:grpSpMk id="99" creationId="{A1F8CFEB-CBC1-4586-8095-B91F3D1C9B01}"/>
          </ac:grpSpMkLst>
        </pc:grpChg>
        <pc:grpChg chg="add del mod">
          <ac:chgData name="Domonkos Márk" userId="5b754e74-2ec2-4aaf-b9f5-cf8f0656bdfa" providerId="ADAL" clId="{F4C2286D-0DBE-4644-A538-34A6C903FB9C}" dt="2022-01-19T14:02:27.691" v="21325"/>
          <ac:grpSpMkLst>
            <pc:docMk/>
            <pc:sldMk cId="2700345500" sldId="583"/>
            <ac:grpSpMk id="106" creationId="{9B14DDF3-0A9A-4AF9-8CC3-68BB04813246}"/>
          </ac:grpSpMkLst>
        </pc:grpChg>
        <pc:grpChg chg="add mod">
          <ac:chgData name="Domonkos Márk" userId="5b754e74-2ec2-4aaf-b9f5-cf8f0656bdfa" providerId="ADAL" clId="{F4C2286D-0DBE-4644-A538-34A6C903FB9C}" dt="2022-01-19T14:11:03.778" v="21331" actId="1076"/>
          <ac:grpSpMkLst>
            <pc:docMk/>
            <pc:sldMk cId="2700345500" sldId="583"/>
            <ac:grpSpMk id="118" creationId="{6408E0E0-78A7-410D-BE4E-1B1EAEAEAD7B}"/>
          </ac:grpSpMkLst>
        </pc:grpChg>
        <pc:grpChg chg="add mod">
          <ac:chgData name="Domonkos Márk" userId="5b754e74-2ec2-4aaf-b9f5-cf8f0656bdfa" providerId="ADAL" clId="{F4C2286D-0DBE-4644-A538-34A6C903FB9C}" dt="2022-01-19T14:11:03.778" v="21331" actId="1076"/>
          <ac:grpSpMkLst>
            <pc:docMk/>
            <pc:sldMk cId="2700345500" sldId="583"/>
            <ac:grpSpMk id="129" creationId="{53146DE4-0D9D-4A4E-BE6A-6A9D4B69E7A8}"/>
          </ac:grpSpMkLst>
        </pc:grpChg>
        <pc:grpChg chg="add mod">
          <ac:chgData name="Domonkos Márk" userId="5b754e74-2ec2-4aaf-b9f5-cf8f0656bdfa" providerId="ADAL" clId="{F4C2286D-0DBE-4644-A538-34A6C903FB9C}" dt="2022-01-19T14:11:03.778" v="21331" actId="1076"/>
          <ac:grpSpMkLst>
            <pc:docMk/>
            <pc:sldMk cId="2700345500" sldId="583"/>
            <ac:grpSpMk id="140" creationId="{64308186-BA5A-435C-A898-8C28099FA27C}"/>
          </ac:grpSpMkLst>
        </pc:grpChg>
        <pc:grpChg chg="add mod">
          <ac:chgData name="Domonkos Márk" userId="5b754e74-2ec2-4aaf-b9f5-cf8f0656bdfa" providerId="ADAL" clId="{F4C2286D-0DBE-4644-A538-34A6C903FB9C}" dt="2022-01-19T16:33:30.150" v="22041" actId="1076"/>
          <ac:grpSpMkLst>
            <pc:docMk/>
            <pc:sldMk cId="2700345500" sldId="583"/>
            <ac:grpSpMk id="159" creationId="{FCE2E993-0D99-4FCC-8C5E-E7C9226C73B4}"/>
          </ac:grpSpMkLst>
        </pc:grpChg>
        <pc:grpChg chg="add mod">
          <ac:chgData name="Domonkos Márk" userId="5b754e74-2ec2-4aaf-b9f5-cf8f0656bdfa" providerId="ADAL" clId="{F4C2286D-0DBE-4644-A538-34A6C903FB9C}" dt="2022-01-19T14:11:57.767" v="21340" actId="1076"/>
          <ac:grpSpMkLst>
            <pc:docMk/>
            <pc:sldMk cId="2700345500" sldId="583"/>
            <ac:grpSpMk id="163" creationId="{B8AF01F6-F962-4D41-8509-D133E385203E}"/>
          </ac:grpSpMkLst>
        </pc:grpChg>
        <pc:grpChg chg="add mod">
          <ac:chgData name="Domonkos Márk" userId="5b754e74-2ec2-4aaf-b9f5-cf8f0656bdfa" providerId="ADAL" clId="{F4C2286D-0DBE-4644-A538-34A6C903FB9C}" dt="2022-01-19T14:11:57.767" v="21340" actId="1076"/>
          <ac:grpSpMkLst>
            <pc:docMk/>
            <pc:sldMk cId="2700345500" sldId="583"/>
            <ac:grpSpMk id="172" creationId="{1EEBF561-E2C8-4F95-9D49-587F96D4803F}"/>
          </ac:grpSpMkLst>
        </pc:grpChg>
        <pc:grpChg chg="add mod">
          <ac:chgData name="Domonkos Márk" userId="5b754e74-2ec2-4aaf-b9f5-cf8f0656bdfa" providerId="ADAL" clId="{F4C2286D-0DBE-4644-A538-34A6C903FB9C}" dt="2022-01-19T14:11:57.767" v="21340" actId="1076"/>
          <ac:grpSpMkLst>
            <pc:docMk/>
            <pc:sldMk cId="2700345500" sldId="583"/>
            <ac:grpSpMk id="183" creationId="{EECEC15B-95B2-41A0-A08D-F83F8445842B}"/>
          </ac:grpSpMkLst>
        </pc:grpChg>
        <pc:grpChg chg="add mod">
          <ac:chgData name="Domonkos Márk" userId="5b754e74-2ec2-4aaf-b9f5-cf8f0656bdfa" providerId="ADAL" clId="{F4C2286D-0DBE-4644-A538-34A6C903FB9C}" dt="2022-01-19T14:11:57.767" v="21340" actId="1076"/>
          <ac:grpSpMkLst>
            <pc:docMk/>
            <pc:sldMk cId="2700345500" sldId="583"/>
            <ac:grpSpMk id="196" creationId="{38704975-F8F7-4833-BD08-DF8EEF3B5267}"/>
          </ac:grpSpMkLst>
        </pc:grpChg>
        <pc:grpChg chg="add mod">
          <ac:chgData name="Domonkos Márk" userId="5b754e74-2ec2-4aaf-b9f5-cf8f0656bdfa" providerId="ADAL" clId="{F4C2286D-0DBE-4644-A538-34A6C903FB9C}" dt="2022-01-19T14:11:03.778" v="21331" actId="1076"/>
          <ac:grpSpMkLst>
            <pc:docMk/>
            <pc:sldMk cId="2700345500" sldId="583"/>
            <ac:grpSpMk id="207" creationId="{263AA8F8-43FD-4A2F-9A03-60601FADF063}"/>
          </ac:grpSpMkLst>
        </pc:grpChg>
        <pc:grpChg chg="add mod">
          <ac:chgData name="Domonkos Márk" userId="5b754e74-2ec2-4aaf-b9f5-cf8f0656bdfa" providerId="ADAL" clId="{F4C2286D-0DBE-4644-A538-34A6C903FB9C}" dt="2022-01-19T14:11:57.767" v="21340" actId="1076"/>
          <ac:grpSpMkLst>
            <pc:docMk/>
            <pc:sldMk cId="2700345500" sldId="583"/>
            <ac:grpSpMk id="214" creationId="{DD110727-7807-49B6-BABE-111A0F8F7B73}"/>
          </ac:grpSpMkLst>
        </pc:grpChg>
        <pc:graphicFrameChg chg="add del mod">
          <ac:chgData name="Domonkos Márk" userId="5b754e74-2ec2-4aaf-b9f5-cf8f0656bdfa" providerId="ADAL" clId="{F4C2286D-0DBE-4644-A538-34A6C903FB9C}" dt="2022-01-19T14:02:27.691" v="21325"/>
          <ac:graphicFrameMkLst>
            <pc:docMk/>
            <pc:sldMk cId="2700345500" sldId="583"/>
            <ac:graphicFrameMk id="54" creationId="{B43C1533-A9D9-48BC-992E-0649FA776A10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01:15.511" v="21312"/>
          <ac:graphicFrameMkLst>
            <pc:docMk/>
            <pc:sldMk cId="2700345500" sldId="583"/>
            <ac:graphicFrameMk id="58" creationId="{39AD66A0-B406-448D-9001-388A81A1B942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01:15.511" v="21312"/>
          <ac:graphicFrameMkLst>
            <pc:docMk/>
            <pc:sldMk cId="2700345500" sldId="583"/>
            <ac:graphicFrameMk id="59" creationId="{56B153AA-04BA-496F-882C-99D7404F35A2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01:15.511" v="21312"/>
          <ac:graphicFrameMkLst>
            <pc:docMk/>
            <pc:sldMk cId="2700345500" sldId="583"/>
            <ac:graphicFrameMk id="60" creationId="{6D6B396B-55CC-4286-9FD7-3E4C0812E751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01:15.511" v="21312"/>
          <ac:graphicFrameMkLst>
            <pc:docMk/>
            <pc:sldMk cId="2700345500" sldId="583"/>
            <ac:graphicFrameMk id="61" creationId="{95E7CD70-0534-4C95-94B1-3C3FD101B9F0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01:15.511" v="21312"/>
          <ac:graphicFrameMkLst>
            <pc:docMk/>
            <pc:sldMk cId="2700345500" sldId="583"/>
            <ac:graphicFrameMk id="62" creationId="{2D1416C2-2906-40E5-A134-0F63C771B2D2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01:15.511" v="21312"/>
          <ac:graphicFrameMkLst>
            <pc:docMk/>
            <pc:sldMk cId="2700345500" sldId="583"/>
            <ac:graphicFrameMk id="63" creationId="{861CE998-8FC7-4057-A6DE-BC33ED2C5493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01:15.511" v="21312"/>
          <ac:graphicFrameMkLst>
            <pc:docMk/>
            <pc:sldMk cId="2700345500" sldId="583"/>
            <ac:graphicFrameMk id="109" creationId="{71820879-30C8-4F28-985E-BF764D0A28CF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01:15.511" v="21312"/>
          <ac:graphicFrameMkLst>
            <pc:docMk/>
            <pc:sldMk cId="2700345500" sldId="583"/>
            <ac:graphicFrameMk id="110" creationId="{8770077F-A00A-4F99-9B20-EFD3DE5482F3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01:15.511" v="21312"/>
          <ac:graphicFrameMkLst>
            <pc:docMk/>
            <pc:sldMk cId="2700345500" sldId="583"/>
            <ac:graphicFrameMk id="111" creationId="{2982E27F-B975-48CE-B0D5-9628522083D5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01:15.511" v="21312"/>
          <ac:graphicFrameMkLst>
            <pc:docMk/>
            <pc:sldMk cId="2700345500" sldId="583"/>
            <ac:graphicFrameMk id="112" creationId="{B78A9942-B76B-453B-8258-D51BD52C084D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01:15.511" v="21312"/>
          <ac:graphicFrameMkLst>
            <pc:docMk/>
            <pc:sldMk cId="2700345500" sldId="583"/>
            <ac:graphicFrameMk id="113" creationId="{9B4BCD95-A09C-44D1-A9BA-2F0BA68B6E3A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01:15.511" v="21312"/>
          <ac:graphicFrameMkLst>
            <pc:docMk/>
            <pc:sldMk cId="2700345500" sldId="583"/>
            <ac:graphicFrameMk id="114" creationId="{3C9AA4D7-0AEB-4C7C-BEA3-EE2347DF1572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19T14:11:03.778" v="21331" actId="1076"/>
          <ac:graphicFrameMkLst>
            <pc:docMk/>
            <pc:sldMk cId="2700345500" sldId="583"/>
            <ac:graphicFrameMk id="162" creationId="{43001943-F56B-48DB-A174-6E1E5FDE4155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10:36.946" v="21327"/>
          <ac:graphicFrameMkLst>
            <pc:docMk/>
            <pc:sldMk cId="2700345500" sldId="583"/>
            <ac:graphicFrameMk id="166" creationId="{64CAB145-6AE9-493B-B1A8-0F2A01626E0C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10:36.946" v="21327"/>
          <ac:graphicFrameMkLst>
            <pc:docMk/>
            <pc:sldMk cId="2700345500" sldId="583"/>
            <ac:graphicFrameMk id="167" creationId="{84B5A734-1BDE-4EA8-BD19-0B29339A4DF2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10:36.946" v="21327"/>
          <ac:graphicFrameMkLst>
            <pc:docMk/>
            <pc:sldMk cId="2700345500" sldId="583"/>
            <ac:graphicFrameMk id="168" creationId="{65BF081C-4356-4ED7-8E93-3FA8F9DF2297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10:36.946" v="21327"/>
          <ac:graphicFrameMkLst>
            <pc:docMk/>
            <pc:sldMk cId="2700345500" sldId="583"/>
            <ac:graphicFrameMk id="169" creationId="{FCB36525-C6BA-451E-A440-43207F8AD8D2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10:36.946" v="21327"/>
          <ac:graphicFrameMkLst>
            <pc:docMk/>
            <pc:sldMk cId="2700345500" sldId="583"/>
            <ac:graphicFrameMk id="170" creationId="{0C707256-D056-4C01-8B48-793F70DEE96C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10:36.946" v="21327"/>
          <ac:graphicFrameMkLst>
            <pc:docMk/>
            <pc:sldMk cId="2700345500" sldId="583"/>
            <ac:graphicFrameMk id="171" creationId="{C4E6FC95-EACD-4595-838C-470F8B6B93B4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10:36.946" v="21327"/>
          <ac:graphicFrameMkLst>
            <pc:docMk/>
            <pc:sldMk cId="2700345500" sldId="583"/>
            <ac:graphicFrameMk id="217" creationId="{C14A94AC-2616-44BE-9699-975FB8969C59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10:36.946" v="21327"/>
          <ac:graphicFrameMkLst>
            <pc:docMk/>
            <pc:sldMk cId="2700345500" sldId="583"/>
            <ac:graphicFrameMk id="218" creationId="{BA823B3F-F52B-4D17-954D-39591D995297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10:36.946" v="21327"/>
          <ac:graphicFrameMkLst>
            <pc:docMk/>
            <pc:sldMk cId="2700345500" sldId="583"/>
            <ac:graphicFrameMk id="219" creationId="{144349ED-8E39-4010-923F-56FE73AEB4E6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10:36.946" v="21327"/>
          <ac:graphicFrameMkLst>
            <pc:docMk/>
            <pc:sldMk cId="2700345500" sldId="583"/>
            <ac:graphicFrameMk id="220" creationId="{2E09EA97-93DD-4D55-B093-6D7354F21AAB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10:36.946" v="21327"/>
          <ac:graphicFrameMkLst>
            <pc:docMk/>
            <pc:sldMk cId="2700345500" sldId="583"/>
            <ac:graphicFrameMk id="221" creationId="{5A4FAD68-A219-434D-B87F-61448CF348D6}"/>
          </ac:graphicFrameMkLst>
        </pc:graphicFrameChg>
        <pc:graphicFrameChg chg="mod">
          <ac:chgData name="Domonkos Márk" userId="5b754e74-2ec2-4aaf-b9f5-cf8f0656bdfa" providerId="ADAL" clId="{F4C2286D-0DBE-4644-A538-34A6C903FB9C}" dt="2022-01-19T14:10:36.946" v="21327"/>
          <ac:graphicFrameMkLst>
            <pc:docMk/>
            <pc:sldMk cId="2700345500" sldId="583"/>
            <ac:graphicFrameMk id="222" creationId="{CF1F5829-993A-457C-B547-37460499B4B5}"/>
          </ac:graphicFrameMkLst>
        </pc:graphicFrameChg>
        <pc:cxnChg chg="mod">
          <ac:chgData name="Domonkos Márk" userId="5b754e74-2ec2-4aaf-b9f5-cf8f0656bdfa" providerId="ADAL" clId="{F4C2286D-0DBE-4644-A538-34A6C903FB9C}" dt="2022-01-19T14:02:26.652" v="21324" actId="1076"/>
          <ac:cxnSpMkLst>
            <pc:docMk/>
            <pc:sldMk cId="2700345500" sldId="583"/>
            <ac:cxnSpMk id="89" creationId="{C9FE96DD-E23E-4E78-948C-E1B84FB7DC87}"/>
          </ac:cxnSpMkLst>
        </pc:cxnChg>
        <pc:cxnChg chg="mod">
          <ac:chgData name="Domonkos Márk" userId="5b754e74-2ec2-4aaf-b9f5-cf8f0656bdfa" providerId="ADAL" clId="{F4C2286D-0DBE-4644-A538-34A6C903FB9C}" dt="2022-01-19T14:02:26.652" v="21324" actId="1076"/>
          <ac:cxnSpMkLst>
            <pc:docMk/>
            <pc:sldMk cId="2700345500" sldId="583"/>
            <ac:cxnSpMk id="90" creationId="{4B2EB726-C499-4943-B2DC-222217BC68DF}"/>
          </ac:cxnSpMkLst>
        </pc:cxnChg>
        <pc:cxnChg chg="mod">
          <ac:chgData name="Domonkos Márk" userId="5b754e74-2ec2-4aaf-b9f5-cf8f0656bdfa" providerId="ADAL" clId="{F4C2286D-0DBE-4644-A538-34A6C903FB9C}" dt="2022-01-19T14:02:26.652" v="21324" actId="1076"/>
          <ac:cxnSpMkLst>
            <pc:docMk/>
            <pc:sldMk cId="2700345500" sldId="583"/>
            <ac:cxnSpMk id="91" creationId="{B521C90D-036D-4C8A-A95E-871E72970F57}"/>
          </ac:cxnSpMkLst>
        </pc:cxnChg>
        <pc:cxnChg chg="mod">
          <ac:chgData name="Domonkos Márk" userId="5b754e74-2ec2-4aaf-b9f5-cf8f0656bdfa" providerId="ADAL" clId="{F4C2286D-0DBE-4644-A538-34A6C903FB9C}" dt="2022-01-19T14:02:26.652" v="21324" actId="1076"/>
          <ac:cxnSpMkLst>
            <pc:docMk/>
            <pc:sldMk cId="2700345500" sldId="583"/>
            <ac:cxnSpMk id="92" creationId="{D6A45B15-DF32-47E4-AA63-8BC963CE73DF}"/>
          </ac:cxnSpMkLst>
        </pc:cxnChg>
        <pc:cxnChg chg="mod">
          <ac:chgData name="Domonkos Márk" userId="5b754e74-2ec2-4aaf-b9f5-cf8f0656bdfa" providerId="ADAL" clId="{F4C2286D-0DBE-4644-A538-34A6C903FB9C}" dt="2022-01-19T14:02:26.652" v="21324" actId="1076"/>
          <ac:cxnSpMkLst>
            <pc:docMk/>
            <pc:sldMk cId="2700345500" sldId="583"/>
            <ac:cxnSpMk id="93" creationId="{ACDC893F-CEA0-401E-B7A5-2CC2638C8981}"/>
          </ac:cxnSpMkLst>
        </pc:cxnChg>
        <pc:cxnChg chg="mod">
          <ac:chgData name="Domonkos Márk" userId="5b754e74-2ec2-4aaf-b9f5-cf8f0656bdfa" providerId="ADAL" clId="{F4C2286D-0DBE-4644-A538-34A6C903FB9C}" dt="2022-01-19T14:01:15.511" v="21312"/>
          <ac:cxnSpMkLst>
            <pc:docMk/>
            <pc:sldMk cId="2700345500" sldId="583"/>
            <ac:cxnSpMk id="94" creationId="{FB1B6A71-F814-4487-8A1D-88B748AA5E0F}"/>
          </ac:cxnSpMkLst>
        </pc:cxnChg>
        <pc:cxnChg chg="mod">
          <ac:chgData name="Domonkos Márk" userId="5b754e74-2ec2-4aaf-b9f5-cf8f0656bdfa" providerId="ADAL" clId="{F4C2286D-0DBE-4644-A538-34A6C903FB9C}" dt="2022-01-19T14:01:15.511" v="21312"/>
          <ac:cxnSpMkLst>
            <pc:docMk/>
            <pc:sldMk cId="2700345500" sldId="583"/>
            <ac:cxnSpMk id="95" creationId="{06E6B5DF-AC60-425D-83FA-A8BF4B226C0E}"/>
          </ac:cxnSpMkLst>
        </pc:cxnChg>
        <pc:cxnChg chg="mod">
          <ac:chgData name="Domonkos Márk" userId="5b754e74-2ec2-4aaf-b9f5-cf8f0656bdfa" providerId="ADAL" clId="{F4C2286D-0DBE-4644-A538-34A6C903FB9C}" dt="2022-01-19T14:01:15.511" v="21312"/>
          <ac:cxnSpMkLst>
            <pc:docMk/>
            <pc:sldMk cId="2700345500" sldId="583"/>
            <ac:cxnSpMk id="96" creationId="{7CA48DA5-AF06-42B4-A473-31BDDD1B3BE3}"/>
          </ac:cxnSpMkLst>
        </pc:cxnChg>
        <pc:cxnChg chg="mod">
          <ac:chgData name="Domonkos Márk" userId="5b754e74-2ec2-4aaf-b9f5-cf8f0656bdfa" providerId="ADAL" clId="{F4C2286D-0DBE-4644-A538-34A6C903FB9C}" dt="2022-01-19T14:01:15.511" v="21312"/>
          <ac:cxnSpMkLst>
            <pc:docMk/>
            <pc:sldMk cId="2700345500" sldId="583"/>
            <ac:cxnSpMk id="97" creationId="{36620CFB-AE36-4F38-922B-BBA33D2EFA42}"/>
          </ac:cxnSpMkLst>
        </pc:cxnChg>
        <pc:cxnChg chg="mod">
          <ac:chgData name="Domonkos Márk" userId="5b754e74-2ec2-4aaf-b9f5-cf8f0656bdfa" providerId="ADAL" clId="{F4C2286D-0DBE-4644-A538-34A6C903FB9C}" dt="2022-01-19T14:01:15.511" v="21312"/>
          <ac:cxnSpMkLst>
            <pc:docMk/>
            <pc:sldMk cId="2700345500" sldId="583"/>
            <ac:cxnSpMk id="98" creationId="{EE7CFDC8-856C-436C-A49C-1955EBC6F41F}"/>
          </ac:cxnSpMkLst>
        </pc:cxnChg>
        <pc:cxnChg chg="mod">
          <ac:chgData name="Domonkos Márk" userId="5b754e74-2ec2-4aaf-b9f5-cf8f0656bdfa" providerId="ADAL" clId="{F4C2286D-0DBE-4644-A538-34A6C903FB9C}" dt="2022-01-19T14:01:15.511" v="21312"/>
          <ac:cxnSpMkLst>
            <pc:docMk/>
            <pc:sldMk cId="2700345500" sldId="583"/>
            <ac:cxnSpMk id="100" creationId="{02122892-81C9-4B41-980F-BECBB861D1B0}"/>
          </ac:cxnSpMkLst>
        </pc:cxnChg>
        <pc:cxnChg chg="mod">
          <ac:chgData name="Domonkos Márk" userId="5b754e74-2ec2-4aaf-b9f5-cf8f0656bdfa" providerId="ADAL" clId="{F4C2286D-0DBE-4644-A538-34A6C903FB9C}" dt="2022-01-19T14:01:15.511" v="21312"/>
          <ac:cxnSpMkLst>
            <pc:docMk/>
            <pc:sldMk cId="2700345500" sldId="583"/>
            <ac:cxnSpMk id="101" creationId="{909D3C50-6CA0-49E6-92F4-F9197A363AF5}"/>
          </ac:cxnSpMkLst>
        </pc:cxnChg>
        <pc:cxnChg chg="mod">
          <ac:chgData name="Domonkos Márk" userId="5b754e74-2ec2-4aaf-b9f5-cf8f0656bdfa" providerId="ADAL" clId="{F4C2286D-0DBE-4644-A538-34A6C903FB9C}" dt="2022-01-19T14:11:57.767" v="21340" actId="1076"/>
          <ac:cxnSpMkLst>
            <pc:docMk/>
            <pc:sldMk cId="2700345500" sldId="583"/>
            <ac:cxnSpMk id="197" creationId="{3D3F3481-696E-435C-AF0C-1F280C9BF357}"/>
          </ac:cxnSpMkLst>
        </pc:cxnChg>
        <pc:cxnChg chg="mod">
          <ac:chgData name="Domonkos Márk" userId="5b754e74-2ec2-4aaf-b9f5-cf8f0656bdfa" providerId="ADAL" clId="{F4C2286D-0DBE-4644-A538-34A6C903FB9C}" dt="2022-01-19T14:11:57.767" v="21340" actId="1076"/>
          <ac:cxnSpMkLst>
            <pc:docMk/>
            <pc:sldMk cId="2700345500" sldId="583"/>
            <ac:cxnSpMk id="198" creationId="{0B59CEAF-20E3-498E-8108-158FEC6E592D}"/>
          </ac:cxnSpMkLst>
        </pc:cxnChg>
        <pc:cxnChg chg="mod">
          <ac:chgData name="Domonkos Márk" userId="5b754e74-2ec2-4aaf-b9f5-cf8f0656bdfa" providerId="ADAL" clId="{F4C2286D-0DBE-4644-A538-34A6C903FB9C}" dt="2022-01-19T14:11:57.767" v="21340" actId="1076"/>
          <ac:cxnSpMkLst>
            <pc:docMk/>
            <pc:sldMk cId="2700345500" sldId="583"/>
            <ac:cxnSpMk id="199" creationId="{12E0A1FE-B24C-4C6E-B054-518035AA7C95}"/>
          </ac:cxnSpMkLst>
        </pc:cxnChg>
        <pc:cxnChg chg="mod">
          <ac:chgData name="Domonkos Márk" userId="5b754e74-2ec2-4aaf-b9f5-cf8f0656bdfa" providerId="ADAL" clId="{F4C2286D-0DBE-4644-A538-34A6C903FB9C}" dt="2022-01-19T14:11:57.767" v="21340" actId="1076"/>
          <ac:cxnSpMkLst>
            <pc:docMk/>
            <pc:sldMk cId="2700345500" sldId="583"/>
            <ac:cxnSpMk id="200" creationId="{674C2B3B-6CD3-4925-BF1D-5EA8ADF8089A}"/>
          </ac:cxnSpMkLst>
        </pc:cxnChg>
        <pc:cxnChg chg="mod">
          <ac:chgData name="Domonkos Márk" userId="5b754e74-2ec2-4aaf-b9f5-cf8f0656bdfa" providerId="ADAL" clId="{F4C2286D-0DBE-4644-A538-34A6C903FB9C}" dt="2022-01-19T14:11:57.767" v="21340" actId="1076"/>
          <ac:cxnSpMkLst>
            <pc:docMk/>
            <pc:sldMk cId="2700345500" sldId="583"/>
            <ac:cxnSpMk id="201" creationId="{F788ECA8-02D6-41CA-B604-83CAFC2BB4F8}"/>
          </ac:cxnSpMkLst>
        </pc:cxnChg>
        <pc:cxnChg chg="mod">
          <ac:chgData name="Domonkos Márk" userId="5b754e74-2ec2-4aaf-b9f5-cf8f0656bdfa" providerId="ADAL" clId="{F4C2286D-0DBE-4644-A538-34A6C903FB9C}" dt="2022-01-19T14:10:36.946" v="21327"/>
          <ac:cxnSpMkLst>
            <pc:docMk/>
            <pc:sldMk cId="2700345500" sldId="583"/>
            <ac:cxnSpMk id="202" creationId="{A8631E46-5965-4CE8-A1D8-526757E2FBBD}"/>
          </ac:cxnSpMkLst>
        </pc:cxnChg>
        <pc:cxnChg chg="mod">
          <ac:chgData name="Domonkos Márk" userId="5b754e74-2ec2-4aaf-b9f5-cf8f0656bdfa" providerId="ADAL" clId="{F4C2286D-0DBE-4644-A538-34A6C903FB9C}" dt="2022-01-19T14:10:36.946" v="21327"/>
          <ac:cxnSpMkLst>
            <pc:docMk/>
            <pc:sldMk cId="2700345500" sldId="583"/>
            <ac:cxnSpMk id="203" creationId="{E4273D26-06AC-4FBE-B826-DA879ACDCE34}"/>
          </ac:cxnSpMkLst>
        </pc:cxnChg>
        <pc:cxnChg chg="mod">
          <ac:chgData name="Domonkos Márk" userId="5b754e74-2ec2-4aaf-b9f5-cf8f0656bdfa" providerId="ADAL" clId="{F4C2286D-0DBE-4644-A538-34A6C903FB9C}" dt="2022-01-19T14:10:36.946" v="21327"/>
          <ac:cxnSpMkLst>
            <pc:docMk/>
            <pc:sldMk cId="2700345500" sldId="583"/>
            <ac:cxnSpMk id="204" creationId="{3755B34B-8E38-401C-86F0-197563091A2A}"/>
          </ac:cxnSpMkLst>
        </pc:cxnChg>
        <pc:cxnChg chg="mod">
          <ac:chgData name="Domonkos Márk" userId="5b754e74-2ec2-4aaf-b9f5-cf8f0656bdfa" providerId="ADAL" clId="{F4C2286D-0DBE-4644-A538-34A6C903FB9C}" dt="2022-01-19T14:10:36.946" v="21327"/>
          <ac:cxnSpMkLst>
            <pc:docMk/>
            <pc:sldMk cId="2700345500" sldId="583"/>
            <ac:cxnSpMk id="205" creationId="{C573D35F-8EDB-4846-95F7-95D06ECFA55F}"/>
          </ac:cxnSpMkLst>
        </pc:cxnChg>
        <pc:cxnChg chg="mod">
          <ac:chgData name="Domonkos Márk" userId="5b754e74-2ec2-4aaf-b9f5-cf8f0656bdfa" providerId="ADAL" clId="{F4C2286D-0DBE-4644-A538-34A6C903FB9C}" dt="2022-01-19T14:10:36.946" v="21327"/>
          <ac:cxnSpMkLst>
            <pc:docMk/>
            <pc:sldMk cId="2700345500" sldId="583"/>
            <ac:cxnSpMk id="206" creationId="{76991781-C8E8-4687-9C03-B4E2BAD57234}"/>
          </ac:cxnSpMkLst>
        </pc:cxnChg>
        <pc:cxnChg chg="mod">
          <ac:chgData name="Domonkos Márk" userId="5b754e74-2ec2-4aaf-b9f5-cf8f0656bdfa" providerId="ADAL" clId="{F4C2286D-0DBE-4644-A538-34A6C903FB9C}" dt="2022-01-19T14:12:37.080" v="21342" actId="1076"/>
          <ac:cxnSpMkLst>
            <pc:docMk/>
            <pc:sldMk cId="2700345500" sldId="583"/>
            <ac:cxnSpMk id="208" creationId="{CD2D7FE7-E88A-4866-8B93-A3B8E29D5D50}"/>
          </ac:cxnSpMkLst>
        </pc:cxnChg>
        <pc:cxnChg chg="mod">
          <ac:chgData name="Domonkos Márk" userId="5b754e74-2ec2-4aaf-b9f5-cf8f0656bdfa" providerId="ADAL" clId="{F4C2286D-0DBE-4644-A538-34A6C903FB9C}" dt="2022-01-19T14:12:19.919" v="21341" actId="1076"/>
          <ac:cxnSpMkLst>
            <pc:docMk/>
            <pc:sldMk cId="2700345500" sldId="583"/>
            <ac:cxnSpMk id="209" creationId="{F17CB54B-C400-40E7-848A-62F5B098B152}"/>
          </ac:cxnSpMkLst>
        </pc:cxnChg>
      </pc:sldChg>
      <pc:sldChg chg="addSp modSp new mod modAnim">
        <pc:chgData name="Domonkos Márk" userId="5b754e74-2ec2-4aaf-b9f5-cf8f0656bdfa" providerId="ADAL" clId="{F4C2286D-0DBE-4644-A538-34A6C903FB9C}" dt="2022-01-19T14:36:31.137" v="21476" actId="1076"/>
        <pc:sldMkLst>
          <pc:docMk/>
          <pc:sldMk cId="1831960667" sldId="584"/>
        </pc:sldMkLst>
        <pc:spChg chg="mod">
          <ac:chgData name="Domonkos Márk" userId="5b754e74-2ec2-4aaf-b9f5-cf8f0656bdfa" providerId="ADAL" clId="{F4C2286D-0DBE-4644-A538-34A6C903FB9C}" dt="2022-01-19T14:35:52.102" v="21427" actId="947"/>
          <ac:spMkLst>
            <pc:docMk/>
            <pc:sldMk cId="1831960667" sldId="584"/>
            <ac:spMk id="2" creationId="{60155BE2-A94F-48E7-BE7B-BC6AD4B4E3D4}"/>
          </ac:spMkLst>
        </pc:spChg>
        <pc:spChg chg="mod">
          <ac:chgData name="Domonkos Márk" userId="5b754e74-2ec2-4aaf-b9f5-cf8f0656bdfa" providerId="ADAL" clId="{F4C2286D-0DBE-4644-A538-34A6C903FB9C}" dt="2022-01-19T14:34:50.951" v="21396" actId="6549"/>
          <ac:spMkLst>
            <pc:docMk/>
            <pc:sldMk cId="1831960667" sldId="584"/>
            <ac:spMk id="6" creationId="{574A9A78-A251-4812-804C-471FA3CEFD9E}"/>
          </ac:spMkLst>
        </pc:spChg>
        <pc:spChg chg="add mod">
          <ac:chgData name="Domonkos Márk" userId="5b754e74-2ec2-4aaf-b9f5-cf8f0656bdfa" providerId="ADAL" clId="{F4C2286D-0DBE-4644-A538-34A6C903FB9C}" dt="2022-01-19T14:33:59.904" v="21369" actId="1076"/>
          <ac:spMkLst>
            <pc:docMk/>
            <pc:sldMk cId="1831960667" sldId="584"/>
            <ac:spMk id="7" creationId="{3012A828-A0F4-4F76-AA52-446AA67CD8CD}"/>
          </ac:spMkLst>
        </pc:spChg>
        <pc:spChg chg="add mod">
          <ac:chgData name="Domonkos Márk" userId="5b754e74-2ec2-4aaf-b9f5-cf8f0656bdfa" providerId="ADAL" clId="{F4C2286D-0DBE-4644-A538-34A6C903FB9C}" dt="2022-01-19T14:33:59.904" v="21369" actId="1076"/>
          <ac:spMkLst>
            <pc:docMk/>
            <pc:sldMk cId="1831960667" sldId="584"/>
            <ac:spMk id="8" creationId="{981D2E6C-BDC2-4B64-9127-574375C1A603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10" creationId="{C4EC5F5E-8ADC-4E83-9A9F-6640D325FCBC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11" creationId="{4169C7BC-6E58-429F-B5D9-9754B25AD5A7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12" creationId="{DC6E972C-0CD0-4BF0-89A1-61E48215BA35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13" creationId="{6C928625-DA28-4804-ACE6-302D4F962016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14" creationId="{DBFDAEE1-904B-47C4-859C-098ADB83E919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15" creationId="{EAA17B91-7803-43DB-B1C5-FBB0346DD3D3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16" creationId="{1422C74A-823F-4482-B1BD-3A24B12F108D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17" creationId="{D3A80DA0-6BF4-4F13-8FB8-A4CC1DD986E4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18" creationId="{52405F47-1F02-40B5-9FA0-A8D219F30634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19" creationId="{C7611BC2-083C-49FA-AE36-00D14510CCAB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21" creationId="{1E6AC0E2-0730-412F-8EAB-240F7AF6A868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22" creationId="{FDA380C3-8656-4C0B-B5D9-DAC5BE991E37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23" creationId="{31ACF58F-35DB-44B4-AAB0-08BBF48DF349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24" creationId="{F20EDB4F-9511-44F3-B9E1-7B6E1FFCD837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25" creationId="{3934A140-FE36-4537-9D56-A4F4FE5E7F05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26" creationId="{F8668197-CD69-496F-BFD0-0F46F9DAA52B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27" creationId="{37AF5611-6F45-4DD3-8322-44411619FE2C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28" creationId="{8453E8CC-A02C-482B-B924-2F6C5FD53665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29" creationId="{4BC7D1D3-E69D-490B-9C45-F5A008F79A1F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30" creationId="{4B9BD642-22B5-4B6E-BE5D-DB312CEE4969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32" creationId="{0D7FB98D-45D8-4174-885A-0577D39D2EDA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33" creationId="{98C782B5-B455-49BB-B87C-13639623091D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34" creationId="{F82C20DE-723C-42FB-983B-250B329863CF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35" creationId="{9B96A6B1-198C-4C4B-A4B6-95EEB1899537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36" creationId="{559CAF91-DC03-436F-9049-EA1E837B9EEB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37" creationId="{EF91DFB6-0C2B-49C0-9BC8-2C6A750E1C69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38" creationId="{93F1E13E-9517-4C29-9008-973812AFA72F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39" creationId="{79571391-F98F-4EBE-9AA2-505A1486A495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40" creationId="{6480F172-F361-4C80-B82F-C71C6CF6022F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41" creationId="{582C9FFD-5E90-41F5-8C91-CA0151882553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43" creationId="{65E45AFB-C5D2-4AD8-A157-3A71B3C15973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44" creationId="{AA4F5D71-E061-4896-96D1-03FBD6CDC711}"/>
          </ac:spMkLst>
        </pc:spChg>
        <pc:spChg chg="add mod">
          <ac:chgData name="Domonkos Márk" userId="5b754e74-2ec2-4aaf-b9f5-cf8f0656bdfa" providerId="ADAL" clId="{F4C2286D-0DBE-4644-A538-34A6C903FB9C}" dt="2022-01-19T14:33:59.904" v="21369" actId="1076"/>
          <ac:spMkLst>
            <pc:docMk/>
            <pc:sldMk cId="1831960667" sldId="584"/>
            <ac:spMk id="45" creationId="{A63B9D19-E467-48D9-A85D-F2CC019CD123}"/>
          </ac:spMkLst>
        </pc:spChg>
        <pc:spChg chg="add mod">
          <ac:chgData name="Domonkos Márk" userId="5b754e74-2ec2-4aaf-b9f5-cf8f0656bdfa" providerId="ADAL" clId="{F4C2286D-0DBE-4644-A538-34A6C903FB9C}" dt="2022-01-19T14:33:59.904" v="21369" actId="1076"/>
          <ac:spMkLst>
            <pc:docMk/>
            <pc:sldMk cId="1831960667" sldId="584"/>
            <ac:spMk id="46" creationId="{E5B227B4-CE78-42B9-B859-DDB661E5344E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48" creationId="{19F71DE9-4FA3-4E57-8E1D-7BD3075A80D7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49" creationId="{52CD9D87-330A-4443-926A-2823C929B887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50" creationId="{A26071F7-74ED-4D66-8D1F-481CEA0090A6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51" creationId="{E360F1A5-855C-4A8F-817B-465771A8B813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52" creationId="{8925923F-256B-4D20-ACAE-3D9D9349FCF2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53" creationId="{EA2C5431-E57E-47B4-8B6F-ECCEFA4262E8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55" creationId="{1F0A1A28-2850-4FAB-99A6-09544B157F04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56" creationId="{E4929DD3-1F55-4938-A01B-1505864C14D7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57" creationId="{EC3AC81B-C905-4572-84A5-A6AA25D57076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58" creationId="{7EB3B0AE-CC9B-411A-9E7C-0BD81E86F8BD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59" creationId="{6CE7E27E-6DCB-4894-87F6-02218EA379A0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60" creationId="{CDDB168F-036C-48F6-81CB-E4B5A2DEFE2A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61" creationId="{1D82B02F-B26A-4A07-B59D-330F0742F0B6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62" creationId="{7AA15E35-8A5E-4818-90E8-845C67A0E267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63" creationId="{AFA896CB-AAAA-4EC6-95E9-BF92F381C748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64" creationId="{BF858AAF-59F5-4AA3-A332-BC7731F8C79E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66" creationId="{F2555497-7CBB-4EB5-8629-20ED9B04D88D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67" creationId="{D8B2AD2D-ACC6-44A8-83AC-13C8F1A33288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68" creationId="{9BDFD17F-1A01-452C-AAE2-0EA64F61BEBF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69" creationId="{419177EB-2ABA-446A-AE81-04CDACC4A107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70" creationId="{C332CF88-6055-408B-8AD3-8E59E316415F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71" creationId="{FBF96FCC-9EC4-4E63-84BB-FA8079158644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72" creationId="{A06279A5-221A-4503-9528-43567CA564AC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73" creationId="{1027A7B9-7B68-4F01-BDD7-749889DB43D6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74" creationId="{4B64529D-AD70-417D-B4A7-3A9024C05691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75" creationId="{FC643877-0D22-490E-B9DC-790BCFBB70D5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77" creationId="{67E16041-7962-4150-B96C-82C3149BBB1F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78" creationId="{3462A8A1-5BB6-493F-9DF2-8C2B37AAFFBE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79" creationId="{107AA7E6-453B-4A72-924B-F702FCD7C83C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80" creationId="{DC365A1D-005E-48F9-BDB7-2E936C83C5F1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81" creationId="{010BF705-6302-419D-BC5D-D1CA6F0A9699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82" creationId="{EE2D241D-1320-4CE3-84CE-D825F817D921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83" creationId="{8135AAE8-5E6E-47CD-895A-6002BFD6F55E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84" creationId="{55CFD0F2-FFDE-4B62-9DED-33D14278AA88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85" creationId="{C3A0AD05-DFCF-478F-BCAF-A508A61635C9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86" creationId="{6888CAA3-302C-483D-87C5-04F5514E5D0C}"/>
          </ac:spMkLst>
        </pc:spChg>
        <pc:spChg chg="mod">
          <ac:chgData name="Domonkos Márk" userId="5b754e74-2ec2-4aaf-b9f5-cf8f0656bdfa" providerId="ADAL" clId="{F4C2286D-0DBE-4644-A538-34A6C903FB9C}" dt="2022-01-19T14:36:17.604" v="21466" actId="20577"/>
          <ac:spMkLst>
            <pc:docMk/>
            <pc:sldMk cId="1831960667" sldId="584"/>
            <ac:spMk id="88" creationId="{EA79933F-2F27-4F47-84C7-663777358C4C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89" creationId="{A2446C01-0971-4FD7-B4FF-1D1CC4F500AA}"/>
          </ac:spMkLst>
        </pc:spChg>
        <pc:spChg chg="mod">
          <ac:chgData name="Domonkos Márk" userId="5b754e74-2ec2-4aaf-b9f5-cf8f0656bdfa" providerId="ADAL" clId="{F4C2286D-0DBE-4644-A538-34A6C903FB9C}" dt="2022-01-19T14:33:51.083" v="21368"/>
          <ac:spMkLst>
            <pc:docMk/>
            <pc:sldMk cId="1831960667" sldId="584"/>
            <ac:spMk id="90" creationId="{2AE1AEC0-3B86-4ABA-BBC4-EAB23DA6D1F3}"/>
          </ac:spMkLst>
        </pc:spChg>
        <pc:spChg chg="mod">
          <ac:chgData name="Domonkos Márk" userId="5b754e74-2ec2-4aaf-b9f5-cf8f0656bdfa" providerId="ADAL" clId="{F4C2286D-0DBE-4644-A538-34A6C903FB9C}" dt="2022-01-19T14:36:06.128" v="21449" actId="6549"/>
          <ac:spMkLst>
            <pc:docMk/>
            <pc:sldMk cId="1831960667" sldId="584"/>
            <ac:spMk id="91" creationId="{13CD3591-1DB0-4C9B-BD67-A4B90380FCBA}"/>
          </ac:spMkLst>
        </pc:spChg>
        <pc:spChg chg="add mod">
          <ac:chgData name="Domonkos Márk" userId="5b754e74-2ec2-4aaf-b9f5-cf8f0656bdfa" providerId="ADAL" clId="{F4C2286D-0DBE-4644-A538-34A6C903FB9C}" dt="2022-01-19T14:33:59.904" v="21369" actId="1076"/>
          <ac:spMkLst>
            <pc:docMk/>
            <pc:sldMk cId="1831960667" sldId="584"/>
            <ac:spMk id="93" creationId="{6DF56AFD-0FDB-4F3F-AA3C-FCE52C5F9756}"/>
          </ac:spMkLst>
        </pc:spChg>
        <pc:spChg chg="add mod">
          <ac:chgData name="Domonkos Márk" userId="5b754e74-2ec2-4aaf-b9f5-cf8f0656bdfa" providerId="ADAL" clId="{F4C2286D-0DBE-4644-A538-34A6C903FB9C}" dt="2022-01-19T14:33:59.904" v="21369" actId="1076"/>
          <ac:spMkLst>
            <pc:docMk/>
            <pc:sldMk cId="1831960667" sldId="584"/>
            <ac:spMk id="94" creationId="{19FBAF86-04DA-4C2C-A322-A6FBB58DE4E3}"/>
          </ac:spMkLst>
        </pc:spChg>
        <pc:spChg chg="add mod">
          <ac:chgData name="Domonkos Márk" userId="5b754e74-2ec2-4aaf-b9f5-cf8f0656bdfa" providerId="ADAL" clId="{F4C2286D-0DBE-4644-A538-34A6C903FB9C}" dt="2022-01-19T14:33:59.904" v="21369" actId="1076"/>
          <ac:spMkLst>
            <pc:docMk/>
            <pc:sldMk cId="1831960667" sldId="584"/>
            <ac:spMk id="95" creationId="{6CFF31FF-9FD5-410E-98C9-B6E5A15453D6}"/>
          </ac:spMkLst>
        </pc:spChg>
        <pc:spChg chg="add mod">
          <ac:chgData name="Domonkos Márk" userId="5b754e74-2ec2-4aaf-b9f5-cf8f0656bdfa" providerId="ADAL" clId="{F4C2286D-0DBE-4644-A538-34A6C903FB9C}" dt="2022-01-19T14:34:29.804" v="21374" actId="14100"/>
          <ac:spMkLst>
            <pc:docMk/>
            <pc:sldMk cId="1831960667" sldId="584"/>
            <ac:spMk id="96" creationId="{67A63411-914D-41B8-A069-713E51A117BC}"/>
          </ac:spMkLst>
        </pc:spChg>
        <pc:spChg chg="add mod">
          <ac:chgData name="Domonkos Márk" userId="5b754e74-2ec2-4aaf-b9f5-cf8f0656bdfa" providerId="ADAL" clId="{F4C2286D-0DBE-4644-A538-34A6C903FB9C}" dt="2022-01-19T14:36:31.137" v="21476" actId="1076"/>
          <ac:spMkLst>
            <pc:docMk/>
            <pc:sldMk cId="1831960667" sldId="584"/>
            <ac:spMk id="97" creationId="{6AFA48AD-91AD-4305-B1D6-3168D4BBD536}"/>
          </ac:spMkLst>
        </pc:spChg>
        <pc:grpChg chg="add mod">
          <ac:chgData name="Domonkos Márk" userId="5b754e74-2ec2-4aaf-b9f5-cf8f0656bdfa" providerId="ADAL" clId="{F4C2286D-0DBE-4644-A538-34A6C903FB9C}" dt="2022-01-19T14:33:59.904" v="21369" actId="1076"/>
          <ac:grpSpMkLst>
            <pc:docMk/>
            <pc:sldMk cId="1831960667" sldId="584"/>
            <ac:grpSpMk id="9" creationId="{9E209BE3-BD07-44AC-B4DC-C8EB04384649}"/>
          </ac:grpSpMkLst>
        </pc:grpChg>
        <pc:grpChg chg="add mod">
          <ac:chgData name="Domonkos Márk" userId="5b754e74-2ec2-4aaf-b9f5-cf8f0656bdfa" providerId="ADAL" clId="{F4C2286D-0DBE-4644-A538-34A6C903FB9C}" dt="2022-01-19T14:33:59.904" v="21369" actId="1076"/>
          <ac:grpSpMkLst>
            <pc:docMk/>
            <pc:sldMk cId="1831960667" sldId="584"/>
            <ac:grpSpMk id="20" creationId="{2951FB0C-24C1-46D9-8D5E-3AF2CE8A7C56}"/>
          </ac:grpSpMkLst>
        </pc:grpChg>
        <pc:grpChg chg="add mod">
          <ac:chgData name="Domonkos Márk" userId="5b754e74-2ec2-4aaf-b9f5-cf8f0656bdfa" providerId="ADAL" clId="{F4C2286D-0DBE-4644-A538-34A6C903FB9C}" dt="2022-01-19T14:33:59.904" v="21369" actId="1076"/>
          <ac:grpSpMkLst>
            <pc:docMk/>
            <pc:sldMk cId="1831960667" sldId="584"/>
            <ac:grpSpMk id="31" creationId="{E380836A-E880-48DE-A559-9685B2BD61B9}"/>
          </ac:grpSpMkLst>
        </pc:grpChg>
        <pc:grpChg chg="add mod">
          <ac:chgData name="Domonkos Márk" userId="5b754e74-2ec2-4aaf-b9f5-cf8f0656bdfa" providerId="ADAL" clId="{F4C2286D-0DBE-4644-A538-34A6C903FB9C}" dt="2022-01-19T14:33:59.904" v="21369" actId="1076"/>
          <ac:grpSpMkLst>
            <pc:docMk/>
            <pc:sldMk cId="1831960667" sldId="584"/>
            <ac:grpSpMk id="42" creationId="{DA821EA2-D386-464E-B1DA-ACB80750BEB4}"/>
          </ac:grpSpMkLst>
        </pc:grpChg>
        <pc:grpChg chg="add mod">
          <ac:chgData name="Domonkos Márk" userId="5b754e74-2ec2-4aaf-b9f5-cf8f0656bdfa" providerId="ADAL" clId="{F4C2286D-0DBE-4644-A538-34A6C903FB9C}" dt="2022-01-19T14:33:59.904" v="21369" actId="1076"/>
          <ac:grpSpMkLst>
            <pc:docMk/>
            <pc:sldMk cId="1831960667" sldId="584"/>
            <ac:grpSpMk id="47" creationId="{13D11775-522F-42DE-A9DA-F835103EB76D}"/>
          </ac:grpSpMkLst>
        </pc:grpChg>
        <pc:grpChg chg="add mod">
          <ac:chgData name="Domonkos Márk" userId="5b754e74-2ec2-4aaf-b9f5-cf8f0656bdfa" providerId="ADAL" clId="{F4C2286D-0DBE-4644-A538-34A6C903FB9C}" dt="2022-01-19T14:33:59.904" v="21369" actId="1076"/>
          <ac:grpSpMkLst>
            <pc:docMk/>
            <pc:sldMk cId="1831960667" sldId="584"/>
            <ac:grpSpMk id="54" creationId="{4B525095-6F60-4F18-B988-7516302E117C}"/>
          </ac:grpSpMkLst>
        </pc:grpChg>
        <pc:grpChg chg="add mod">
          <ac:chgData name="Domonkos Márk" userId="5b754e74-2ec2-4aaf-b9f5-cf8f0656bdfa" providerId="ADAL" clId="{F4C2286D-0DBE-4644-A538-34A6C903FB9C}" dt="2022-01-19T14:33:59.904" v="21369" actId="1076"/>
          <ac:grpSpMkLst>
            <pc:docMk/>
            <pc:sldMk cId="1831960667" sldId="584"/>
            <ac:grpSpMk id="65" creationId="{0C8757CD-93B2-4A0B-A066-1D04214FE54A}"/>
          </ac:grpSpMkLst>
        </pc:grpChg>
        <pc:grpChg chg="add mod">
          <ac:chgData name="Domonkos Márk" userId="5b754e74-2ec2-4aaf-b9f5-cf8f0656bdfa" providerId="ADAL" clId="{F4C2286D-0DBE-4644-A538-34A6C903FB9C}" dt="2022-01-19T14:33:59.904" v="21369" actId="1076"/>
          <ac:grpSpMkLst>
            <pc:docMk/>
            <pc:sldMk cId="1831960667" sldId="584"/>
            <ac:grpSpMk id="76" creationId="{A339D268-CFD7-445E-8AB4-C28082400B52}"/>
          </ac:grpSpMkLst>
        </pc:grpChg>
        <pc:grpChg chg="add mod">
          <ac:chgData name="Domonkos Márk" userId="5b754e74-2ec2-4aaf-b9f5-cf8f0656bdfa" providerId="ADAL" clId="{F4C2286D-0DBE-4644-A538-34A6C903FB9C}" dt="2022-01-19T14:33:59.904" v="21369" actId="1076"/>
          <ac:grpSpMkLst>
            <pc:docMk/>
            <pc:sldMk cId="1831960667" sldId="584"/>
            <ac:grpSpMk id="87" creationId="{206830F9-7E8A-4F9D-942E-F68189107CB1}"/>
          </ac:grpSpMkLst>
        </pc:grpChg>
        <pc:cxnChg chg="mod">
          <ac:chgData name="Domonkos Márk" userId="5b754e74-2ec2-4aaf-b9f5-cf8f0656bdfa" providerId="ADAL" clId="{F4C2286D-0DBE-4644-A538-34A6C903FB9C}" dt="2022-01-19T14:33:51.083" v="21368"/>
          <ac:cxnSpMkLst>
            <pc:docMk/>
            <pc:sldMk cId="1831960667" sldId="584"/>
            <ac:cxnSpMk id="92" creationId="{BE27F2EB-6CEE-4860-9DB4-639D2640305E}"/>
          </ac:cxnSpMkLst>
        </pc:cxnChg>
      </pc:sldChg>
      <pc:sldChg chg="modSp new mod">
        <pc:chgData name="Domonkos Márk" userId="5b754e74-2ec2-4aaf-b9f5-cf8f0656bdfa" providerId="ADAL" clId="{F4C2286D-0DBE-4644-A538-34A6C903FB9C}" dt="2022-01-19T14:37:43.730" v="21514" actId="20577"/>
        <pc:sldMkLst>
          <pc:docMk/>
          <pc:sldMk cId="3554916810" sldId="585"/>
        </pc:sldMkLst>
        <pc:spChg chg="mod">
          <ac:chgData name="Domonkos Márk" userId="5b754e74-2ec2-4aaf-b9f5-cf8f0656bdfa" providerId="ADAL" clId="{F4C2286D-0DBE-4644-A538-34A6C903FB9C}" dt="2022-01-19T14:37:43.730" v="21514" actId="20577"/>
          <ac:spMkLst>
            <pc:docMk/>
            <pc:sldMk cId="3554916810" sldId="585"/>
            <ac:spMk id="2" creationId="{AB92546E-3ED8-4496-94B2-C750A48BC49A}"/>
          </ac:spMkLst>
        </pc:spChg>
        <pc:spChg chg="mod">
          <ac:chgData name="Domonkos Márk" userId="5b754e74-2ec2-4aaf-b9f5-cf8f0656bdfa" providerId="ADAL" clId="{F4C2286D-0DBE-4644-A538-34A6C903FB9C}" dt="2022-01-19T14:36:43.909" v="21487" actId="20577"/>
          <ac:spMkLst>
            <pc:docMk/>
            <pc:sldMk cId="3554916810" sldId="585"/>
            <ac:spMk id="6" creationId="{E372CC84-DCEC-4C2A-A080-73F2CCB357D2}"/>
          </ac:spMkLst>
        </pc:spChg>
      </pc:sldChg>
      <pc:sldChg chg="modSp new mod">
        <pc:chgData name="Domonkos Márk" userId="5b754e74-2ec2-4aaf-b9f5-cf8f0656bdfa" providerId="ADAL" clId="{F4C2286D-0DBE-4644-A538-34A6C903FB9C}" dt="2022-01-19T14:39:08.950" v="21517"/>
        <pc:sldMkLst>
          <pc:docMk/>
          <pc:sldMk cId="4077596522" sldId="586"/>
        </pc:sldMkLst>
        <pc:spChg chg="mod">
          <ac:chgData name="Domonkos Márk" userId="5b754e74-2ec2-4aaf-b9f5-cf8f0656bdfa" providerId="ADAL" clId="{F4C2286D-0DBE-4644-A538-34A6C903FB9C}" dt="2022-01-19T14:39:08.950" v="21517"/>
          <ac:spMkLst>
            <pc:docMk/>
            <pc:sldMk cId="4077596522" sldId="586"/>
            <ac:spMk id="2" creationId="{44D338E4-FFD3-4D84-A5DF-6A480BBE29AA}"/>
          </ac:spMkLst>
        </pc:spChg>
        <pc:spChg chg="mod">
          <ac:chgData name="Domonkos Márk" userId="5b754e74-2ec2-4aaf-b9f5-cf8f0656bdfa" providerId="ADAL" clId="{F4C2286D-0DBE-4644-A538-34A6C903FB9C}" dt="2022-01-19T14:39:05.487" v="21516"/>
          <ac:spMkLst>
            <pc:docMk/>
            <pc:sldMk cId="4077596522" sldId="586"/>
            <ac:spMk id="6" creationId="{6C4FCBA1-7D3D-4266-A941-519BC1CCE09A}"/>
          </ac:spMkLst>
        </pc:spChg>
      </pc:sldChg>
      <pc:sldChg chg="modSp new mod">
        <pc:chgData name="Domonkos Márk" userId="5b754e74-2ec2-4aaf-b9f5-cf8f0656bdfa" providerId="ADAL" clId="{F4C2286D-0DBE-4644-A538-34A6C903FB9C}" dt="2022-01-19T14:39:28.703" v="21544" actId="20577"/>
        <pc:sldMkLst>
          <pc:docMk/>
          <pc:sldMk cId="1533556868" sldId="587"/>
        </pc:sldMkLst>
        <pc:spChg chg="mod">
          <ac:chgData name="Domonkos Márk" userId="5b754e74-2ec2-4aaf-b9f5-cf8f0656bdfa" providerId="ADAL" clId="{F4C2286D-0DBE-4644-A538-34A6C903FB9C}" dt="2022-01-19T14:39:28.703" v="21544" actId="20577"/>
          <ac:spMkLst>
            <pc:docMk/>
            <pc:sldMk cId="1533556868" sldId="587"/>
            <ac:spMk id="2" creationId="{5E8DB8D4-B3C6-4A4E-AD4B-756CE456EE3C}"/>
          </ac:spMkLst>
        </pc:spChg>
      </pc:sldChg>
      <pc:sldChg chg="modSp new mod">
        <pc:chgData name="Domonkos Márk" userId="5b754e74-2ec2-4aaf-b9f5-cf8f0656bdfa" providerId="ADAL" clId="{F4C2286D-0DBE-4644-A538-34A6C903FB9C}" dt="2022-01-19T14:40:03.570" v="21567" actId="20577"/>
        <pc:sldMkLst>
          <pc:docMk/>
          <pc:sldMk cId="3931448613" sldId="588"/>
        </pc:sldMkLst>
        <pc:spChg chg="mod">
          <ac:chgData name="Domonkos Márk" userId="5b754e74-2ec2-4aaf-b9f5-cf8f0656bdfa" providerId="ADAL" clId="{F4C2286D-0DBE-4644-A538-34A6C903FB9C}" dt="2022-01-19T14:40:03.570" v="21567" actId="20577"/>
          <ac:spMkLst>
            <pc:docMk/>
            <pc:sldMk cId="3931448613" sldId="588"/>
            <ac:spMk id="2" creationId="{3C332909-740C-43FE-B818-D9FEC8E6EED4}"/>
          </ac:spMkLst>
        </pc:spChg>
        <pc:spChg chg="mod">
          <ac:chgData name="Domonkos Márk" userId="5b754e74-2ec2-4aaf-b9f5-cf8f0656bdfa" providerId="ADAL" clId="{F4C2286D-0DBE-4644-A538-34A6C903FB9C}" dt="2022-01-19T14:39:57.540" v="21564" actId="20577"/>
          <ac:spMkLst>
            <pc:docMk/>
            <pc:sldMk cId="3931448613" sldId="588"/>
            <ac:spMk id="6" creationId="{52009A62-01E2-4F98-9516-8E1645D334BC}"/>
          </ac:spMkLst>
        </pc:spChg>
      </pc:sldChg>
      <pc:sldChg chg="addSp modSp new mod">
        <pc:chgData name="Domonkos Márk" userId="5b754e74-2ec2-4aaf-b9f5-cf8f0656bdfa" providerId="ADAL" clId="{F4C2286D-0DBE-4644-A538-34A6C903FB9C}" dt="2022-01-19T14:44:49.175" v="21790" actId="1076"/>
        <pc:sldMkLst>
          <pc:docMk/>
          <pc:sldMk cId="1142956217" sldId="589"/>
        </pc:sldMkLst>
        <pc:spChg chg="mod">
          <ac:chgData name="Domonkos Márk" userId="5b754e74-2ec2-4aaf-b9f5-cf8f0656bdfa" providerId="ADAL" clId="{F4C2286D-0DBE-4644-A538-34A6C903FB9C}" dt="2022-01-19T14:44:17.290" v="21749" actId="20577"/>
          <ac:spMkLst>
            <pc:docMk/>
            <pc:sldMk cId="1142956217" sldId="589"/>
            <ac:spMk id="2" creationId="{E51115AA-06C1-4F91-8CC8-0FEACB242795}"/>
          </ac:spMkLst>
        </pc:spChg>
        <pc:spChg chg="mod">
          <ac:chgData name="Domonkos Márk" userId="5b754e74-2ec2-4aaf-b9f5-cf8f0656bdfa" providerId="ADAL" clId="{F4C2286D-0DBE-4644-A538-34A6C903FB9C}" dt="2022-01-19T14:41:33.557" v="21584"/>
          <ac:spMkLst>
            <pc:docMk/>
            <pc:sldMk cId="1142956217" sldId="589"/>
            <ac:spMk id="10" creationId="{2E079A4E-0A07-410E-926A-D7D0CAA26F7E}"/>
          </ac:spMkLst>
        </pc:spChg>
        <pc:spChg chg="mod">
          <ac:chgData name="Domonkos Márk" userId="5b754e74-2ec2-4aaf-b9f5-cf8f0656bdfa" providerId="ADAL" clId="{F4C2286D-0DBE-4644-A538-34A6C903FB9C}" dt="2022-01-19T14:41:59.192" v="21596" actId="20577"/>
          <ac:spMkLst>
            <pc:docMk/>
            <pc:sldMk cId="1142956217" sldId="589"/>
            <ac:spMk id="11" creationId="{020FC8E1-3AFA-4176-A87C-7D68FA359E6D}"/>
          </ac:spMkLst>
        </pc:spChg>
        <pc:spChg chg="mod">
          <ac:chgData name="Domonkos Márk" userId="5b754e74-2ec2-4aaf-b9f5-cf8f0656bdfa" providerId="ADAL" clId="{F4C2286D-0DBE-4644-A538-34A6C903FB9C}" dt="2022-01-19T14:41:33.557" v="21584"/>
          <ac:spMkLst>
            <pc:docMk/>
            <pc:sldMk cId="1142956217" sldId="589"/>
            <ac:spMk id="12" creationId="{EB570378-01BA-4440-9F38-24400553B9B4}"/>
          </ac:spMkLst>
        </pc:spChg>
        <pc:spChg chg="mod">
          <ac:chgData name="Domonkos Márk" userId="5b754e74-2ec2-4aaf-b9f5-cf8f0656bdfa" providerId="ADAL" clId="{F4C2286D-0DBE-4644-A538-34A6C903FB9C}" dt="2022-01-19T14:42:33.956" v="21658" actId="1076"/>
          <ac:spMkLst>
            <pc:docMk/>
            <pc:sldMk cId="1142956217" sldId="589"/>
            <ac:spMk id="13" creationId="{CD1C8BC3-A9C6-45E7-BDA1-1FEAC1993E7C}"/>
          </ac:spMkLst>
        </pc:spChg>
        <pc:spChg chg="mod">
          <ac:chgData name="Domonkos Márk" userId="5b754e74-2ec2-4aaf-b9f5-cf8f0656bdfa" providerId="ADAL" clId="{F4C2286D-0DBE-4644-A538-34A6C903FB9C}" dt="2022-01-19T14:41:33.557" v="21584"/>
          <ac:spMkLst>
            <pc:docMk/>
            <pc:sldMk cId="1142956217" sldId="589"/>
            <ac:spMk id="14" creationId="{8CB1C0F3-EADC-40A0-A1CC-8912E0B4268D}"/>
          </ac:spMkLst>
        </pc:spChg>
        <pc:spChg chg="mod">
          <ac:chgData name="Domonkos Márk" userId="5b754e74-2ec2-4aaf-b9f5-cf8f0656bdfa" providerId="ADAL" clId="{F4C2286D-0DBE-4644-A538-34A6C903FB9C}" dt="2022-01-19T14:42:42.974" v="21665" actId="1076"/>
          <ac:spMkLst>
            <pc:docMk/>
            <pc:sldMk cId="1142956217" sldId="589"/>
            <ac:spMk id="15" creationId="{0BF06A72-361E-42BA-A76E-C44FC4D3059B}"/>
          </ac:spMkLst>
        </pc:spChg>
        <pc:spChg chg="mod">
          <ac:chgData name="Domonkos Márk" userId="5b754e74-2ec2-4aaf-b9f5-cf8f0656bdfa" providerId="ADAL" clId="{F4C2286D-0DBE-4644-A538-34A6C903FB9C}" dt="2022-01-19T14:41:33.557" v="21584"/>
          <ac:spMkLst>
            <pc:docMk/>
            <pc:sldMk cId="1142956217" sldId="589"/>
            <ac:spMk id="16" creationId="{C4B1F89A-07F6-4B8A-9225-DE23E2CC1187}"/>
          </ac:spMkLst>
        </pc:spChg>
        <pc:spChg chg="mod">
          <ac:chgData name="Domonkos Márk" userId="5b754e74-2ec2-4aaf-b9f5-cf8f0656bdfa" providerId="ADAL" clId="{F4C2286D-0DBE-4644-A538-34A6C903FB9C}" dt="2022-01-19T14:42:47.357" v="21672" actId="20577"/>
          <ac:spMkLst>
            <pc:docMk/>
            <pc:sldMk cId="1142956217" sldId="589"/>
            <ac:spMk id="17" creationId="{A678469A-8B67-4C07-B874-97840B5E506E}"/>
          </ac:spMkLst>
        </pc:spChg>
        <pc:spChg chg="mod">
          <ac:chgData name="Domonkos Márk" userId="5b754e74-2ec2-4aaf-b9f5-cf8f0656bdfa" providerId="ADAL" clId="{F4C2286D-0DBE-4644-A538-34A6C903FB9C}" dt="2022-01-19T14:41:33.557" v="21584"/>
          <ac:spMkLst>
            <pc:docMk/>
            <pc:sldMk cId="1142956217" sldId="589"/>
            <ac:spMk id="18" creationId="{973564C6-4316-420F-98B4-6A41C84674C0}"/>
          </ac:spMkLst>
        </pc:spChg>
        <pc:spChg chg="mod">
          <ac:chgData name="Domonkos Márk" userId="5b754e74-2ec2-4aaf-b9f5-cf8f0656bdfa" providerId="ADAL" clId="{F4C2286D-0DBE-4644-A538-34A6C903FB9C}" dt="2022-01-19T14:42:58.626" v="21678" actId="1076"/>
          <ac:spMkLst>
            <pc:docMk/>
            <pc:sldMk cId="1142956217" sldId="589"/>
            <ac:spMk id="19" creationId="{26F3BDCF-B574-48E5-B873-7FA88A585876}"/>
          </ac:spMkLst>
        </pc:spChg>
        <pc:spChg chg="mod">
          <ac:chgData name="Domonkos Márk" userId="5b754e74-2ec2-4aaf-b9f5-cf8f0656bdfa" providerId="ADAL" clId="{F4C2286D-0DBE-4644-A538-34A6C903FB9C}" dt="2022-01-19T14:41:33.557" v="21584"/>
          <ac:spMkLst>
            <pc:docMk/>
            <pc:sldMk cId="1142956217" sldId="589"/>
            <ac:spMk id="20" creationId="{317F4532-07F9-4212-8024-9D8AE0665EB1}"/>
          </ac:spMkLst>
        </pc:spChg>
        <pc:spChg chg="mod">
          <ac:chgData name="Domonkos Márk" userId="5b754e74-2ec2-4aaf-b9f5-cf8f0656bdfa" providerId="ADAL" clId="{F4C2286D-0DBE-4644-A538-34A6C903FB9C}" dt="2022-01-19T14:43:29.125" v="21709" actId="1076"/>
          <ac:spMkLst>
            <pc:docMk/>
            <pc:sldMk cId="1142956217" sldId="589"/>
            <ac:spMk id="21" creationId="{CEDC0038-3129-4B2F-AF80-3D7F7B516AD6}"/>
          </ac:spMkLst>
        </pc:spChg>
        <pc:spChg chg="mod">
          <ac:chgData name="Domonkos Márk" userId="5b754e74-2ec2-4aaf-b9f5-cf8f0656bdfa" providerId="ADAL" clId="{F4C2286D-0DBE-4644-A538-34A6C903FB9C}" dt="2022-01-19T14:41:33.557" v="21584"/>
          <ac:spMkLst>
            <pc:docMk/>
            <pc:sldMk cId="1142956217" sldId="589"/>
            <ac:spMk id="22" creationId="{0D4D9D5D-087A-4ED2-94B6-09DED0DDC972}"/>
          </ac:spMkLst>
        </pc:spChg>
        <pc:spChg chg="mod">
          <ac:chgData name="Domonkos Márk" userId="5b754e74-2ec2-4aaf-b9f5-cf8f0656bdfa" providerId="ADAL" clId="{F4C2286D-0DBE-4644-A538-34A6C903FB9C}" dt="2022-01-19T14:42:50.396" v="21674" actId="20577"/>
          <ac:spMkLst>
            <pc:docMk/>
            <pc:sldMk cId="1142956217" sldId="589"/>
            <ac:spMk id="23" creationId="{EB99998F-2FD6-4A84-A0C4-A7E3451738AB}"/>
          </ac:spMkLst>
        </pc:spChg>
        <pc:spChg chg="mod">
          <ac:chgData name="Domonkos Márk" userId="5b754e74-2ec2-4aaf-b9f5-cf8f0656bdfa" providerId="ADAL" clId="{F4C2286D-0DBE-4644-A538-34A6C903FB9C}" dt="2022-01-19T14:41:33.557" v="21584"/>
          <ac:spMkLst>
            <pc:docMk/>
            <pc:sldMk cId="1142956217" sldId="589"/>
            <ac:spMk id="24" creationId="{C637951B-C8C2-4DDF-834C-B57CE1D473B5}"/>
          </ac:spMkLst>
        </pc:spChg>
        <pc:spChg chg="mod">
          <ac:chgData name="Domonkos Márk" userId="5b754e74-2ec2-4aaf-b9f5-cf8f0656bdfa" providerId="ADAL" clId="{F4C2286D-0DBE-4644-A538-34A6C903FB9C}" dt="2022-01-19T14:44:29.208" v="21759" actId="1076"/>
          <ac:spMkLst>
            <pc:docMk/>
            <pc:sldMk cId="1142956217" sldId="589"/>
            <ac:spMk id="25" creationId="{536D755D-2876-4F0E-BBA6-841CA5ABBE0B}"/>
          </ac:spMkLst>
        </pc:spChg>
        <pc:spChg chg="mod">
          <ac:chgData name="Domonkos Márk" userId="5b754e74-2ec2-4aaf-b9f5-cf8f0656bdfa" providerId="ADAL" clId="{F4C2286D-0DBE-4644-A538-34A6C903FB9C}" dt="2022-01-19T14:41:33.557" v="21584"/>
          <ac:spMkLst>
            <pc:docMk/>
            <pc:sldMk cId="1142956217" sldId="589"/>
            <ac:spMk id="26" creationId="{F754FAF1-5FDD-479B-94A9-658C056A662C}"/>
          </ac:spMkLst>
        </pc:spChg>
        <pc:spChg chg="mod">
          <ac:chgData name="Domonkos Márk" userId="5b754e74-2ec2-4aaf-b9f5-cf8f0656bdfa" providerId="ADAL" clId="{F4C2286D-0DBE-4644-A538-34A6C903FB9C}" dt="2022-01-19T14:43:54.293" v="21727" actId="1076"/>
          <ac:spMkLst>
            <pc:docMk/>
            <pc:sldMk cId="1142956217" sldId="589"/>
            <ac:spMk id="27" creationId="{D63BFA89-491E-472B-8B69-B2E5D2187699}"/>
          </ac:spMkLst>
        </pc:spChg>
        <pc:spChg chg="mod">
          <ac:chgData name="Domonkos Márk" userId="5b754e74-2ec2-4aaf-b9f5-cf8f0656bdfa" providerId="ADAL" clId="{F4C2286D-0DBE-4644-A538-34A6C903FB9C}" dt="2022-01-19T14:41:33.557" v="21584"/>
          <ac:spMkLst>
            <pc:docMk/>
            <pc:sldMk cId="1142956217" sldId="589"/>
            <ac:spMk id="28" creationId="{7AFEB452-8092-4369-9B03-396E74524977}"/>
          </ac:spMkLst>
        </pc:spChg>
        <pc:spChg chg="mod">
          <ac:chgData name="Domonkos Márk" userId="5b754e74-2ec2-4aaf-b9f5-cf8f0656bdfa" providerId="ADAL" clId="{F4C2286D-0DBE-4644-A538-34A6C903FB9C}" dt="2022-01-19T14:43:40.251" v="21717" actId="1076"/>
          <ac:spMkLst>
            <pc:docMk/>
            <pc:sldMk cId="1142956217" sldId="589"/>
            <ac:spMk id="29" creationId="{7C8F2D55-9E8A-420D-ACCF-5F06932BA0BF}"/>
          </ac:spMkLst>
        </pc:spChg>
        <pc:spChg chg="mod">
          <ac:chgData name="Domonkos Márk" userId="5b754e74-2ec2-4aaf-b9f5-cf8f0656bdfa" providerId="ADAL" clId="{F4C2286D-0DBE-4644-A538-34A6C903FB9C}" dt="2022-01-19T14:41:33.557" v="21584"/>
          <ac:spMkLst>
            <pc:docMk/>
            <pc:sldMk cId="1142956217" sldId="589"/>
            <ac:spMk id="30" creationId="{9FE7B7A4-12C1-4EC7-91BC-88BDE24C1E30}"/>
          </ac:spMkLst>
        </pc:spChg>
        <pc:spChg chg="mod">
          <ac:chgData name="Domonkos Márk" userId="5b754e74-2ec2-4aaf-b9f5-cf8f0656bdfa" providerId="ADAL" clId="{F4C2286D-0DBE-4644-A538-34A6C903FB9C}" dt="2022-01-19T14:44:49.175" v="21790" actId="1076"/>
          <ac:spMkLst>
            <pc:docMk/>
            <pc:sldMk cId="1142956217" sldId="589"/>
            <ac:spMk id="31" creationId="{4D6F527C-85D5-49AC-97CA-1F2D63B44A4E}"/>
          </ac:spMkLst>
        </pc:spChg>
        <pc:spChg chg="mod">
          <ac:chgData name="Domonkos Márk" userId="5b754e74-2ec2-4aaf-b9f5-cf8f0656bdfa" providerId="ADAL" clId="{F4C2286D-0DBE-4644-A538-34A6C903FB9C}" dt="2022-01-19T14:41:33.557" v="21584"/>
          <ac:spMkLst>
            <pc:docMk/>
            <pc:sldMk cId="1142956217" sldId="589"/>
            <ac:spMk id="32" creationId="{A1D2BFE1-FB46-429C-B1D1-0DBAB9CAD68D}"/>
          </ac:spMkLst>
        </pc:spChg>
        <pc:spChg chg="mod">
          <ac:chgData name="Domonkos Márk" userId="5b754e74-2ec2-4aaf-b9f5-cf8f0656bdfa" providerId="ADAL" clId="{F4C2286D-0DBE-4644-A538-34A6C903FB9C}" dt="2022-01-19T14:43:16.452" v="21690" actId="1076"/>
          <ac:spMkLst>
            <pc:docMk/>
            <pc:sldMk cId="1142956217" sldId="589"/>
            <ac:spMk id="33" creationId="{0823B037-D9FB-4669-B003-C4060C225C0A}"/>
          </ac:spMkLst>
        </pc:spChg>
        <pc:grpChg chg="add mod">
          <ac:chgData name="Domonkos Márk" userId="5b754e74-2ec2-4aaf-b9f5-cf8f0656bdfa" providerId="ADAL" clId="{F4C2286D-0DBE-4644-A538-34A6C903FB9C}" dt="2022-01-19T14:41:50.568" v="21587" actId="14100"/>
          <ac:grpSpMkLst>
            <pc:docMk/>
            <pc:sldMk cId="1142956217" sldId="589"/>
            <ac:grpSpMk id="8" creationId="{A418DDF9-0D07-4272-93EF-41623502A391}"/>
          </ac:grpSpMkLst>
        </pc:grpChg>
        <pc:picChg chg="add mod">
          <ac:chgData name="Domonkos Márk" userId="5b754e74-2ec2-4aaf-b9f5-cf8f0656bdfa" providerId="ADAL" clId="{F4C2286D-0DBE-4644-A538-34A6C903FB9C}" dt="2022-01-19T14:41:26.685" v="21583" actId="1076"/>
          <ac:picMkLst>
            <pc:docMk/>
            <pc:sldMk cId="1142956217" sldId="589"/>
            <ac:picMk id="7" creationId="{950653C5-0BDF-48DD-824E-1424D26E2780}"/>
          </ac:picMkLst>
        </pc:picChg>
        <pc:picChg chg="mod">
          <ac:chgData name="Domonkos Márk" userId="5b754e74-2ec2-4aaf-b9f5-cf8f0656bdfa" providerId="ADAL" clId="{F4C2286D-0DBE-4644-A538-34A6C903FB9C}" dt="2022-01-19T14:43:10.498" v="21689" actId="1076"/>
          <ac:picMkLst>
            <pc:docMk/>
            <pc:sldMk cId="1142956217" sldId="589"/>
            <ac:picMk id="9" creationId="{0F225F74-68C2-4B5D-8CF1-549EDD74D45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14:46:14.978" v="21793"/>
        <pc:sldMkLst>
          <pc:docMk/>
          <pc:sldMk cId="3841138714" sldId="590"/>
        </pc:sldMkLst>
        <pc:spChg chg="del">
          <ac:chgData name="Domonkos Márk" userId="5b754e74-2ec2-4aaf-b9f5-cf8f0656bdfa" providerId="ADAL" clId="{F4C2286D-0DBE-4644-A538-34A6C903FB9C}" dt="2022-01-19T14:46:14.978" v="21793"/>
          <ac:spMkLst>
            <pc:docMk/>
            <pc:sldMk cId="3841138714" sldId="590"/>
            <ac:spMk id="2" creationId="{6A2305FB-25BD-4EF2-8FC2-F130F0CE8E17}"/>
          </ac:spMkLst>
        </pc:spChg>
        <pc:spChg chg="mod">
          <ac:chgData name="Domonkos Márk" userId="5b754e74-2ec2-4aaf-b9f5-cf8f0656bdfa" providerId="ADAL" clId="{F4C2286D-0DBE-4644-A538-34A6C903FB9C}" dt="2022-01-19T14:46:11.714" v="21792"/>
          <ac:spMkLst>
            <pc:docMk/>
            <pc:sldMk cId="3841138714" sldId="590"/>
            <ac:spMk id="6" creationId="{2195712F-5C5E-47B6-8B68-92F846961033}"/>
          </ac:spMkLst>
        </pc:spChg>
        <pc:picChg chg="add mod">
          <ac:chgData name="Domonkos Márk" userId="5b754e74-2ec2-4aaf-b9f5-cf8f0656bdfa" providerId="ADAL" clId="{F4C2286D-0DBE-4644-A538-34A6C903FB9C}" dt="2022-01-19T14:46:14.978" v="21793"/>
          <ac:picMkLst>
            <pc:docMk/>
            <pc:sldMk cId="3841138714" sldId="590"/>
            <ac:picMk id="7" creationId="{9D843E0A-9C74-4CE8-B09B-AFBD6CA5EDB3}"/>
          </ac:picMkLst>
        </pc:picChg>
      </pc:sldChg>
      <pc:sldChg chg="modSp new mod">
        <pc:chgData name="Domonkos Márk" userId="5b754e74-2ec2-4aaf-b9f5-cf8f0656bdfa" providerId="ADAL" clId="{F4C2286D-0DBE-4644-A538-34A6C903FB9C}" dt="2022-01-19T14:46:44.607" v="21800" actId="27636"/>
        <pc:sldMkLst>
          <pc:docMk/>
          <pc:sldMk cId="3221466172" sldId="591"/>
        </pc:sldMkLst>
        <pc:spChg chg="mod">
          <ac:chgData name="Domonkos Márk" userId="5b754e74-2ec2-4aaf-b9f5-cf8f0656bdfa" providerId="ADAL" clId="{F4C2286D-0DBE-4644-A538-34A6C903FB9C}" dt="2022-01-19T14:46:44.607" v="21800" actId="27636"/>
          <ac:spMkLst>
            <pc:docMk/>
            <pc:sldMk cId="3221466172" sldId="591"/>
            <ac:spMk id="2" creationId="{626263D2-9F9D-4620-B27F-372625576658}"/>
          </ac:spMkLst>
        </pc:spChg>
        <pc:spChg chg="mod">
          <ac:chgData name="Domonkos Márk" userId="5b754e74-2ec2-4aaf-b9f5-cf8f0656bdfa" providerId="ADAL" clId="{F4C2286D-0DBE-4644-A538-34A6C903FB9C}" dt="2022-01-19T14:46:26.946" v="21795"/>
          <ac:spMkLst>
            <pc:docMk/>
            <pc:sldMk cId="3221466172" sldId="591"/>
            <ac:spMk id="6" creationId="{4BACCE5F-53AC-435C-8B0D-CDC747EF9603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14:47:23.750" v="21810" actId="1076"/>
        <pc:sldMkLst>
          <pc:docMk/>
          <pc:sldMk cId="1969076471" sldId="592"/>
        </pc:sldMkLst>
        <pc:spChg chg="del">
          <ac:chgData name="Domonkos Márk" userId="5b754e74-2ec2-4aaf-b9f5-cf8f0656bdfa" providerId="ADAL" clId="{F4C2286D-0DBE-4644-A538-34A6C903FB9C}" dt="2022-01-19T14:46:58.779" v="21803"/>
          <ac:spMkLst>
            <pc:docMk/>
            <pc:sldMk cId="1969076471" sldId="592"/>
            <ac:spMk id="2" creationId="{46E83ABE-DE2B-4480-9140-E490C5EC9423}"/>
          </ac:spMkLst>
        </pc:spChg>
        <pc:spChg chg="mod">
          <ac:chgData name="Domonkos Márk" userId="5b754e74-2ec2-4aaf-b9f5-cf8f0656bdfa" providerId="ADAL" clId="{F4C2286D-0DBE-4644-A538-34A6C903FB9C}" dt="2022-01-19T14:46:55.100" v="21802"/>
          <ac:spMkLst>
            <pc:docMk/>
            <pc:sldMk cId="1969076471" sldId="592"/>
            <ac:spMk id="6" creationId="{9791D84B-E9FA-4392-9458-63E46DAC0E60}"/>
          </ac:spMkLst>
        </pc:spChg>
        <pc:spChg chg="add mod">
          <ac:chgData name="Domonkos Márk" userId="5b754e74-2ec2-4aaf-b9f5-cf8f0656bdfa" providerId="ADAL" clId="{F4C2286D-0DBE-4644-A538-34A6C903FB9C}" dt="2022-01-19T14:47:23.750" v="21810" actId="1076"/>
          <ac:spMkLst>
            <pc:docMk/>
            <pc:sldMk cId="1969076471" sldId="592"/>
            <ac:spMk id="9" creationId="{749D37AF-3F89-4E29-BD98-C191EA0BCAB7}"/>
          </ac:spMkLst>
        </pc:spChg>
        <pc:picChg chg="add mod">
          <ac:chgData name="Domonkos Márk" userId="5b754e74-2ec2-4aaf-b9f5-cf8f0656bdfa" providerId="ADAL" clId="{F4C2286D-0DBE-4644-A538-34A6C903FB9C}" dt="2022-01-19T14:47:06.116" v="21805" actId="1076"/>
          <ac:picMkLst>
            <pc:docMk/>
            <pc:sldMk cId="1969076471" sldId="592"/>
            <ac:picMk id="7" creationId="{3E67F427-6242-4E5A-B787-85E0BFD5AEDB}"/>
          </ac:picMkLst>
        </pc:picChg>
      </pc:sldChg>
      <pc:sldChg chg="modSp new mod">
        <pc:chgData name="Domonkos Márk" userId="5b754e74-2ec2-4aaf-b9f5-cf8f0656bdfa" providerId="ADAL" clId="{F4C2286D-0DBE-4644-A538-34A6C903FB9C}" dt="2022-01-19T14:52:13.314" v="21839" actId="20577"/>
        <pc:sldMkLst>
          <pc:docMk/>
          <pc:sldMk cId="3854395222" sldId="593"/>
        </pc:sldMkLst>
        <pc:spChg chg="mod">
          <ac:chgData name="Domonkos Márk" userId="5b754e74-2ec2-4aaf-b9f5-cf8f0656bdfa" providerId="ADAL" clId="{F4C2286D-0DBE-4644-A538-34A6C903FB9C}" dt="2022-01-19T14:52:13.314" v="21839" actId="20577"/>
          <ac:spMkLst>
            <pc:docMk/>
            <pc:sldMk cId="3854395222" sldId="593"/>
            <ac:spMk id="2" creationId="{5FF76E85-9D34-419E-B6C8-27AB74121DF2}"/>
          </ac:spMkLst>
        </pc:spChg>
        <pc:spChg chg="mod">
          <ac:chgData name="Domonkos Márk" userId="5b754e74-2ec2-4aaf-b9f5-cf8f0656bdfa" providerId="ADAL" clId="{F4C2286D-0DBE-4644-A538-34A6C903FB9C}" dt="2022-01-19T14:51:40.036" v="21812"/>
          <ac:spMkLst>
            <pc:docMk/>
            <pc:sldMk cId="3854395222" sldId="593"/>
            <ac:spMk id="6" creationId="{11C3F6B9-7BFC-4960-8B9B-562433C6E18C}"/>
          </ac:spMkLst>
        </pc:spChg>
      </pc:sldChg>
      <pc:sldChg chg="modSp new mod">
        <pc:chgData name="Domonkos Márk" userId="5b754e74-2ec2-4aaf-b9f5-cf8f0656bdfa" providerId="ADAL" clId="{F4C2286D-0DBE-4644-A538-34A6C903FB9C}" dt="2022-01-19T14:52:51.342" v="21847" actId="27636"/>
        <pc:sldMkLst>
          <pc:docMk/>
          <pc:sldMk cId="3328565096" sldId="594"/>
        </pc:sldMkLst>
        <pc:spChg chg="mod">
          <ac:chgData name="Domonkos Márk" userId="5b754e74-2ec2-4aaf-b9f5-cf8f0656bdfa" providerId="ADAL" clId="{F4C2286D-0DBE-4644-A538-34A6C903FB9C}" dt="2022-01-19T14:52:51.342" v="21847" actId="27636"/>
          <ac:spMkLst>
            <pc:docMk/>
            <pc:sldMk cId="3328565096" sldId="594"/>
            <ac:spMk id="2" creationId="{56875CB6-AC21-456E-9561-6FF54526BE01}"/>
          </ac:spMkLst>
        </pc:spChg>
        <pc:spChg chg="mod">
          <ac:chgData name="Domonkos Márk" userId="5b754e74-2ec2-4aaf-b9f5-cf8f0656bdfa" providerId="ADAL" clId="{F4C2286D-0DBE-4644-A538-34A6C903FB9C}" dt="2022-01-19T14:52:35.831" v="21841"/>
          <ac:spMkLst>
            <pc:docMk/>
            <pc:sldMk cId="3328565096" sldId="594"/>
            <ac:spMk id="6" creationId="{28F02B20-3103-49F4-9E81-4F36601FF2FA}"/>
          </ac:spMkLst>
        </pc:spChg>
      </pc:sldChg>
      <pc:sldChg chg="modSp new mod">
        <pc:chgData name="Domonkos Márk" userId="5b754e74-2ec2-4aaf-b9f5-cf8f0656bdfa" providerId="ADAL" clId="{F4C2286D-0DBE-4644-A538-34A6C903FB9C}" dt="2022-01-19T14:53:30.931" v="21864" actId="948"/>
        <pc:sldMkLst>
          <pc:docMk/>
          <pc:sldMk cId="1004330045" sldId="595"/>
        </pc:sldMkLst>
        <pc:spChg chg="mod">
          <ac:chgData name="Domonkos Márk" userId="5b754e74-2ec2-4aaf-b9f5-cf8f0656bdfa" providerId="ADAL" clId="{F4C2286D-0DBE-4644-A538-34A6C903FB9C}" dt="2022-01-19T14:53:30.931" v="21864" actId="948"/>
          <ac:spMkLst>
            <pc:docMk/>
            <pc:sldMk cId="1004330045" sldId="595"/>
            <ac:spMk id="2" creationId="{D7343563-958C-4AE2-B919-A16F90B884EA}"/>
          </ac:spMkLst>
        </pc:spChg>
        <pc:spChg chg="mod">
          <ac:chgData name="Domonkos Márk" userId="5b754e74-2ec2-4aaf-b9f5-cf8f0656bdfa" providerId="ADAL" clId="{F4C2286D-0DBE-4644-A538-34A6C903FB9C}" dt="2022-01-19T14:53:07.536" v="21858" actId="20577"/>
          <ac:spMkLst>
            <pc:docMk/>
            <pc:sldMk cId="1004330045" sldId="595"/>
            <ac:spMk id="6" creationId="{40470487-4AA0-4050-8B54-95854EB1A796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14:54:02.630" v="21884"/>
        <pc:sldMkLst>
          <pc:docMk/>
          <pc:sldMk cId="1010012858" sldId="596"/>
        </pc:sldMkLst>
        <pc:spChg chg="del">
          <ac:chgData name="Domonkos Márk" userId="5b754e74-2ec2-4aaf-b9f5-cf8f0656bdfa" providerId="ADAL" clId="{F4C2286D-0DBE-4644-A538-34A6C903FB9C}" dt="2022-01-19T14:54:02.630" v="21884"/>
          <ac:spMkLst>
            <pc:docMk/>
            <pc:sldMk cId="1010012858" sldId="596"/>
            <ac:spMk id="2" creationId="{B742FDF7-D0B7-4E39-93D9-63D3774DFC94}"/>
          </ac:spMkLst>
        </pc:spChg>
        <pc:spChg chg="mod">
          <ac:chgData name="Domonkos Márk" userId="5b754e74-2ec2-4aaf-b9f5-cf8f0656bdfa" providerId="ADAL" clId="{F4C2286D-0DBE-4644-A538-34A6C903FB9C}" dt="2022-01-19T14:53:57.621" v="21883" actId="20577"/>
          <ac:spMkLst>
            <pc:docMk/>
            <pc:sldMk cId="1010012858" sldId="596"/>
            <ac:spMk id="6" creationId="{07388E74-7C34-4A83-95AF-7BD536AF36A4}"/>
          </ac:spMkLst>
        </pc:spChg>
        <pc:picChg chg="add mod">
          <ac:chgData name="Domonkos Márk" userId="5b754e74-2ec2-4aaf-b9f5-cf8f0656bdfa" providerId="ADAL" clId="{F4C2286D-0DBE-4644-A538-34A6C903FB9C}" dt="2022-01-19T14:54:02.630" v="21884"/>
          <ac:picMkLst>
            <pc:docMk/>
            <pc:sldMk cId="1010012858" sldId="596"/>
            <ac:picMk id="7" creationId="{2AC2C17E-C8DD-454C-9E67-B0FCF992FB1F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14:54:52.801" v="21899"/>
        <pc:sldMkLst>
          <pc:docMk/>
          <pc:sldMk cId="341793331" sldId="597"/>
        </pc:sldMkLst>
        <pc:spChg chg="del">
          <ac:chgData name="Domonkos Márk" userId="5b754e74-2ec2-4aaf-b9f5-cf8f0656bdfa" providerId="ADAL" clId="{F4C2286D-0DBE-4644-A538-34A6C903FB9C}" dt="2022-01-19T14:54:52.801" v="21899"/>
          <ac:spMkLst>
            <pc:docMk/>
            <pc:sldMk cId="341793331" sldId="597"/>
            <ac:spMk id="2" creationId="{F2F5203A-C75F-4040-87E2-25FD2A8660F5}"/>
          </ac:spMkLst>
        </pc:spChg>
        <pc:spChg chg="mod">
          <ac:chgData name="Domonkos Márk" userId="5b754e74-2ec2-4aaf-b9f5-cf8f0656bdfa" providerId="ADAL" clId="{F4C2286D-0DBE-4644-A538-34A6C903FB9C}" dt="2022-01-19T14:54:49.153" v="21898" actId="20577"/>
          <ac:spMkLst>
            <pc:docMk/>
            <pc:sldMk cId="341793331" sldId="597"/>
            <ac:spMk id="6" creationId="{3496EDA5-7A7F-497D-8C86-07E09E72DF27}"/>
          </ac:spMkLst>
        </pc:spChg>
        <pc:picChg chg="add mod">
          <ac:chgData name="Domonkos Márk" userId="5b754e74-2ec2-4aaf-b9f5-cf8f0656bdfa" providerId="ADAL" clId="{F4C2286D-0DBE-4644-A538-34A6C903FB9C}" dt="2022-01-19T14:54:52.801" v="21899"/>
          <ac:picMkLst>
            <pc:docMk/>
            <pc:sldMk cId="341793331" sldId="597"/>
            <ac:picMk id="7" creationId="{033082DE-EB7D-469C-B951-90A5C5711884}"/>
          </ac:picMkLst>
        </pc:picChg>
      </pc:sldChg>
      <pc:sldChg chg="modSp new mod">
        <pc:chgData name="Domonkos Márk" userId="5b754e74-2ec2-4aaf-b9f5-cf8f0656bdfa" providerId="ADAL" clId="{F4C2286D-0DBE-4644-A538-34A6C903FB9C}" dt="2022-01-19T14:55:14.644" v="21915" actId="20577"/>
        <pc:sldMkLst>
          <pc:docMk/>
          <pc:sldMk cId="1111003803" sldId="598"/>
        </pc:sldMkLst>
        <pc:spChg chg="mod">
          <ac:chgData name="Domonkos Márk" userId="5b754e74-2ec2-4aaf-b9f5-cf8f0656bdfa" providerId="ADAL" clId="{F4C2286D-0DBE-4644-A538-34A6C903FB9C}" dt="2022-01-19T14:55:14.644" v="21915" actId="20577"/>
          <ac:spMkLst>
            <pc:docMk/>
            <pc:sldMk cId="1111003803" sldId="598"/>
            <ac:spMk id="2" creationId="{4EF35F4C-4E9D-4DB8-932B-0F20DDCE9B9D}"/>
          </ac:spMkLst>
        </pc:spChg>
        <pc:spChg chg="mod">
          <ac:chgData name="Domonkos Márk" userId="5b754e74-2ec2-4aaf-b9f5-cf8f0656bdfa" providerId="ADAL" clId="{F4C2286D-0DBE-4644-A538-34A6C903FB9C}" dt="2022-01-19T14:55:07.931" v="21910" actId="20577"/>
          <ac:spMkLst>
            <pc:docMk/>
            <pc:sldMk cId="1111003803" sldId="598"/>
            <ac:spMk id="6" creationId="{9C5BD155-15EE-402A-813E-5EE0B611CAD7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14:55:28.472" v="21925" actId="20577"/>
        <pc:sldMkLst>
          <pc:docMk/>
          <pc:sldMk cId="702056261" sldId="599"/>
        </pc:sldMkLst>
        <pc:spChg chg="del">
          <ac:chgData name="Domonkos Márk" userId="5b754e74-2ec2-4aaf-b9f5-cf8f0656bdfa" providerId="ADAL" clId="{F4C2286D-0DBE-4644-A538-34A6C903FB9C}" dt="2022-01-19T14:55:23.065" v="21916"/>
          <ac:spMkLst>
            <pc:docMk/>
            <pc:sldMk cId="702056261" sldId="599"/>
            <ac:spMk id="2" creationId="{A7BC3501-A559-4197-8AC7-51F7F8948612}"/>
          </ac:spMkLst>
        </pc:spChg>
        <pc:spChg chg="mod">
          <ac:chgData name="Domonkos Márk" userId="5b754e74-2ec2-4aaf-b9f5-cf8f0656bdfa" providerId="ADAL" clId="{F4C2286D-0DBE-4644-A538-34A6C903FB9C}" dt="2022-01-19T14:55:28.472" v="21925" actId="20577"/>
          <ac:spMkLst>
            <pc:docMk/>
            <pc:sldMk cId="702056261" sldId="599"/>
            <ac:spMk id="6" creationId="{F3D649B5-C54F-423B-B54B-211ABBE081AD}"/>
          </ac:spMkLst>
        </pc:spChg>
        <pc:picChg chg="add mod">
          <ac:chgData name="Domonkos Márk" userId="5b754e74-2ec2-4aaf-b9f5-cf8f0656bdfa" providerId="ADAL" clId="{F4C2286D-0DBE-4644-A538-34A6C903FB9C}" dt="2022-01-19T14:55:23.065" v="21916"/>
          <ac:picMkLst>
            <pc:docMk/>
            <pc:sldMk cId="702056261" sldId="599"/>
            <ac:picMk id="7" creationId="{5A613C55-120B-4BAE-8E86-25FD9DDF9298}"/>
          </ac:picMkLst>
        </pc:picChg>
      </pc:sldChg>
      <pc:sldChg chg="modSp new mod">
        <pc:chgData name="Domonkos Márk" userId="5b754e74-2ec2-4aaf-b9f5-cf8f0656bdfa" providerId="ADAL" clId="{F4C2286D-0DBE-4644-A538-34A6C903FB9C}" dt="2022-01-19T14:55:47.129" v="21930" actId="20577"/>
        <pc:sldMkLst>
          <pc:docMk/>
          <pc:sldMk cId="773389910" sldId="600"/>
        </pc:sldMkLst>
        <pc:spChg chg="mod">
          <ac:chgData name="Domonkos Márk" userId="5b754e74-2ec2-4aaf-b9f5-cf8f0656bdfa" providerId="ADAL" clId="{F4C2286D-0DBE-4644-A538-34A6C903FB9C}" dt="2022-01-19T14:55:47.129" v="21930" actId="20577"/>
          <ac:spMkLst>
            <pc:docMk/>
            <pc:sldMk cId="773389910" sldId="600"/>
            <ac:spMk id="2" creationId="{703D963C-ABCE-4D70-8D15-A5B3C11505D6}"/>
          </ac:spMkLst>
        </pc:spChg>
        <pc:spChg chg="mod">
          <ac:chgData name="Domonkos Márk" userId="5b754e74-2ec2-4aaf-b9f5-cf8f0656bdfa" providerId="ADAL" clId="{F4C2286D-0DBE-4644-A538-34A6C903FB9C}" dt="2022-01-19T14:55:42.275" v="21927"/>
          <ac:spMkLst>
            <pc:docMk/>
            <pc:sldMk cId="773389910" sldId="600"/>
            <ac:spMk id="6" creationId="{D16CA78E-1E45-4EA2-A539-65B4CBDE516F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14:58:34.643" v="21950" actId="1076"/>
        <pc:sldMkLst>
          <pc:docMk/>
          <pc:sldMk cId="2875464087" sldId="601"/>
        </pc:sldMkLst>
        <pc:spChg chg="del">
          <ac:chgData name="Domonkos Márk" userId="5b754e74-2ec2-4aaf-b9f5-cf8f0656bdfa" providerId="ADAL" clId="{F4C2286D-0DBE-4644-A538-34A6C903FB9C}" dt="2022-01-19T14:56:14.922" v="21934" actId="478"/>
          <ac:spMkLst>
            <pc:docMk/>
            <pc:sldMk cId="2875464087" sldId="601"/>
            <ac:spMk id="2" creationId="{CE000663-4713-4081-B167-2B85EA1A6CA9}"/>
          </ac:spMkLst>
        </pc:spChg>
        <pc:spChg chg="mod">
          <ac:chgData name="Domonkos Márk" userId="5b754e74-2ec2-4aaf-b9f5-cf8f0656bdfa" providerId="ADAL" clId="{F4C2286D-0DBE-4644-A538-34A6C903FB9C}" dt="2022-01-19T14:56:06.198" v="21933" actId="27636"/>
          <ac:spMkLst>
            <pc:docMk/>
            <pc:sldMk cId="2875464087" sldId="601"/>
            <ac:spMk id="6" creationId="{329EB7BE-C7BB-4209-9929-9A64F0DE22C7}"/>
          </ac:spMkLst>
        </pc:spChg>
        <pc:graphicFrameChg chg="add mod modGraphic">
          <ac:chgData name="Domonkos Márk" userId="5b754e74-2ec2-4aaf-b9f5-cf8f0656bdfa" providerId="ADAL" clId="{F4C2286D-0DBE-4644-A538-34A6C903FB9C}" dt="2022-01-19T14:58:34.643" v="21950" actId="1076"/>
          <ac:graphicFrameMkLst>
            <pc:docMk/>
            <pc:sldMk cId="2875464087" sldId="601"/>
            <ac:graphicFrameMk id="7" creationId="{2BE63BAC-E905-472E-B816-300AD99F6EFF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9T14:57:52.931" v="21946"/>
          <ac:graphicFrameMkLst>
            <pc:docMk/>
            <pc:sldMk cId="2875464087" sldId="601"/>
            <ac:graphicFrameMk id="8" creationId="{E3BC0BBD-5C21-4D2B-A60A-4B4DA0F645AF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19T14:59:32.500" v="21964" actId="14100"/>
        <pc:sldMkLst>
          <pc:docMk/>
          <pc:sldMk cId="515070799" sldId="602"/>
        </pc:sldMkLst>
        <pc:spChg chg="del">
          <ac:chgData name="Domonkos Márk" userId="5b754e74-2ec2-4aaf-b9f5-cf8f0656bdfa" providerId="ADAL" clId="{F4C2286D-0DBE-4644-A538-34A6C903FB9C}" dt="2022-01-19T14:58:51.236" v="21953"/>
          <ac:spMkLst>
            <pc:docMk/>
            <pc:sldMk cId="515070799" sldId="602"/>
            <ac:spMk id="2" creationId="{1B8B6ACA-1265-44EA-B4FE-2E99D87CAB98}"/>
          </ac:spMkLst>
        </pc:spChg>
        <pc:spChg chg="mod">
          <ac:chgData name="Domonkos Márk" userId="5b754e74-2ec2-4aaf-b9f5-cf8f0656bdfa" providerId="ADAL" clId="{F4C2286D-0DBE-4644-A538-34A6C903FB9C}" dt="2022-01-19T14:58:45.322" v="21952"/>
          <ac:spMkLst>
            <pc:docMk/>
            <pc:sldMk cId="515070799" sldId="602"/>
            <ac:spMk id="6" creationId="{AA1F050D-92FC-4F0D-B262-9B0DCC55F635}"/>
          </ac:spMkLst>
        </pc:spChg>
        <pc:graphicFrameChg chg="add mod modGraphic">
          <ac:chgData name="Domonkos Márk" userId="5b754e74-2ec2-4aaf-b9f5-cf8f0656bdfa" providerId="ADAL" clId="{F4C2286D-0DBE-4644-A538-34A6C903FB9C}" dt="2022-01-19T14:59:32.500" v="21964" actId="14100"/>
          <ac:graphicFrameMkLst>
            <pc:docMk/>
            <pc:sldMk cId="515070799" sldId="602"/>
            <ac:graphicFrameMk id="7" creationId="{0F77F334-0CF7-459F-93D2-D6FE196B5149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19T15:00:30.387" v="22004" actId="1076"/>
        <pc:sldMkLst>
          <pc:docMk/>
          <pc:sldMk cId="2034859485" sldId="603"/>
        </pc:sldMkLst>
        <pc:spChg chg="mod">
          <ac:chgData name="Domonkos Márk" userId="5b754e74-2ec2-4aaf-b9f5-cf8f0656bdfa" providerId="ADAL" clId="{F4C2286D-0DBE-4644-A538-34A6C903FB9C}" dt="2022-01-19T15:00:18.204" v="21999" actId="27636"/>
          <ac:spMkLst>
            <pc:docMk/>
            <pc:sldMk cId="2034859485" sldId="603"/>
            <ac:spMk id="2" creationId="{9B83B21E-5509-4469-8786-5B6C4FEEC52E}"/>
          </ac:spMkLst>
        </pc:spChg>
        <pc:spChg chg="mod">
          <ac:chgData name="Domonkos Márk" userId="5b754e74-2ec2-4aaf-b9f5-cf8f0656bdfa" providerId="ADAL" clId="{F4C2286D-0DBE-4644-A538-34A6C903FB9C}" dt="2022-01-19T15:00:10.564" v="21994" actId="20577"/>
          <ac:spMkLst>
            <pc:docMk/>
            <pc:sldMk cId="2034859485" sldId="603"/>
            <ac:spMk id="6" creationId="{045E3A24-6445-4980-B458-77430C4109E0}"/>
          </ac:spMkLst>
        </pc:spChg>
        <pc:picChg chg="add mod">
          <ac:chgData name="Domonkos Márk" userId="5b754e74-2ec2-4aaf-b9f5-cf8f0656bdfa" providerId="ADAL" clId="{F4C2286D-0DBE-4644-A538-34A6C903FB9C}" dt="2022-01-19T15:00:30.387" v="22004" actId="1076"/>
          <ac:picMkLst>
            <pc:docMk/>
            <pc:sldMk cId="2034859485" sldId="603"/>
            <ac:picMk id="7" creationId="{593FEC81-8416-415B-AD9C-1CE1D86B9228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6:30:54.896" v="22038" actId="20577"/>
        <pc:sldMkLst>
          <pc:docMk/>
          <pc:sldMk cId="3422087827" sldId="604"/>
        </pc:sldMkLst>
        <pc:spChg chg="mod">
          <ac:chgData name="Domonkos Márk" userId="5b754e74-2ec2-4aaf-b9f5-cf8f0656bdfa" providerId="ADAL" clId="{F4C2286D-0DBE-4644-A538-34A6C903FB9C}" dt="2022-01-19T15:03:27.234" v="22010" actId="14100"/>
          <ac:spMkLst>
            <pc:docMk/>
            <pc:sldMk cId="3422087827" sldId="604"/>
            <ac:spMk id="2" creationId="{EA9ECC08-6D45-402E-B9D1-EBAC44F0DDED}"/>
          </ac:spMkLst>
        </pc:spChg>
        <pc:spChg chg="mod">
          <ac:chgData name="Domonkos Márk" userId="5b754e74-2ec2-4aaf-b9f5-cf8f0656bdfa" providerId="ADAL" clId="{F4C2286D-0DBE-4644-A538-34A6C903FB9C}" dt="2022-01-19T15:03:19.072" v="22006"/>
          <ac:spMkLst>
            <pc:docMk/>
            <pc:sldMk cId="3422087827" sldId="604"/>
            <ac:spMk id="6" creationId="{E6CD04CD-E29C-49E0-8EE2-D05FAB88D56E}"/>
          </ac:spMkLst>
        </pc:spChg>
        <pc:spChg chg="add mod">
          <ac:chgData name="Domonkos Márk" userId="5b754e74-2ec2-4aaf-b9f5-cf8f0656bdfa" providerId="ADAL" clId="{F4C2286D-0DBE-4644-A538-34A6C903FB9C}" dt="2022-01-19T16:30:54.896" v="22038" actId="20577"/>
          <ac:spMkLst>
            <pc:docMk/>
            <pc:sldMk cId="3422087827" sldId="604"/>
            <ac:spMk id="12" creationId="{41923C7E-3DCA-40C4-8ED3-5B0B169D9604}"/>
          </ac:spMkLst>
        </pc:spChg>
        <pc:picChg chg="add mod">
          <ac:chgData name="Domonkos Márk" userId="5b754e74-2ec2-4aaf-b9f5-cf8f0656bdfa" providerId="ADAL" clId="{F4C2286D-0DBE-4644-A538-34A6C903FB9C}" dt="2022-01-19T15:03:40.810" v="22013" actId="14100"/>
          <ac:picMkLst>
            <pc:docMk/>
            <pc:sldMk cId="3422087827" sldId="604"/>
            <ac:picMk id="7" creationId="{E07C85D9-EEE1-4793-BE65-E2748F780BB1}"/>
          </ac:picMkLst>
        </pc:picChg>
        <pc:picChg chg="add mod">
          <ac:chgData name="Domonkos Márk" userId="5b754e74-2ec2-4aaf-b9f5-cf8f0656bdfa" providerId="ADAL" clId="{F4C2286D-0DBE-4644-A538-34A6C903FB9C}" dt="2022-01-19T15:03:43.588" v="22014" actId="1076"/>
          <ac:picMkLst>
            <pc:docMk/>
            <pc:sldMk cId="3422087827" sldId="604"/>
            <ac:picMk id="8" creationId="{B9D51ADC-9454-4FD3-88DE-F082370F75E2}"/>
          </ac:picMkLst>
        </pc:picChg>
        <pc:picChg chg="add mod">
          <ac:chgData name="Domonkos Márk" userId="5b754e74-2ec2-4aaf-b9f5-cf8f0656bdfa" providerId="ADAL" clId="{F4C2286D-0DBE-4644-A538-34A6C903FB9C}" dt="2022-01-19T15:03:45.137" v="22015" actId="1076"/>
          <ac:picMkLst>
            <pc:docMk/>
            <pc:sldMk cId="3422087827" sldId="604"/>
            <ac:picMk id="9" creationId="{2D570CB7-3014-451E-A2B8-FB8F202F61CF}"/>
          </ac:picMkLst>
        </pc:picChg>
        <pc:picChg chg="add mod">
          <ac:chgData name="Domonkos Márk" userId="5b754e74-2ec2-4aaf-b9f5-cf8f0656bdfa" providerId="ADAL" clId="{F4C2286D-0DBE-4644-A538-34A6C903FB9C}" dt="2022-01-19T15:03:50.130" v="22016" actId="1076"/>
          <ac:picMkLst>
            <pc:docMk/>
            <pc:sldMk cId="3422087827" sldId="604"/>
            <ac:picMk id="10" creationId="{A5EBB274-4594-4815-9BC3-395BD8B336D8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19:58:04.670" v="22229" actId="14100"/>
        <pc:sldMkLst>
          <pc:docMk/>
          <pc:sldMk cId="727289984" sldId="605"/>
        </pc:sldMkLst>
        <pc:spChg chg="mod">
          <ac:chgData name="Domonkos Márk" userId="5b754e74-2ec2-4aaf-b9f5-cf8f0656bdfa" providerId="ADAL" clId="{F4C2286D-0DBE-4644-A538-34A6C903FB9C}" dt="2022-01-19T19:53:58.555" v="22173" actId="27636"/>
          <ac:spMkLst>
            <pc:docMk/>
            <pc:sldMk cId="727289984" sldId="605"/>
            <ac:spMk id="2" creationId="{AD72F0CD-C494-4D5E-9391-D1FB1DEF563C}"/>
          </ac:spMkLst>
        </pc:spChg>
        <pc:spChg chg="mod">
          <ac:chgData name="Domonkos Márk" userId="5b754e74-2ec2-4aaf-b9f5-cf8f0656bdfa" providerId="ADAL" clId="{F4C2286D-0DBE-4644-A538-34A6C903FB9C}" dt="2022-01-19T19:53:43.304" v="22166"/>
          <ac:spMkLst>
            <pc:docMk/>
            <pc:sldMk cId="727289984" sldId="605"/>
            <ac:spMk id="6" creationId="{D17AB074-F430-48E1-B0CD-9A175701F9CB}"/>
          </ac:spMkLst>
        </pc:spChg>
        <pc:spChg chg="add mod">
          <ac:chgData name="Domonkos Márk" userId="5b754e74-2ec2-4aaf-b9f5-cf8f0656bdfa" providerId="ADAL" clId="{F4C2286D-0DBE-4644-A538-34A6C903FB9C}" dt="2022-01-19T19:56:49.118" v="22213" actId="1076"/>
          <ac:spMkLst>
            <pc:docMk/>
            <pc:sldMk cId="727289984" sldId="605"/>
            <ac:spMk id="12" creationId="{E2069ECE-221C-4372-B224-5D34BA737910}"/>
          </ac:spMkLst>
        </pc:spChg>
        <pc:spChg chg="add mod">
          <ac:chgData name="Domonkos Márk" userId="5b754e74-2ec2-4aaf-b9f5-cf8f0656bdfa" providerId="ADAL" clId="{F4C2286D-0DBE-4644-A538-34A6C903FB9C}" dt="2022-01-19T19:57:06.814" v="22216" actId="1076"/>
          <ac:spMkLst>
            <pc:docMk/>
            <pc:sldMk cId="727289984" sldId="605"/>
            <ac:spMk id="14" creationId="{C3981198-64AB-4FA1-A26A-F20DEEB9E513}"/>
          </ac:spMkLst>
        </pc:spChg>
        <pc:spChg chg="add mod">
          <ac:chgData name="Domonkos Márk" userId="5b754e74-2ec2-4aaf-b9f5-cf8f0656bdfa" providerId="ADAL" clId="{F4C2286D-0DBE-4644-A538-34A6C903FB9C}" dt="2022-01-19T19:57:17.422" v="22218" actId="1076"/>
          <ac:spMkLst>
            <pc:docMk/>
            <pc:sldMk cId="727289984" sldId="605"/>
            <ac:spMk id="16" creationId="{CEB8225F-C133-4BD0-B8F5-E0C27C1271A4}"/>
          </ac:spMkLst>
        </pc:spChg>
        <pc:spChg chg="add mod">
          <ac:chgData name="Domonkos Márk" userId="5b754e74-2ec2-4aaf-b9f5-cf8f0656bdfa" providerId="ADAL" clId="{F4C2286D-0DBE-4644-A538-34A6C903FB9C}" dt="2022-01-19T19:57:58.956" v="22227" actId="1076"/>
          <ac:spMkLst>
            <pc:docMk/>
            <pc:sldMk cId="727289984" sldId="605"/>
            <ac:spMk id="18" creationId="{C58C805C-2756-43C3-9C2D-E9429C0D0C94}"/>
          </ac:spMkLst>
        </pc:spChg>
        <pc:picChg chg="add mod">
          <ac:chgData name="Domonkos Márk" userId="5b754e74-2ec2-4aaf-b9f5-cf8f0656bdfa" providerId="ADAL" clId="{F4C2286D-0DBE-4644-A538-34A6C903FB9C}" dt="2022-01-19T19:56:54.670" v="22214" actId="1076"/>
          <ac:picMkLst>
            <pc:docMk/>
            <pc:sldMk cId="727289984" sldId="605"/>
            <ac:picMk id="7" creationId="{8686CBEB-CCF1-4735-B249-2B3C53DF13EC}"/>
          </ac:picMkLst>
        </pc:picChg>
        <pc:picChg chg="add mod">
          <ac:chgData name="Domonkos Márk" userId="5b754e74-2ec2-4aaf-b9f5-cf8f0656bdfa" providerId="ADAL" clId="{F4C2286D-0DBE-4644-A538-34A6C903FB9C}" dt="2022-01-19T19:57:00.942" v="22215" actId="1076"/>
          <ac:picMkLst>
            <pc:docMk/>
            <pc:sldMk cId="727289984" sldId="605"/>
            <ac:picMk id="8" creationId="{317CE05D-76B9-4703-81F6-3BF27E72B395}"/>
          </ac:picMkLst>
        </pc:picChg>
        <pc:picChg chg="add mod">
          <ac:chgData name="Domonkos Márk" userId="5b754e74-2ec2-4aaf-b9f5-cf8f0656bdfa" providerId="ADAL" clId="{F4C2286D-0DBE-4644-A538-34A6C903FB9C}" dt="2022-01-19T19:57:12.500" v="22217" actId="1076"/>
          <ac:picMkLst>
            <pc:docMk/>
            <pc:sldMk cId="727289984" sldId="605"/>
            <ac:picMk id="9" creationId="{E9A94473-FA23-479F-B569-842DB3F4CAF4}"/>
          </ac:picMkLst>
        </pc:picChg>
        <pc:picChg chg="add mod">
          <ac:chgData name="Domonkos Márk" userId="5b754e74-2ec2-4aaf-b9f5-cf8f0656bdfa" providerId="ADAL" clId="{F4C2286D-0DBE-4644-A538-34A6C903FB9C}" dt="2022-01-19T19:58:04.670" v="22229" actId="14100"/>
          <ac:picMkLst>
            <pc:docMk/>
            <pc:sldMk cId="727289984" sldId="605"/>
            <ac:picMk id="10" creationId="{E564E6CA-4E18-4B60-BF66-57F8AFDF7EB6}"/>
          </ac:picMkLst>
        </pc:picChg>
      </pc:sldChg>
      <pc:sldChg chg="new del">
        <pc:chgData name="Domonkos Márk" userId="5b754e74-2ec2-4aaf-b9f5-cf8f0656bdfa" providerId="ADAL" clId="{F4C2286D-0DBE-4644-A538-34A6C903FB9C}" dt="2022-01-19T16:37:14.380" v="22048" actId="680"/>
        <pc:sldMkLst>
          <pc:docMk/>
          <pc:sldMk cId="2967224560" sldId="605"/>
        </pc:sldMkLst>
      </pc:sldChg>
      <pc:sldChg chg="new del">
        <pc:chgData name="Domonkos Márk" userId="5b754e74-2ec2-4aaf-b9f5-cf8f0656bdfa" providerId="ADAL" clId="{F4C2286D-0DBE-4644-A538-34A6C903FB9C}" dt="2022-01-19T16:38:33.038" v="22050" actId="680"/>
        <pc:sldMkLst>
          <pc:docMk/>
          <pc:sldMk cId="3115946628" sldId="605"/>
        </pc:sldMkLst>
      </pc:sldChg>
      <pc:sldChg chg="addSp delSp modSp new del mod delAnim modAnim">
        <pc:chgData name="Domonkos Márk" userId="5b754e74-2ec2-4aaf-b9f5-cf8f0656bdfa" providerId="ADAL" clId="{F4C2286D-0DBE-4644-A538-34A6C903FB9C}" dt="2022-01-19T19:49:16.848" v="22115" actId="47"/>
        <pc:sldMkLst>
          <pc:docMk/>
          <pc:sldMk cId="74994118" sldId="606"/>
        </pc:sldMkLst>
        <pc:spChg chg="del">
          <ac:chgData name="Domonkos Márk" userId="5b754e74-2ec2-4aaf-b9f5-cf8f0656bdfa" providerId="ADAL" clId="{F4C2286D-0DBE-4644-A538-34A6C903FB9C}" dt="2022-01-19T19:06:39.238" v="22054" actId="478"/>
          <ac:spMkLst>
            <pc:docMk/>
            <pc:sldMk cId="74994118" sldId="606"/>
            <ac:spMk id="2" creationId="{8EB55328-5338-4A07-B17C-B9BD1F800428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7" creationId="{E815DAAF-B534-4E39-B8DC-7BAC2BC6BA2C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8" creationId="{F8A97886-815E-4554-AD72-FDF13EA94A5C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9" creationId="{DB1C433A-828F-45BD-8072-875D3789A802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10" creationId="{0F7B5141-D7DA-4C3E-B172-9E135B6A1D65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33" creationId="{28BDA76B-C4A6-44DF-85EF-C81A8D65972D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34" creationId="{67934FDA-F722-47F7-A7B8-0000A2DA60BB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35" creationId="{525C15E7-7E46-4D58-AE17-67C77E1E8EE4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36" creationId="{6F5F1309-8FA3-4142-A251-93341EE9CACA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38" creationId="{692956E2-A079-47F1-8E89-CC5EC162D9ED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39" creationId="{DFD4000C-464E-4934-A200-5BFECD764240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53" creationId="{9DECD611-A805-4FB0-9F73-E886888BC836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55" creationId="{5B065F0E-772B-4247-9597-902C76A924BC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56" creationId="{6EFA5AE2-5D2A-4A5A-AC4B-253FA6A86F77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57" creationId="{D6F3BF88-40D6-4B84-8C8D-6452D1B7A796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58" creationId="{451085DF-BC85-4C1A-BD26-29006BA31620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59" creationId="{92F8F56D-957E-4E66-9769-46365F1FF371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60" creationId="{ED971E62-52DD-4ECA-A1B6-D9B0C3CB55D9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61" creationId="{1713C18F-86D6-462A-970D-B8A32065B066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62" creationId="{AE315EDB-0D86-4D1A-B134-DB8956711CF2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63" creationId="{AEF9BE12-0384-4560-AC03-793A28CC3503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64" creationId="{494AB711-0C21-430D-A080-9F6C813356C7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69" creationId="{3397E782-EBCE-434D-B80E-0715D9B21B95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76" creationId="{D4C3A6EF-F4CC-44A5-9C6A-AF7280AC7982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77" creationId="{9CADD3B6-9CE9-43D1-9634-A5FECD082B66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78" creationId="{ADF1E00D-6D39-4FCD-BF4B-40B595103F65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79" creationId="{AA7DC820-390B-4FDD-BDAC-CA8B17B84D4B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83" creationId="{AD969577-A9AB-409B-8F6F-9B9B858DB89C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85" creationId="{8DC8AD4B-A69C-474B-A9EA-A45BD3E1C358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86" creationId="{CEF67700-B515-4FD2-A7B0-56DDBB2F3D6C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87" creationId="{E1E84311-305E-450C-9FC9-9F0E32F6784A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88" creationId="{4D3921CA-6411-4326-BBD2-5A9FD5E7A302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89" creationId="{4B6F50AD-D8FC-49A8-8575-CCD486E1B9C9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91" creationId="{2BC73732-6C99-4A10-9089-5A5C0B4941B4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92" creationId="{2806E3EB-0038-4772-8D76-CB526DC3E13E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93" creationId="{8AE517C0-08AF-4707-B52B-D2B4FAF269CD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94" creationId="{F35327F1-5B04-4D00-9F25-B81507F3A8FE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96" creationId="{0421F547-037F-47BE-A489-0107726C9BDD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97" creationId="{7E3A61BD-A8FA-4E87-B2EC-D076ECA57903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02" creationId="{B69F1BE2-3A16-47D2-8DA1-4436DD0EDD9B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03" creationId="{B90EC098-2F66-45AF-8B9F-8F3043C44E8F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07" creationId="{1528801C-2AB8-4E47-A279-2D349F545C49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08" creationId="{E62C7BD8-5E68-4505-8930-4DB5131174F2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09" creationId="{59B4EFB1-52F4-4ECF-BDAA-DDE9DA8FAA1D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10" creationId="{DAC2D7B3-87D8-401D-9068-2EABE29E54ED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47" creationId="{D31CBDC5-F63E-43EC-889A-04D8DE8836D6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49" creationId="{0A32E508-9FBC-49BA-9FD8-0FC5344DC823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50" creationId="{A0FC037A-B922-4408-8075-64D7E8AB0039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51" creationId="{F2A9C1C6-AEDF-47F6-87D2-A434338503B1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52" creationId="{6F7B0A7B-204B-4423-9DBF-A3BED402D677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57" creationId="{A859514B-0E8B-4253-B676-6FD5DFE313DE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64" creationId="{0D318B61-FBF0-40E9-85AB-55B4ED366DE5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65" creationId="{4AF16D04-E7FB-44AA-96B1-EA62DDB46C5D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66" creationId="{9EFA0894-CC81-4B2C-AE3E-F036BE3596B8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67" creationId="{1532FA91-097E-47D1-88E9-A1D16144521B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73" creationId="{4781678F-FC9E-4C2E-B287-B01EBE5F19B3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74" creationId="{AE50E438-EC46-4454-9D88-1B43AF69C82F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75" creationId="{709A1495-5A0B-48C8-B52D-12A07F635589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76" creationId="{0E94BABD-0600-4725-BC1E-1B97E86E2B41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77" creationId="{7C8B4964-E638-4A74-963D-13F59F08C065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78" creationId="{B95E8017-330D-48F2-9232-B99A543086BA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79" creationId="{D3566383-2A24-4E15-992F-F8116225B7A7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80" creationId="{6DAE21E4-73E5-4417-B664-EF64AAC1C09F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81" creationId="{F81C0B45-42CD-4BB1-AA85-FD1135767FDD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82" creationId="{9673F3D4-8BE0-4B91-B2A7-AB93B5290C4D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83" creationId="{99443627-5CA5-4E3E-B6FE-7E48EE812532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84" creationId="{E7763C23-42DB-4EAD-9D12-D955B84C7120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85" creationId="{973BAB39-1B78-47F9-981B-854C27586674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86" creationId="{21E57299-0759-45AC-B946-1D68FE1084FC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87" creationId="{4018292D-0E8A-42F1-828B-5FC937F20790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88" creationId="{27502849-11DD-43BE-A1D7-7ACE8A80DAC5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89" creationId="{62F3799F-69CF-4775-B07E-4D3F1C04685E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190" creationId="{0C2CE94F-CDAA-4B27-9581-6655F2F291DA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191" creationId="{CC5D7025-6B25-4038-9C17-F3A2F8D305EF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192" creationId="{83776DBA-B7D5-4DA9-9B31-B02F381EA692}"/>
          </ac:spMkLst>
        </pc:spChg>
        <pc:spChg chg="mod">
          <ac:chgData name="Domonkos Márk" userId="5b754e74-2ec2-4aaf-b9f5-cf8f0656bdfa" providerId="ADAL" clId="{F4C2286D-0DBE-4644-A538-34A6C903FB9C}" dt="2022-01-19T19:06:33.714" v="22053"/>
          <ac:spMkLst>
            <pc:docMk/>
            <pc:sldMk cId="74994118" sldId="606"/>
            <ac:spMk id="195" creationId="{02D673D9-F10B-4958-9EE0-1B98B7A046B0}"/>
          </ac:spMkLst>
        </pc:spChg>
        <pc:spChg chg="add del mod">
          <ac:chgData name="Domonkos Márk" userId="5b754e74-2ec2-4aaf-b9f5-cf8f0656bdfa" providerId="ADAL" clId="{F4C2286D-0DBE-4644-A538-34A6C903FB9C}" dt="2022-01-19T19:07:18.249" v="22056" actId="21"/>
          <ac:spMkLst>
            <pc:docMk/>
            <pc:sldMk cId="74994118" sldId="606"/>
            <ac:spMk id="196" creationId="{0BCE7684-D894-4764-80AD-AF04A6FA6E1D}"/>
          </ac:spMkLst>
        </pc:spChg>
        <pc:grpChg chg="add del mod">
          <ac:chgData name="Domonkos Márk" userId="5b754e74-2ec2-4aaf-b9f5-cf8f0656bdfa" providerId="ADAL" clId="{F4C2286D-0DBE-4644-A538-34A6C903FB9C}" dt="2022-01-19T19:07:18.249" v="22056" actId="21"/>
          <ac:grpSpMkLst>
            <pc:docMk/>
            <pc:sldMk cId="74994118" sldId="606"/>
            <ac:grpSpMk id="32" creationId="{EDD35846-50E0-4B71-A9D5-1378A7F92194}"/>
          </ac:grpSpMkLst>
        </pc:grpChg>
        <pc:grpChg chg="add del mod">
          <ac:chgData name="Domonkos Márk" userId="5b754e74-2ec2-4aaf-b9f5-cf8f0656bdfa" providerId="ADAL" clId="{F4C2286D-0DBE-4644-A538-34A6C903FB9C}" dt="2022-01-19T19:07:18.249" v="22056" actId="21"/>
          <ac:grpSpMkLst>
            <pc:docMk/>
            <pc:sldMk cId="74994118" sldId="606"/>
            <ac:grpSpMk id="37" creationId="{F93EB27E-E32F-47CB-8880-21C4A35793B6}"/>
          </ac:grpSpMkLst>
        </pc:grpChg>
        <pc:grpChg chg="add del mod">
          <ac:chgData name="Domonkos Márk" userId="5b754e74-2ec2-4aaf-b9f5-cf8f0656bdfa" providerId="ADAL" clId="{F4C2286D-0DBE-4644-A538-34A6C903FB9C}" dt="2022-01-19T19:07:18.249" v="22056" actId="21"/>
          <ac:grpSpMkLst>
            <pc:docMk/>
            <pc:sldMk cId="74994118" sldId="606"/>
            <ac:grpSpMk id="54" creationId="{036BDE60-16A9-4901-9B00-D79EA9559253}"/>
          </ac:grpSpMkLst>
        </pc:grpChg>
        <pc:grpChg chg="add del mod">
          <ac:chgData name="Domonkos Márk" userId="5b754e74-2ec2-4aaf-b9f5-cf8f0656bdfa" providerId="ADAL" clId="{F4C2286D-0DBE-4644-A538-34A6C903FB9C}" dt="2022-01-19T19:07:18.249" v="22056" actId="21"/>
          <ac:grpSpMkLst>
            <pc:docMk/>
            <pc:sldMk cId="74994118" sldId="606"/>
            <ac:grpSpMk id="84" creationId="{93414654-032C-414E-96D4-2456205D8A57}"/>
          </ac:grpSpMkLst>
        </pc:grpChg>
        <pc:grpChg chg="add del mod">
          <ac:chgData name="Domonkos Márk" userId="5b754e74-2ec2-4aaf-b9f5-cf8f0656bdfa" providerId="ADAL" clId="{F4C2286D-0DBE-4644-A538-34A6C903FB9C}" dt="2022-01-19T19:07:18.249" v="22056" actId="21"/>
          <ac:grpSpMkLst>
            <pc:docMk/>
            <pc:sldMk cId="74994118" sldId="606"/>
            <ac:grpSpMk id="90" creationId="{05628FDD-B40B-4449-BC7D-F05F7C9AF43C}"/>
          </ac:grpSpMkLst>
        </pc:grpChg>
        <pc:grpChg chg="add del mod">
          <ac:chgData name="Domonkos Márk" userId="5b754e74-2ec2-4aaf-b9f5-cf8f0656bdfa" providerId="ADAL" clId="{F4C2286D-0DBE-4644-A538-34A6C903FB9C}" dt="2022-01-19T19:07:18.249" v="22056" actId="21"/>
          <ac:grpSpMkLst>
            <pc:docMk/>
            <pc:sldMk cId="74994118" sldId="606"/>
            <ac:grpSpMk id="95" creationId="{2DBA607C-D497-4DA5-9495-1D8272EDC579}"/>
          </ac:grpSpMkLst>
        </pc:grpChg>
        <pc:grpChg chg="add del mod">
          <ac:chgData name="Domonkos Márk" userId="5b754e74-2ec2-4aaf-b9f5-cf8f0656bdfa" providerId="ADAL" clId="{F4C2286D-0DBE-4644-A538-34A6C903FB9C}" dt="2022-01-19T19:07:18.249" v="22056" actId="21"/>
          <ac:grpSpMkLst>
            <pc:docMk/>
            <pc:sldMk cId="74994118" sldId="606"/>
            <ac:grpSpMk id="100" creationId="{17A3AFCB-143D-4BE3-AFD7-F6AEE77BF1A7}"/>
          </ac:grpSpMkLst>
        </pc:grpChg>
        <pc:grpChg chg="mod">
          <ac:chgData name="Domonkos Márk" userId="5b754e74-2ec2-4aaf-b9f5-cf8f0656bdfa" providerId="ADAL" clId="{F4C2286D-0DBE-4644-A538-34A6C903FB9C}" dt="2022-01-19T19:06:33.714" v="22053"/>
          <ac:grpSpMkLst>
            <pc:docMk/>
            <pc:sldMk cId="74994118" sldId="606"/>
            <ac:grpSpMk id="101" creationId="{A52B1B9B-FD55-46A8-96C4-7F960A220646}"/>
          </ac:grpSpMkLst>
        </pc:grpChg>
        <pc:grpChg chg="mod">
          <ac:chgData name="Domonkos Márk" userId="5b754e74-2ec2-4aaf-b9f5-cf8f0656bdfa" providerId="ADAL" clId="{F4C2286D-0DBE-4644-A538-34A6C903FB9C}" dt="2022-01-19T19:06:33.714" v="22053"/>
          <ac:grpSpMkLst>
            <pc:docMk/>
            <pc:sldMk cId="74994118" sldId="606"/>
            <ac:grpSpMk id="104" creationId="{E3B6EC10-A6F0-4451-B8EA-1FD3F45D90CD}"/>
          </ac:grpSpMkLst>
        </pc:grpChg>
        <pc:grpChg chg="mod">
          <ac:chgData name="Domonkos Márk" userId="5b754e74-2ec2-4aaf-b9f5-cf8f0656bdfa" providerId="ADAL" clId="{F4C2286D-0DBE-4644-A538-34A6C903FB9C}" dt="2022-01-19T19:06:33.714" v="22053"/>
          <ac:grpSpMkLst>
            <pc:docMk/>
            <pc:sldMk cId="74994118" sldId="606"/>
            <ac:grpSpMk id="132" creationId="{E6395A5D-C03F-4589-B6E3-47AC7E625F54}"/>
          </ac:grpSpMkLst>
        </pc:grpChg>
        <pc:grpChg chg="mod">
          <ac:chgData name="Domonkos Márk" userId="5b754e74-2ec2-4aaf-b9f5-cf8f0656bdfa" providerId="ADAL" clId="{F4C2286D-0DBE-4644-A538-34A6C903FB9C}" dt="2022-01-19T19:06:33.714" v="22053"/>
          <ac:grpSpMkLst>
            <pc:docMk/>
            <pc:sldMk cId="74994118" sldId="606"/>
            <ac:grpSpMk id="133" creationId="{40E7C717-98C7-43C4-8FC9-29C564FD7BE0}"/>
          </ac:grpSpMkLst>
        </pc:grpChg>
        <pc:grpChg chg="mod">
          <ac:chgData name="Domonkos Márk" userId="5b754e74-2ec2-4aaf-b9f5-cf8f0656bdfa" providerId="ADAL" clId="{F4C2286D-0DBE-4644-A538-34A6C903FB9C}" dt="2022-01-19T19:06:33.714" v="22053"/>
          <ac:grpSpMkLst>
            <pc:docMk/>
            <pc:sldMk cId="74994118" sldId="606"/>
            <ac:grpSpMk id="148" creationId="{A8BA3E09-76AE-4BF3-A2F7-57E6C4A39C85}"/>
          </ac:grpSpMkLst>
        </pc:grpChg>
        <pc:grpChg chg="mod">
          <ac:chgData name="Domonkos Márk" userId="5b754e74-2ec2-4aaf-b9f5-cf8f0656bdfa" providerId="ADAL" clId="{F4C2286D-0DBE-4644-A538-34A6C903FB9C}" dt="2022-01-19T19:06:33.714" v="22053"/>
          <ac:grpSpMkLst>
            <pc:docMk/>
            <pc:sldMk cId="74994118" sldId="606"/>
            <ac:grpSpMk id="171" creationId="{7E4D7A42-9DC7-474F-A538-2EF338CCC06E}"/>
          </ac:grpSpMkLst>
        </pc:grpChg>
        <pc:grpChg chg="mod">
          <ac:chgData name="Domonkos Márk" userId="5b754e74-2ec2-4aaf-b9f5-cf8f0656bdfa" providerId="ADAL" clId="{F4C2286D-0DBE-4644-A538-34A6C903FB9C}" dt="2022-01-19T19:06:33.714" v="22053"/>
          <ac:grpSpMkLst>
            <pc:docMk/>
            <pc:sldMk cId="74994118" sldId="606"/>
            <ac:grpSpMk id="172" creationId="{3636B7D7-085A-4DCA-BDC2-C3D249FEC8A9}"/>
          </ac:grpSpMkLst>
        </pc:grpChg>
        <pc:grpChg chg="add del mod">
          <ac:chgData name="Domonkos Márk" userId="5b754e74-2ec2-4aaf-b9f5-cf8f0656bdfa" providerId="ADAL" clId="{F4C2286D-0DBE-4644-A538-34A6C903FB9C}" dt="2022-01-19T19:07:18.249" v="22056" actId="21"/>
          <ac:grpSpMkLst>
            <pc:docMk/>
            <pc:sldMk cId="74994118" sldId="606"/>
            <ac:grpSpMk id="193" creationId="{1932A092-5C33-41A4-9E7C-4F84F23C5914}"/>
          </ac:grpSpMkLst>
        </pc:grpChg>
        <pc:graphicFrameChg chg="add del mod">
          <ac:chgData name="Domonkos Márk" userId="5b754e74-2ec2-4aaf-b9f5-cf8f0656bdfa" providerId="ADAL" clId="{F4C2286D-0DBE-4644-A538-34A6C903FB9C}" dt="2022-01-19T19:07:18.249" v="22056" actId="21"/>
          <ac:graphicFrameMkLst>
            <pc:docMk/>
            <pc:sldMk cId="74994118" sldId="606"/>
            <ac:graphicFrameMk id="65" creationId="{AF5C3729-2DBE-46DB-BDC7-94047695E8C9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9T19:07:18.249" v="22056" actId="21"/>
          <ac:graphicFrameMkLst>
            <pc:docMk/>
            <pc:sldMk cId="74994118" sldId="606"/>
            <ac:graphicFrameMk id="66" creationId="{C0705F97-9775-4E3E-A57B-96C20D4A6385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9T19:07:18.249" v="22056" actId="21"/>
          <ac:graphicFrameMkLst>
            <pc:docMk/>
            <pc:sldMk cId="74994118" sldId="606"/>
            <ac:graphicFrameMk id="67" creationId="{6FED7CA2-AB8F-4122-A088-420CF53325B1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9T19:07:18.249" v="22056" actId="21"/>
          <ac:graphicFrameMkLst>
            <pc:docMk/>
            <pc:sldMk cId="74994118" sldId="606"/>
            <ac:graphicFrameMk id="68" creationId="{984D48B7-47BB-45A7-9ABC-D084BFFAAA53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19T19:07:18.249" v="22056" actId="21"/>
          <ac:graphicFrameMkLst>
            <pc:docMk/>
            <pc:sldMk cId="74994118" sldId="606"/>
            <ac:graphicFrameMk id="70" creationId="{C94DC8F4-7572-42B7-AAB2-EB1F93B673BF}"/>
          </ac:graphicFrameMkLst>
        </pc:graphicFrameChg>
        <pc:graphicFrameChg chg="mod">
          <ac:chgData name="Domonkos Márk" userId="5b754e74-2ec2-4aaf-b9f5-cf8f0656bdfa" providerId="ADAL" clId="{F4C2286D-0DBE-4644-A538-34A6C903FB9C}" dt="2022-01-19T19:06:33.714" v="22053"/>
          <ac:graphicFrameMkLst>
            <pc:docMk/>
            <pc:sldMk cId="74994118" sldId="606"/>
            <ac:graphicFrameMk id="153" creationId="{22E72F5A-403B-4F57-BFB3-078B93D43A98}"/>
          </ac:graphicFrameMkLst>
        </pc:graphicFrameChg>
        <pc:graphicFrameChg chg="mod">
          <ac:chgData name="Domonkos Márk" userId="5b754e74-2ec2-4aaf-b9f5-cf8f0656bdfa" providerId="ADAL" clId="{F4C2286D-0DBE-4644-A538-34A6C903FB9C}" dt="2022-01-19T19:06:33.714" v="22053"/>
          <ac:graphicFrameMkLst>
            <pc:docMk/>
            <pc:sldMk cId="74994118" sldId="606"/>
            <ac:graphicFrameMk id="154" creationId="{15BE8CB1-DA59-418D-A972-FEC3C600DB2D}"/>
          </ac:graphicFrameMkLst>
        </pc:graphicFrameChg>
        <pc:graphicFrameChg chg="mod">
          <ac:chgData name="Domonkos Márk" userId="5b754e74-2ec2-4aaf-b9f5-cf8f0656bdfa" providerId="ADAL" clId="{F4C2286D-0DBE-4644-A538-34A6C903FB9C}" dt="2022-01-19T19:06:33.714" v="22053"/>
          <ac:graphicFrameMkLst>
            <pc:docMk/>
            <pc:sldMk cId="74994118" sldId="606"/>
            <ac:graphicFrameMk id="155" creationId="{AA4F5FC3-3303-4A12-A500-7D7034C125C2}"/>
          </ac:graphicFrameMkLst>
        </pc:graphicFrameChg>
        <pc:graphicFrameChg chg="mod">
          <ac:chgData name="Domonkos Márk" userId="5b754e74-2ec2-4aaf-b9f5-cf8f0656bdfa" providerId="ADAL" clId="{F4C2286D-0DBE-4644-A538-34A6C903FB9C}" dt="2022-01-19T19:06:33.714" v="22053"/>
          <ac:graphicFrameMkLst>
            <pc:docMk/>
            <pc:sldMk cId="74994118" sldId="606"/>
            <ac:graphicFrameMk id="156" creationId="{F8697976-36F5-4E5D-83DA-656116A1964D}"/>
          </ac:graphicFrameMkLst>
        </pc:graphicFrameChg>
        <pc:graphicFrameChg chg="mod">
          <ac:chgData name="Domonkos Márk" userId="5b754e74-2ec2-4aaf-b9f5-cf8f0656bdfa" providerId="ADAL" clId="{F4C2286D-0DBE-4644-A538-34A6C903FB9C}" dt="2022-01-19T19:06:33.714" v="22053"/>
          <ac:graphicFrameMkLst>
            <pc:docMk/>
            <pc:sldMk cId="74994118" sldId="606"/>
            <ac:graphicFrameMk id="158" creationId="{DD642BD2-0F0B-43C5-B8C2-AE06ADD17F97}"/>
          </ac:graphicFrameMkLst>
        </pc:graphicFrameChg>
        <pc:picChg chg="mod">
          <ac:chgData name="Domonkos Márk" userId="5b754e74-2ec2-4aaf-b9f5-cf8f0656bdfa" providerId="ADAL" clId="{F4C2286D-0DBE-4644-A538-34A6C903FB9C}" dt="2022-01-19T19:06:33.714" v="22053"/>
          <ac:picMkLst>
            <pc:docMk/>
            <pc:sldMk cId="74994118" sldId="606"/>
            <ac:picMk id="194" creationId="{D3520BFD-AD92-411F-959A-3C27E297B510}"/>
          </ac:picMkLst>
        </pc:pic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1" creationId="{05DD2E56-C906-4824-9023-3525D7EC6206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2" creationId="{0CBB9D98-07CC-41D5-8A30-1F0542113124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3" creationId="{84BB7ACF-887E-41AB-827E-9B13B2F2E87A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4" creationId="{082E2C2B-9C96-4284-A95E-F7494A8D786A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5" creationId="{95FE2DCB-7D8D-4F5E-9D3F-9CE3E5DA8E4F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6" creationId="{4FEE5F7D-D904-4026-966A-0B1572BDFAC8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7" creationId="{29EF73FB-4FB7-4635-885E-094698FD50B7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8" creationId="{27EF9CE6-F295-4DE7-BBA5-F8034B4F74E5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9" creationId="{81B88E41-04CC-41BC-9E25-7A7619ED540D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20" creationId="{0E9D17C3-778C-4F99-B4FA-E26C793840FB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21" creationId="{A26D375F-8C7B-4360-B455-BC823B0C00B6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22" creationId="{414D190B-38A7-4DC0-9D7E-B8F5BDEB784C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23" creationId="{B126E356-4130-4903-8C45-F6915BE5EFC6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24" creationId="{73102F1E-69E5-40A9-AE4F-4683DA70A34B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25" creationId="{482D0F12-0EDC-4E9C-B0A7-C4602F8DC6A9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26" creationId="{4B42B3E2-1CE3-4C37-8237-2B4B34B6C3A4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27" creationId="{9F1573C6-D6B0-4B19-94BE-1664CE9A0137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28" creationId="{7255CF9D-9E7A-482B-82F4-5124D3E80FA8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29" creationId="{1070ACC0-F7FE-45E0-A00F-F2C322669D29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30" creationId="{94C0795D-47EE-4F76-B319-5F64699255B5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31" creationId="{94930908-5B44-46DC-8C0E-C0F26B3A34EB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40" creationId="{B9055930-1E61-4A8F-8B1A-0822C2D2C8EF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41" creationId="{981129DD-E9A9-4056-B1B3-5D091D339DA9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42" creationId="{7933B420-EE2E-4305-8DE8-7EFAE4EE0986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43" creationId="{FD1EECEA-8219-40A7-97B5-A320C94A9013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44" creationId="{8F8FA9DA-AFB1-4A47-BDAB-CE22C6E83053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45" creationId="{3FD2BD21-619A-4EAB-8008-6703FC66F0D0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46" creationId="{D34ACA76-53E2-496E-9175-E69CC81BEE76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47" creationId="{15801E0B-E6E3-4DE6-B599-3143BB54805E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48" creationId="{6BC3CFC2-783D-41C0-9BBE-91324454589E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49" creationId="{5EF03146-6165-4DE7-BD99-586990AD61A1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50" creationId="{16C82507-2D1C-4ADC-B185-7A6FC9E922D2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51" creationId="{0E7A9FCE-6AE5-4CA2-89C0-E7801EBDB0B9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52" creationId="{6EEDDD3E-A19A-4A1E-B166-D9C47CA1DBE1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71" creationId="{BA0B9E72-8C73-4DA5-B391-AEF1E2B5F60D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72" creationId="{8BF80168-4427-4EC4-AC14-E556B930BB58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73" creationId="{C5514C95-A022-4513-9782-60B171DB7C80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74" creationId="{6AB67AC8-BB0B-4266-9090-71D15D5A4432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75" creationId="{75AC5AA7-4439-4569-A92A-212728B27060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80" creationId="{140C0989-90A8-4804-8DFE-2704DE291521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81" creationId="{F3A98434-F5FA-487C-9E36-B372792621BA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82" creationId="{A7C30A4A-A614-47F1-9087-C85BC8B999F2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98" creationId="{8A88E20D-B445-4838-B0DA-E3A351776A00}"/>
          </ac:cxnSpMkLst>
        </pc:cxnChg>
        <pc:cxnChg chg="add del 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99" creationId="{32DBB44E-0A49-4A2E-8BBE-69F763478B53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05" creationId="{D6CD22E1-CC96-4195-B62D-6BB42835EA24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06" creationId="{4495EB88-9338-4310-A3EF-AF6ECE658845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11" creationId="{FDE367E5-7153-4913-8D4F-4DEF116F7B3B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12" creationId="{A56C3A96-6E66-4699-9FC8-F46E38120A2D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13" creationId="{064A9F14-8672-4BEC-B761-91635F6B9F26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14" creationId="{9D9A960A-5B6F-4CAC-BA95-181952D08BA6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15" creationId="{8F07AE23-5509-43BF-A18E-7D7C0BB761E9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16" creationId="{5F2C85EC-E386-48C7-97A1-E6C178A4A0C8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17" creationId="{1E8B32C0-AD65-4E7B-A770-037CC7E378AC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18" creationId="{EDEB50F0-8FA1-45E0-8776-69564B4B94A9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19" creationId="{FD91C3E2-9DAE-40DA-9621-BF111593B562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20" creationId="{1DA9D0CB-32D0-4153-8013-F7541B49451B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21" creationId="{C434569D-3EB1-477F-BCD1-87F0EF8842D5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22" creationId="{CB0F3AA0-25A8-4F5D-93D2-4FAC02839044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23" creationId="{EA3C312A-CAAD-4346-9451-2742A137054A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24" creationId="{11CD1B69-135C-41E4-A254-AB338829C636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25" creationId="{4A8D25B6-4584-419F-A725-7B0A8D43BD3D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26" creationId="{F86137A1-2A92-4041-9C3C-83A207C9347E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27" creationId="{8E12DDE1-469E-4C46-A7F8-E5014CDBB6AD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28" creationId="{C56A3EC6-73A1-4220-860D-4CEA9B832185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29" creationId="{DA21A9EE-64C4-4128-AACE-6A0D5C419245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30" creationId="{86DFCB48-9A17-4A01-A5C9-3D91081C2E64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31" creationId="{7D07F8BF-F06E-4B86-A2BF-1A138E8D0CE4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34" creationId="{148E8E55-7FF8-420D-B688-C29FAEDE86BA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35" creationId="{8691E477-DD2C-400D-980D-BD787A39FC6B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36" creationId="{763D765E-99B8-4BB7-A6D6-312BDF933E60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37" creationId="{FC961978-7DA6-4226-A338-8F4CEB50EA0E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38" creationId="{F8CD1B02-69E6-4DAD-9D55-471AEA218DCE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39" creationId="{7B642425-7D6B-4C23-A414-432F738693A1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40" creationId="{0CC05E30-669F-4FDB-9F13-B482E0F8FDB1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41" creationId="{84D3B41B-4E50-4700-B127-B7AEE53A0C11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42" creationId="{73B8744D-0BC8-4AC3-8E27-C7DAE8480F6C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43" creationId="{6BCFAD5C-BE13-4933-B50C-558709A9EDCC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44" creationId="{F4297555-08C3-4BC3-9394-0DFCEAE15B13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45" creationId="{3E946DE6-EA5E-4988-99E6-DAAE684C988E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46" creationId="{0E67BAFC-8BBB-414D-A73C-45E7385C1505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59" creationId="{36E6EECB-E607-4CFA-A185-7ACB51E6E83B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60" creationId="{AFD7220E-F428-4946-AA70-364BCA8A502A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61" creationId="{9153E675-BD11-418E-954F-1B0855F58A54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62" creationId="{983718D8-1CC0-4B94-894C-1707BBEAE884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63" creationId="{7D47CCF5-6A11-4D5F-BD39-F10D6CCAA9C0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68" creationId="{295AA4AF-A893-43B7-8E5B-CF4EACADA14C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69" creationId="{7C2945C8-859A-4CFA-A3D9-8D740F36044B}"/>
          </ac:cxnSpMkLst>
        </pc:cxnChg>
        <pc:cxnChg chg="mod">
          <ac:chgData name="Domonkos Márk" userId="5b754e74-2ec2-4aaf-b9f5-cf8f0656bdfa" providerId="ADAL" clId="{F4C2286D-0DBE-4644-A538-34A6C903FB9C}" dt="2022-01-19T19:07:18.249" v="22056" actId="21"/>
          <ac:cxnSpMkLst>
            <pc:docMk/>
            <pc:sldMk cId="74994118" sldId="606"/>
            <ac:cxnSpMk id="170" creationId="{87F0CB46-A96A-4854-961F-A5DE967CDA18}"/>
          </ac:cxnSpMkLst>
        </pc:cxnChg>
      </pc:sldChg>
      <pc:sldChg chg="new del">
        <pc:chgData name="Domonkos Márk" userId="5b754e74-2ec2-4aaf-b9f5-cf8f0656bdfa" providerId="ADAL" clId="{F4C2286D-0DBE-4644-A538-34A6C903FB9C}" dt="2022-01-19T16:37:14.231" v="22047" actId="680"/>
        <pc:sldMkLst>
          <pc:docMk/>
          <pc:sldMk cId="2663160934" sldId="606"/>
        </pc:sldMkLst>
      </pc:sldChg>
      <pc:sldChg chg="modSp new mod">
        <pc:chgData name="Domonkos Márk" userId="5b754e74-2ec2-4aaf-b9f5-cf8f0656bdfa" providerId="ADAL" clId="{F4C2286D-0DBE-4644-A538-34A6C903FB9C}" dt="2022-01-19T19:58:29.267" v="22259" actId="20577"/>
        <pc:sldMkLst>
          <pc:docMk/>
          <pc:sldMk cId="3763516420" sldId="606"/>
        </pc:sldMkLst>
        <pc:spChg chg="mod">
          <ac:chgData name="Domonkos Márk" userId="5b754e74-2ec2-4aaf-b9f5-cf8f0656bdfa" providerId="ADAL" clId="{F4C2286D-0DBE-4644-A538-34A6C903FB9C}" dt="2022-01-19T19:58:29.267" v="22259" actId="20577"/>
          <ac:spMkLst>
            <pc:docMk/>
            <pc:sldMk cId="3763516420" sldId="606"/>
            <ac:spMk id="2" creationId="{CFB5F0A1-BC28-49E1-8DC1-CCB65FAE0080}"/>
          </ac:spMkLst>
        </pc:spChg>
      </pc:sldChg>
      <pc:sldChg chg="modSp new mod">
        <pc:chgData name="Domonkos Márk" userId="5b754e74-2ec2-4aaf-b9f5-cf8f0656bdfa" providerId="ADAL" clId="{F4C2286D-0DBE-4644-A538-34A6C903FB9C}" dt="2022-01-19T19:59:44.329" v="22281" actId="20577"/>
        <pc:sldMkLst>
          <pc:docMk/>
          <pc:sldMk cId="856153773" sldId="607"/>
        </pc:sldMkLst>
        <pc:spChg chg="mod">
          <ac:chgData name="Domonkos Márk" userId="5b754e74-2ec2-4aaf-b9f5-cf8f0656bdfa" providerId="ADAL" clId="{F4C2286D-0DBE-4644-A538-34A6C903FB9C}" dt="2022-01-19T19:59:44.329" v="22281" actId="20577"/>
          <ac:spMkLst>
            <pc:docMk/>
            <pc:sldMk cId="856153773" sldId="607"/>
            <ac:spMk id="2" creationId="{6CEAF706-C2CC-4812-A09C-75475834FEC7}"/>
          </ac:spMkLst>
        </pc:spChg>
        <pc:spChg chg="mod">
          <ac:chgData name="Domonkos Márk" userId="5b754e74-2ec2-4aaf-b9f5-cf8f0656bdfa" providerId="ADAL" clId="{F4C2286D-0DBE-4644-A538-34A6C903FB9C}" dt="2022-01-19T19:59:22.506" v="22272" actId="20577"/>
          <ac:spMkLst>
            <pc:docMk/>
            <pc:sldMk cId="856153773" sldId="607"/>
            <ac:spMk id="6" creationId="{E45AFEA4-177A-4C33-9314-87E920BB2D96}"/>
          </ac:spMkLst>
        </pc:spChg>
      </pc:sldChg>
      <pc:sldChg chg="modSp new mod">
        <pc:chgData name="Domonkos Márk" userId="5b754e74-2ec2-4aaf-b9f5-cf8f0656bdfa" providerId="ADAL" clId="{F4C2286D-0DBE-4644-A538-34A6C903FB9C}" dt="2022-01-19T20:00:36.706" v="22287" actId="12"/>
        <pc:sldMkLst>
          <pc:docMk/>
          <pc:sldMk cId="1257650274" sldId="608"/>
        </pc:sldMkLst>
        <pc:spChg chg="mod">
          <ac:chgData name="Domonkos Márk" userId="5b754e74-2ec2-4aaf-b9f5-cf8f0656bdfa" providerId="ADAL" clId="{F4C2286D-0DBE-4644-A538-34A6C903FB9C}" dt="2022-01-19T20:00:36.706" v="22287" actId="12"/>
          <ac:spMkLst>
            <pc:docMk/>
            <pc:sldMk cId="1257650274" sldId="608"/>
            <ac:spMk id="2" creationId="{778C3184-394F-453F-A84F-667D3F7A2F32}"/>
          </ac:spMkLst>
        </pc:spChg>
        <pc:spChg chg="mod">
          <ac:chgData name="Domonkos Márk" userId="5b754e74-2ec2-4aaf-b9f5-cf8f0656bdfa" providerId="ADAL" clId="{F4C2286D-0DBE-4644-A538-34A6C903FB9C}" dt="2022-01-19T20:00:22.552" v="22284" actId="27636"/>
          <ac:spMkLst>
            <pc:docMk/>
            <pc:sldMk cId="1257650274" sldId="608"/>
            <ac:spMk id="6" creationId="{D98A64E4-3005-4360-BCCF-4E5A6BF80433}"/>
          </ac:spMkLst>
        </pc:spChg>
      </pc:sldChg>
      <pc:sldChg chg="modSp new mod">
        <pc:chgData name="Domonkos Márk" userId="5b754e74-2ec2-4aaf-b9f5-cf8f0656bdfa" providerId="ADAL" clId="{F4C2286D-0DBE-4644-A538-34A6C903FB9C}" dt="2022-01-19T20:02:30.129" v="22323" actId="20577"/>
        <pc:sldMkLst>
          <pc:docMk/>
          <pc:sldMk cId="605314515" sldId="609"/>
        </pc:sldMkLst>
        <pc:spChg chg="mod">
          <ac:chgData name="Domonkos Márk" userId="5b754e74-2ec2-4aaf-b9f5-cf8f0656bdfa" providerId="ADAL" clId="{F4C2286D-0DBE-4644-A538-34A6C903FB9C}" dt="2022-01-19T20:02:30.129" v="22323" actId="20577"/>
          <ac:spMkLst>
            <pc:docMk/>
            <pc:sldMk cId="605314515" sldId="609"/>
            <ac:spMk id="2" creationId="{C06C9D44-1CFE-465E-A0F9-1EA83DB399A1}"/>
          </ac:spMkLst>
        </pc:spChg>
        <pc:spChg chg="mod">
          <ac:chgData name="Domonkos Márk" userId="5b754e74-2ec2-4aaf-b9f5-cf8f0656bdfa" providerId="ADAL" clId="{F4C2286D-0DBE-4644-A538-34A6C903FB9C}" dt="2022-01-19T20:00:58.655" v="22289"/>
          <ac:spMkLst>
            <pc:docMk/>
            <pc:sldMk cId="605314515" sldId="609"/>
            <ac:spMk id="6" creationId="{465F1138-FEC1-4648-A9F7-7DF1EA80EC7A}"/>
          </ac:spMkLst>
        </pc:spChg>
      </pc:sldChg>
      <pc:sldChg chg="modSp new mod">
        <pc:chgData name="Domonkos Márk" userId="5b754e74-2ec2-4aaf-b9f5-cf8f0656bdfa" providerId="ADAL" clId="{F4C2286D-0DBE-4644-A538-34A6C903FB9C}" dt="2022-01-19T20:12:26.287" v="22340" actId="20577"/>
        <pc:sldMkLst>
          <pc:docMk/>
          <pc:sldMk cId="3992785591" sldId="610"/>
        </pc:sldMkLst>
        <pc:spChg chg="mod">
          <ac:chgData name="Domonkos Márk" userId="5b754e74-2ec2-4aaf-b9f5-cf8f0656bdfa" providerId="ADAL" clId="{F4C2286D-0DBE-4644-A538-34A6C903FB9C}" dt="2022-01-19T20:12:26.287" v="22340" actId="20577"/>
          <ac:spMkLst>
            <pc:docMk/>
            <pc:sldMk cId="3992785591" sldId="610"/>
            <ac:spMk id="2" creationId="{FF71FECE-8402-45D9-AB08-5F7A52887F7C}"/>
          </ac:spMkLst>
        </pc:spChg>
        <pc:spChg chg="mod">
          <ac:chgData name="Domonkos Márk" userId="5b754e74-2ec2-4aaf-b9f5-cf8f0656bdfa" providerId="ADAL" clId="{F4C2286D-0DBE-4644-A538-34A6C903FB9C}" dt="2022-01-19T20:11:52.896" v="22325"/>
          <ac:spMkLst>
            <pc:docMk/>
            <pc:sldMk cId="3992785591" sldId="610"/>
            <ac:spMk id="6" creationId="{41BC9F25-A2DA-4B70-BD37-099320B4C4AF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20:14:24.970" v="22405" actId="1076"/>
        <pc:sldMkLst>
          <pc:docMk/>
          <pc:sldMk cId="2652744216" sldId="611"/>
        </pc:sldMkLst>
        <pc:spChg chg="mod">
          <ac:chgData name="Domonkos Márk" userId="5b754e74-2ec2-4aaf-b9f5-cf8f0656bdfa" providerId="ADAL" clId="{F4C2286D-0DBE-4644-A538-34A6C903FB9C}" dt="2022-01-19T20:13:17.287" v="22361" actId="20577"/>
          <ac:spMkLst>
            <pc:docMk/>
            <pc:sldMk cId="2652744216" sldId="611"/>
            <ac:spMk id="2" creationId="{CFE25EAE-43E3-4D61-899B-E5CD285DE97D}"/>
          </ac:spMkLst>
        </pc:spChg>
        <pc:spChg chg="mod">
          <ac:chgData name="Domonkos Márk" userId="5b754e74-2ec2-4aaf-b9f5-cf8f0656bdfa" providerId="ADAL" clId="{F4C2286D-0DBE-4644-A538-34A6C903FB9C}" dt="2022-01-19T20:12:37.686" v="22349" actId="20577"/>
          <ac:spMkLst>
            <pc:docMk/>
            <pc:sldMk cId="2652744216" sldId="611"/>
            <ac:spMk id="6" creationId="{D13B2E51-9AD7-4DD4-BCFD-414382979A3A}"/>
          </ac:spMkLst>
        </pc:spChg>
        <pc:spChg chg="add del mod">
          <ac:chgData name="Domonkos Márk" userId="5b754e74-2ec2-4aaf-b9f5-cf8f0656bdfa" providerId="ADAL" clId="{F4C2286D-0DBE-4644-A538-34A6C903FB9C}" dt="2022-01-19T20:13:44.613" v="22366"/>
          <ac:spMkLst>
            <pc:docMk/>
            <pc:sldMk cId="2652744216" sldId="611"/>
            <ac:spMk id="10" creationId="{655BECC5-900C-4711-9184-6AF5DD28E6A9}"/>
          </ac:spMkLst>
        </pc:spChg>
        <pc:spChg chg="mod">
          <ac:chgData name="Domonkos Márk" userId="5b754e74-2ec2-4aaf-b9f5-cf8f0656bdfa" providerId="ADAL" clId="{F4C2286D-0DBE-4644-A538-34A6C903FB9C}" dt="2022-01-19T20:13:43.083" v="22364"/>
          <ac:spMkLst>
            <pc:docMk/>
            <pc:sldMk cId="2652744216" sldId="611"/>
            <ac:spMk id="14" creationId="{B386F737-FDE6-4A9D-BBF0-B5A996C1A2CF}"/>
          </ac:spMkLst>
        </pc:spChg>
        <pc:spChg chg="mod">
          <ac:chgData name="Domonkos Márk" userId="5b754e74-2ec2-4aaf-b9f5-cf8f0656bdfa" providerId="ADAL" clId="{F4C2286D-0DBE-4644-A538-34A6C903FB9C}" dt="2022-01-19T20:13:43.083" v="22364"/>
          <ac:spMkLst>
            <pc:docMk/>
            <pc:sldMk cId="2652744216" sldId="611"/>
            <ac:spMk id="15" creationId="{EF46BF92-39C9-42A3-9C3C-7E4AF8E37188}"/>
          </ac:spMkLst>
        </pc:spChg>
        <pc:spChg chg="mod">
          <ac:chgData name="Domonkos Márk" userId="5b754e74-2ec2-4aaf-b9f5-cf8f0656bdfa" providerId="ADAL" clId="{F4C2286D-0DBE-4644-A538-34A6C903FB9C}" dt="2022-01-19T20:13:43.083" v="22364"/>
          <ac:spMkLst>
            <pc:docMk/>
            <pc:sldMk cId="2652744216" sldId="611"/>
            <ac:spMk id="16" creationId="{C59FB3CB-B507-41D4-9E7B-702210B61EDE}"/>
          </ac:spMkLst>
        </pc:spChg>
        <pc:spChg chg="mod">
          <ac:chgData name="Domonkos Márk" userId="5b754e74-2ec2-4aaf-b9f5-cf8f0656bdfa" providerId="ADAL" clId="{F4C2286D-0DBE-4644-A538-34A6C903FB9C}" dt="2022-01-19T20:14:07.524" v="22373" actId="20577"/>
          <ac:spMkLst>
            <pc:docMk/>
            <pc:sldMk cId="2652744216" sldId="611"/>
            <ac:spMk id="20" creationId="{F76B74EE-EE27-4510-8DB9-EAF5C67F6DA9}"/>
          </ac:spMkLst>
        </pc:spChg>
        <pc:spChg chg="mod">
          <ac:chgData name="Domonkos Márk" userId="5b754e74-2ec2-4aaf-b9f5-cf8f0656bdfa" providerId="ADAL" clId="{F4C2286D-0DBE-4644-A538-34A6C903FB9C}" dt="2022-01-19T20:13:59.339" v="22370" actId="1076"/>
          <ac:spMkLst>
            <pc:docMk/>
            <pc:sldMk cId="2652744216" sldId="611"/>
            <ac:spMk id="21" creationId="{2C0EF778-4684-4096-9952-F18E5D8DD075}"/>
          </ac:spMkLst>
        </pc:spChg>
        <pc:spChg chg="mod">
          <ac:chgData name="Domonkos Márk" userId="5b754e74-2ec2-4aaf-b9f5-cf8f0656bdfa" providerId="ADAL" clId="{F4C2286D-0DBE-4644-A538-34A6C903FB9C}" dt="2022-01-19T20:14:24.970" v="22405" actId="1076"/>
          <ac:spMkLst>
            <pc:docMk/>
            <pc:sldMk cId="2652744216" sldId="611"/>
            <ac:spMk id="22" creationId="{615D93EE-72C3-410C-804E-6F52D00B22C3}"/>
          </ac:spMkLst>
        </pc:spChg>
        <pc:grpChg chg="add del mod">
          <ac:chgData name="Domonkos Márk" userId="5b754e74-2ec2-4aaf-b9f5-cf8f0656bdfa" providerId="ADAL" clId="{F4C2286D-0DBE-4644-A538-34A6C903FB9C}" dt="2022-01-19T20:13:44.613" v="22366"/>
          <ac:grpSpMkLst>
            <pc:docMk/>
            <pc:sldMk cId="2652744216" sldId="611"/>
            <ac:grpSpMk id="11" creationId="{EF701053-CD61-41C8-904E-0F6251767CDA}"/>
          </ac:grpSpMkLst>
        </pc:grpChg>
        <pc:grpChg chg="add mod">
          <ac:chgData name="Domonkos Márk" userId="5b754e74-2ec2-4aaf-b9f5-cf8f0656bdfa" providerId="ADAL" clId="{F4C2286D-0DBE-4644-A538-34A6C903FB9C}" dt="2022-01-19T20:13:59.339" v="22370" actId="1076"/>
          <ac:grpSpMkLst>
            <pc:docMk/>
            <pc:sldMk cId="2652744216" sldId="611"/>
            <ac:grpSpMk id="17" creationId="{630DABA5-9A51-49B8-93BF-BBA0B87DEE70}"/>
          </ac:grpSpMkLst>
        </pc:grpChg>
        <pc:picChg chg="add mod">
          <ac:chgData name="Domonkos Márk" userId="5b754e74-2ec2-4aaf-b9f5-cf8f0656bdfa" providerId="ADAL" clId="{F4C2286D-0DBE-4644-A538-34A6C903FB9C}" dt="2022-01-19T20:13:32.387" v="22363" actId="1076"/>
          <ac:picMkLst>
            <pc:docMk/>
            <pc:sldMk cId="2652744216" sldId="611"/>
            <ac:picMk id="7" creationId="{D0A706ED-D58B-41F8-AB86-8D00C2A387F6}"/>
          </ac:picMkLst>
        </pc:picChg>
        <pc:picChg chg="add mod">
          <ac:chgData name="Domonkos Márk" userId="5b754e74-2ec2-4aaf-b9f5-cf8f0656bdfa" providerId="ADAL" clId="{F4C2286D-0DBE-4644-A538-34A6C903FB9C}" dt="2022-01-19T20:13:32.387" v="22363" actId="1076"/>
          <ac:picMkLst>
            <pc:docMk/>
            <pc:sldMk cId="2652744216" sldId="611"/>
            <ac:picMk id="8" creationId="{297B3389-5331-46C0-83F8-391171AD4656}"/>
          </ac:picMkLst>
        </pc:picChg>
        <pc:picChg chg="add mod">
          <ac:chgData name="Domonkos Márk" userId="5b754e74-2ec2-4aaf-b9f5-cf8f0656bdfa" providerId="ADAL" clId="{F4C2286D-0DBE-4644-A538-34A6C903FB9C}" dt="2022-01-19T20:13:32.387" v="22363" actId="1076"/>
          <ac:picMkLst>
            <pc:docMk/>
            <pc:sldMk cId="2652744216" sldId="611"/>
            <ac:picMk id="9" creationId="{4EDD4DDE-2535-4C38-B36A-E46BA0339101}"/>
          </ac:picMkLst>
        </pc:picChg>
        <pc:picChg chg="mod">
          <ac:chgData name="Domonkos Márk" userId="5b754e74-2ec2-4aaf-b9f5-cf8f0656bdfa" providerId="ADAL" clId="{F4C2286D-0DBE-4644-A538-34A6C903FB9C}" dt="2022-01-19T20:13:43.083" v="22364"/>
          <ac:picMkLst>
            <pc:docMk/>
            <pc:sldMk cId="2652744216" sldId="611"/>
            <ac:picMk id="12" creationId="{6B5849FC-3CB9-497B-A2C8-689C7A3DF7E8}"/>
          </ac:picMkLst>
        </pc:picChg>
        <pc:picChg chg="mod">
          <ac:chgData name="Domonkos Márk" userId="5b754e74-2ec2-4aaf-b9f5-cf8f0656bdfa" providerId="ADAL" clId="{F4C2286D-0DBE-4644-A538-34A6C903FB9C}" dt="2022-01-19T20:13:59.339" v="22370" actId="1076"/>
          <ac:picMkLst>
            <pc:docMk/>
            <pc:sldMk cId="2652744216" sldId="611"/>
            <ac:picMk id="18" creationId="{51E7E79D-A24E-404C-B5E8-F7E744E952A5}"/>
          </ac:picMkLst>
        </pc:picChg>
        <pc:cxnChg chg="mod">
          <ac:chgData name="Domonkos Márk" userId="5b754e74-2ec2-4aaf-b9f5-cf8f0656bdfa" providerId="ADAL" clId="{F4C2286D-0DBE-4644-A538-34A6C903FB9C}" dt="2022-01-19T20:13:43.083" v="22364"/>
          <ac:cxnSpMkLst>
            <pc:docMk/>
            <pc:sldMk cId="2652744216" sldId="611"/>
            <ac:cxnSpMk id="13" creationId="{67F1A6A9-E169-4A20-A061-B591DFEAA074}"/>
          </ac:cxnSpMkLst>
        </pc:cxnChg>
        <pc:cxnChg chg="mod">
          <ac:chgData name="Domonkos Márk" userId="5b754e74-2ec2-4aaf-b9f5-cf8f0656bdfa" providerId="ADAL" clId="{F4C2286D-0DBE-4644-A538-34A6C903FB9C}" dt="2022-01-19T20:13:59.339" v="22370" actId="1076"/>
          <ac:cxnSpMkLst>
            <pc:docMk/>
            <pc:sldMk cId="2652744216" sldId="611"/>
            <ac:cxnSpMk id="19" creationId="{88208BCC-8AD5-4D48-9C4C-2A80F433DD67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19T20:15:12.235" v="22417" actId="1076"/>
        <pc:sldMkLst>
          <pc:docMk/>
          <pc:sldMk cId="3612492884" sldId="612"/>
        </pc:sldMkLst>
        <pc:spChg chg="del">
          <ac:chgData name="Domonkos Márk" userId="5b754e74-2ec2-4aaf-b9f5-cf8f0656bdfa" providerId="ADAL" clId="{F4C2286D-0DBE-4644-A538-34A6C903FB9C}" dt="2022-01-19T20:14:59.823" v="22413" actId="478"/>
          <ac:spMkLst>
            <pc:docMk/>
            <pc:sldMk cId="3612492884" sldId="612"/>
            <ac:spMk id="2" creationId="{A2AD421F-58FD-44E4-93F9-CDCC9BFC1D3D}"/>
          </ac:spMkLst>
        </pc:spChg>
        <pc:spChg chg="mod">
          <ac:chgData name="Domonkos Márk" userId="5b754e74-2ec2-4aaf-b9f5-cf8f0656bdfa" providerId="ADAL" clId="{F4C2286D-0DBE-4644-A538-34A6C903FB9C}" dt="2022-01-19T20:14:51.622" v="22411" actId="20577"/>
          <ac:spMkLst>
            <pc:docMk/>
            <pc:sldMk cId="3612492884" sldId="612"/>
            <ac:spMk id="6" creationId="{9EFF8078-2169-4B6E-AB3B-52F5802C7BA5}"/>
          </ac:spMkLst>
        </pc:spChg>
        <pc:picChg chg="add mod">
          <ac:chgData name="Domonkos Márk" userId="5b754e74-2ec2-4aaf-b9f5-cf8f0656bdfa" providerId="ADAL" clId="{F4C2286D-0DBE-4644-A538-34A6C903FB9C}" dt="2022-01-19T20:15:08.443" v="22416" actId="1076"/>
          <ac:picMkLst>
            <pc:docMk/>
            <pc:sldMk cId="3612492884" sldId="612"/>
            <ac:picMk id="7" creationId="{ADFF3E2D-8D34-416E-AA3D-6959CEDC0D0A}"/>
          </ac:picMkLst>
        </pc:picChg>
        <pc:picChg chg="add mod">
          <ac:chgData name="Domonkos Márk" userId="5b754e74-2ec2-4aaf-b9f5-cf8f0656bdfa" providerId="ADAL" clId="{F4C2286D-0DBE-4644-A538-34A6C903FB9C}" dt="2022-01-19T20:15:12.235" v="22417" actId="1076"/>
          <ac:picMkLst>
            <pc:docMk/>
            <pc:sldMk cId="3612492884" sldId="612"/>
            <ac:picMk id="8" creationId="{34B1A1BC-9F8A-4079-BA99-934FD805492A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18:32.719" v="22480"/>
        <pc:sldMkLst>
          <pc:docMk/>
          <pc:sldMk cId="1233867043" sldId="613"/>
        </pc:sldMkLst>
        <pc:spChg chg="mod">
          <ac:chgData name="Domonkos Márk" userId="5b754e74-2ec2-4aaf-b9f5-cf8f0656bdfa" providerId="ADAL" clId="{F4C2286D-0DBE-4644-A538-34A6C903FB9C}" dt="2022-01-19T20:18:32.719" v="22480"/>
          <ac:spMkLst>
            <pc:docMk/>
            <pc:sldMk cId="1233867043" sldId="613"/>
            <ac:spMk id="2" creationId="{7C8FDFED-FFD3-438E-B633-F955DBF8224D}"/>
          </ac:spMkLst>
        </pc:spChg>
        <pc:spChg chg="mod">
          <ac:chgData name="Domonkos Márk" userId="5b754e74-2ec2-4aaf-b9f5-cf8f0656bdfa" providerId="ADAL" clId="{F4C2286D-0DBE-4644-A538-34A6C903FB9C}" dt="2022-01-19T20:15:32.521" v="22427" actId="20577"/>
          <ac:spMkLst>
            <pc:docMk/>
            <pc:sldMk cId="1233867043" sldId="613"/>
            <ac:spMk id="6" creationId="{FF5F94B5-295F-4525-9F8A-1235FFD020D6}"/>
          </ac:spMkLst>
        </pc:spChg>
        <pc:spChg chg="mod">
          <ac:chgData name="Domonkos Márk" userId="5b754e74-2ec2-4aaf-b9f5-cf8f0656bdfa" providerId="ADAL" clId="{F4C2286D-0DBE-4644-A538-34A6C903FB9C}" dt="2022-01-19T20:15:55.012" v="22435" actId="1076"/>
          <ac:spMkLst>
            <pc:docMk/>
            <pc:sldMk cId="1233867043" sldId="613"/>
            <ac:spMk id="9" creationId="{5947279C-8287-483A-AD52-D4EDDC599F53}"/>
          </ac:spMkLst>
        </pc:spChg>
        <pc:spChg chg="mod">
          <ac:chgData name="Domonkos Márk" userId="5b754e74-2ec2-4aaf-b9f5-cf8f0656bdfa" providerId="ADAL" clId="{F4C2286D-0DBE-4644-A538-34A6C903FB9C}" dt="2022-01-19T20:17:27.820" v="22467" actId="20577"/>
          <ac:spMkLst>
            <pc:docMk/>
            <pc:sldMk cId="1233867043" sldId="613"/>
            <ac:spMk id="10" creationId="{EF45C14F-17DF-4E63-8D92-EBD2C13BFF82}"/>
          </ac:spMkLst>
        </pc:spChg>
        <pc:spChg chg="mod">
          <ac:chgData name="Domonkos Márk" userId="5b754e74-2ec2-4aaf-b9f5-cf8f0656bdfa" providerId="ADAL" clId="{F4C2286D-0DBE-4644-A538-34A6C903FB9C}" dt="2022-01-19T20:15:55.012" v="22435" actId="1076"/>
          <ac:spMkLst>
            <pc:docMk/>
            <pc:sldMk cId="1233867043" sldId="613"/>
            <ac:spMk id="11" creationId="{879ADE7F-6A56-43BD-87EC-C63A0C79F492}"/>
          </ac:spMkLst>
        </pc:spChg>
        <pc:spChg chg="mod">
          <ac:chgData name="Domonkos Márk" userId="5b754e74-2ec2-4aaf-b9f5-cf8f0656bdfa" providerId="ADAL" clId="{F4C2286D-0DBE-4644-A538-34A6C903FB9C}" dt="2022-01-19T20:17:23.285" v="22463" actId="20577"/>
          <ac:spMkLst>
            <pc:docMk/>
            <pc:sldMk cId="1233867043" sldId="613"/>
            <ac:spMk id="12" creationId="{1D449536-CEA9-40A4-9096-16057940EBC5}"/>
          </ac:spMkLst>
        </pc:spChg>
        <pc:grpChg chg="add mod">
          <ac:chgData name="Domonkos Márk" userId="5b754e74-2ec2-4aaf-b9f5-cf8f0656bdfa" providerId="ADAL" clId="{F4C2286D-0DBE-4644-A538-34A6C903FB9C}" dt="2022-01-19T20:15:55.012" v="22435" actId="1076"/>
          <ac:grpSpMkLst>
            <pc:docMk/>
            <pc:sldMk cId="1233867043" sldId="613"/>
            <ac:grpSpMk id="7" creationId="{11E691CE-23B1-4EDE-AFF6-9C3F8D46D3DC}"/>
          </ac:grpSpMkLst>
        </pc:grpChg>
        <pc:picChg chg="mod">
          <ac:chgData name="Domonkos Márk" userId="5b754e74-2ec2-4aaf-b9f5-cf8f0656bdfa" providerId="ADAL" clId="{F4C2286D-0DBE-4644-A538-34A6C903FB9C}" dt="2022-01-19T20:15:55.012" v="22435" actId="1076"/>
          <ac:picMkLst>
            <pc:docMk/>
            <pc:sldMk cId="1233867043" sldId="613"/>
            <ac:picMk id="8" creationId="{ECDDB583-8373-46BA-ADA8-7D4D86CBF1FD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0:19:42.637" v="22521" actId="20577"/>
        <pc:sldMkLst>
          <pc:docMk/>
          <pc:sldMk cId="3205288455" sldId="614"/>
        </pc:sldMkLst>
        <pc:spChg chg="del">
          <ac:chgData name="Domonkos Márk" userId="5b754e74-2ec2-4aaf-b9f5-cf8f0656bdfa" providerId="ADAL" clId="{F4C2286D-0DBE-4644-A538-34A6C903FB9C}" dt="2022-01-19T20:18:51.267" v="22482" actId="478"/>
          <ac:spMkLst>
            <pc:docMk/>
            <pc:sldMk cId="3205288455" sldId="614"/>
            <ac:spMk id="2" creationId="{266D21C9-9EE3-49BA-A37C-D9A01457B676}"/>
          </ac:spMkLst>
        </pc:spChg>
        <pc:spChg chg="mod">
          <ac:chgData name="Domonkos Márk" userId="5b754e74-2ec2-4aaf-b9f5-cf8f0656bdfa" providerId="ADAL" clId="{F4C2286D-0DBE-4644-A538-34A6C903FB9C}" dt="2022-01-19T20:17:11.873" v="22445" actId="6549"/>
          <ac:spMkLst>
            <pc:docMk/>
            <pc:sldMk cId="3205288455" sldId="614"/>
            <ac:spMk id="6" creationId="{40FBDE34-45E1-4AAD-9821-6D17897A724B}"/>
          </ac:spMkLst>
        </pc:spChg>
        <pc:spChg chg="mod">
          <ac:chgData name="Domonkos Márk" userId="5b754e74-2ec2-4aaf-b9f5-cf8f0656bdfa" providerId="ADAL" clId="{F4C2286D-0DBE-4644-A538-34A6C903FB9C}" dt="2022-01-19T20:19:42.637" v="22521" actId="20577"/>
          <ac:spMkLst>
            <pc:docMk/>
            <pc:sldMk cId="3205288455" sldId="614"/>
            <ac:spMk id="10" creationId="{FD855FC0-C642-4B6D-963F-7882772A7221}"/>
          </ac:spMkLst>
        </pc:spChg>
        <pc:grpChg chg="add mod">
          <ac:chgData name="Domonkos Márk" userId="5b754e74-2ec2-4aaf-b9f5-cf8f0656bdfa" providerId="ADAL" clId="{F4C2286D-0DBE-4644-A538-34A6C903FB9C}" dt="2022-01-19T20:18:57.859" v="22485" actId="1076"/>
          <ac:grpSpMkLst>
            <pc:docMk/>
            <pc:sldMk cId="3205288455" sldId="614"/>
            <ac:grpSpMk id="7" creationId="{E71A55C4-958E-451A-8D92-ED55C371CA69}"/>
          </ac:grpSpMkLst>
        </pc:grpChg>
        <pc:picChg chg="mod">
          <ac:chgData name="Domonkos Márk" userId="5b754e74-2ec2-4aaf-b9f5-cf8f0656bdfa" providerId="ADAL" clId="{F4C2286D-0DBE-4644-A538-34A6C903FB9C}" dt="2022-01-19T20:18:57.859" v="22485" actId="1076"/>
          <ac:picMkLst>
            <pc:docMk/>
            <pc:sldMk cId="3205288455" sldId="614"/>
            <ac:picMk id="8" creationId="{CDEB55D7-94E9-4A5E-9CB6-970CA2F85EBA}"/>
          </ac:picMkLst>
        </pc:picChg>
        <pc:cxnChg chg="mod">
          <ac:chgData name="Domonkos Márk" userId="5b754e74-2ec2-4aaf-b9f5-cf8f0656bdfa" providerId="ADAL" clId="{F4C2286D-0DBE-4644-A538-34A6C903FB9C}" dt="2022-01-19T20:18:57.859" v="22485" actId="1076"/>
          <ac:cxnSpMkLst>
            <pc:docMk/>
            <pc:sldMk cId="3205288455" sldId="614"/>
            <ac:cxnSpMk id="9" creationId="{0AFEF934-2703-464C-BED0-BC3C40769239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19T20:20:04.053" v="22546"/>
        <pc:sldMkLst>
          <pc:docMk/>
          <pc:sldMk cId="4269968783" sldId="615"/>
        </pc:sldMkLst>
        <pc:spChg chg="del">
          <ac:chgData name="Domonkos Márk" userId="5b754e74-2ec2-4aaf-b9f5-cf8f0656bdfa" providerId="ADAL" clId="{F4C2286D-0DBE-4644-A538-34A6C903FB9C}" dt="2022-01-19T20:20:04.053" v="22546"/>
          <ac:spMkLst>
            <pc:docMk/>
            <pc:sldMk cId="4269968783" sldId="615"/>
            <ac:spMk id="2" creationId="{AFB56AC8-AE48-417F-9554-2A51B3BE158C}"/>
          </ac:spMkLst>
        </pc:spChg>
        <pc:spChg chg="mod">
          <ac:chgData name="Domonkos Márk" userId="5b754e74-2ec2-4aaf-b9f5-cf8f0656bdfa" providerId="ADAL" clId="{F4C2286D-0DBE-4644-A538-34A6C903FB9C}" dt="2022-01-19T20:19:59.829" v="22545" actId="20577"/>
          <ac:spMkLst>
            <pc:docMk/>
            <pc:sldMk cId="4269968783" sldId="615"/>
            <ac:spMk id="6" creationId="{8C195665-82A3-421E-869A-3BB700D3A6D5}"/>
          </ac:spMkLst>
        </pc:spChg>
        <pc:picChg chg="add mod">
          <ac:chgData name="Domonkos Márk" userId="5b754e74-2ec2-4aaf-b9f5-cf8f0656bdfa" providerId="ADAL" clId="{F4C2286D-0DBE-4644-A538-34A6C903FB9C}" dt="2022-01-19T20:20:04.053" v="22546"/>
          <ac:picMkLst>
            <pc:docMk/>
            <pc:sldMk cId="4269968783" sldId="615"/>
            <ac:picMk id="7" creationId="{DB69421E-908A-46FC-B863-B309D3C75F8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0:21:32.480" v="22586" actId="478"/>
        <pc:sldMkLst>
          <pc:docMk/>
          <pc:sldMk cId="1603841367" sldId="616"/>
        </pc:sldMkLst>
        <pc:spChg chg="del">
          <ac:chgData name="Domonkos Márk" userId="5b754e74-2ec2-4aaf-b9f5-cf8f0656bdfa" providerId="ADAL" clId="{F4C2286D-0DBE-4644-A538-34A6C903FB9C}" dt="2022-01-19T20:20:32.181" v="22550" actId="478"/>
          <ac:spMkLst>
            <pc:docMk/>
            <pc:sldMk cId="1603841367" sldId="616"/>
            <ac:spMk id="2" creationId="{A9730FD2-94E2-4DCD-82B1-B7653DA690D7}"/>
          </ac:spMkLst>
        </pc:spChg>
        <pc:spChg chg="mod">
          <ac:chgData name="Domonkos Márk" userId="5b754e74-2ec2-4aaf-b9f5-cf8f0656bdfa" providerId="ADAL" clId="{F4C2286D-0DBE-4644-A538-34A6C903FB9C}" dt="2022-01-19T20:20:23.216" v="22548"/>
          <ac:spMkLst>
            <pc:docMk/>
            <pc:sldMk cId="1603841367" sldId="616"/>
            <ac:spMk id="6" creationId="{CB0D7117-941E-4681-A04E-BA58D37068A5}"/>
          </ac:spMkLst>
        </pc:spChg>
        <pc:spChg chg="mod">
          <ac:chgData name="Domonkos Márk" userId="5b754e74-2ec2-4aaf-b9f5-cf8f0656bdfa" providerId="ADAL" clId="{F4C2286D-0DBE-4644-A538-34A6C903FB9C}" dt="2022-01-19T20:20:34.365" v="22551" actId="1076"/>
          <ac:spMkLst>
            <pc:docMk/>
            <pc:sldMk cId="1603841367" sldId="616"/>
            <ac:spMk id="10" creationId="{D64B0089-E9F6-4271-8F99-9EBD6CC8E1BD}"/>
          </ac:spMkLst>
        </pc:spChg>
        <pc:spChg chg="mod">
          <ac:chgData name="Domonkos Márk" userId="5b754e74-2ec2-4aaf-b9f5-cf8f0656bdfa" providerId="ADAL" clId="{F4C2286D-0DBE-4644-A538-34A6C903FB9C}" dt="2022-01-19T20:21:29.436" v="22585" actId="20577"/>
          <ac:spMkLst>
            <pc:docMk/>
            <pc:sldMk cId="1603841367" sldId="616"/>
            <ac:spMk id="11" creationId="{B01C5D2B-0EF5-4D54-9BCC-3BB27BE07E24}"/>
          </ac:spMkLst>
        </pc:spChg>
        <pc:spChg chg="mod">
          <ac:chgData name="Domonkos Márk" userId="5b754e74-2ec2-4aaf-b9f5-cf8f0656bdfa" providerId="ADAL" clId="{F4C2286D-0DBE-4644-A538-34A6C903FB9C}" dt="2022-01-19T20:20:34.365" v="22551" actId="1076"/>
          <ac:spMkLst>
            <pc:docMk/>
            <pc:sldMk cId="1603841367" sldId="616"/>
            <ac:spMk id="12" creationId="{2032EEEC-1F3C-436C-9DD0-1750A4644B0C}"/>
          </ac:spMkLst>
        </pc:spChg>
        <pc:spChg chg="mod">
          <ac:chgData name="Domonkos Márk" userId="5b754e74-2ec2-4aaf-b9f5-cf8f0656bdfa" providerId="ADAL" clId="{F4C2286D-0DBE-4644-A538-34A6C903FB9C}" dt="2022-01-19T20:21:22.364" v="22580" actId="20577"/>
          <ac:spMkLst>
            <pc:docMk/>
            <pc:sldMk cId="1603841367" sldId="616"/>
            <ac:spMk id="13" creationId="{88161D13-CAF5-4FE7-9BC2-5307AD481175}"/>
          </ac:spMkLst>
        </pc:spChg>
        <pc:spChg chg="add del mod">
          <ac:chgData name="Domonkos Márk" userId="5b754e74-2ec2-4aaf-b9f5-cf8f0656bdfa" providerId="ADAL" clId="{F4C2286D-0DBE-4644-A538-34A6C903FB9C}" dt="2022-01-19T20:21:32.480" v="22586" actId="478"/>
          <ac:spMkLst>
            <pc:docMk/>
            <pc:sldMk cId="1603841367" sldId="616"/>
            <ac:spMk id="14" creationId="{27BAF915-9789-47BB-A93C-C9F35F34E8C0}"/>
          </ac:spMkLst>
        </pc:spChg>
        <pc:grpChg chg="add mod">
          <ac:chgData name="Domonkos Márk" userId="5b754e74-2ec2-4aaf-b9f5-cf8f0656bdfa" providerId="ADAL" clId="{F4C2286D-0DBE-4644-A538-34A6C903FB9C}" dt="2022-01-19T20:20:34.365" v="22551" actId="1076"/>
          <ac:grpSpMkLst>
            <pc:docMk/>
            <pc:sldMk cId="1603841367" sldId="616"/>
            <ac:grpSpMk id="8" creationId="{502F1CC2-8CC1-4A9C-93CB-788225B01DC0}"/>
          </ac:grpSpMkLst>
        </pc:grpChg>
        <pc:picChg chg="add mod">
          <ac:chgData name="Domonkos Márk" userId="5b754e74-2ec2-4aaf-b9f5-cf8f0656bdfa" providerId="ADAL" clId="{F4C2286D-0DBE-4644-A538-34A6C903FB9C}" dt="2022-01-19T20:20:35.813" v="22552" actId="1076"/>
          <ac:picMkLst>
            <pc:docMk/>
            <pc:sldMk cId="1603841367" sldId="616"/>
            <ac:picMk id="7" creationId="{CA8AC13D-A8CE-4B3E-8BAE-0801165C0CF4}"/>
          </ac:picMkLst>
        </pc:picChg>
        <pc:picChg chg="mod">
          <ac:chgData name="Domonkos Márk" userId="5b754e74-2ec2-4aaf-b9f5-cf8f0656bdfa" providerId="ADAL" clId="{F4C2286D-0DBE-4644-A538-34A6C903FB9C}" dt="2022-01-19T20:20:34.365" v="22551" actId="1076"/>
          <ac:picMkLst>
            <pc:docMk/>
            <pc:sldMk cId="1603841367" sldId="616"/>
            <ac:picMk id="9" creationId="{741F171A-F96D-4A23-9C8B-D63C97AFAB90}"/>
          </ac:picMkLst>
        </pc:picChg>
      </pc:sldChg>
      <pc:sldChg chg="modSp new mod">
        <pc:chgData name="Domonkos Márk" userId="5b754e74-2ec2-4aaf-b9f5-cf8f0656bdfa" providerId="ADAL" clId="{F4C2286D-0DBE-4644-A538-34A6C903FB9C}" dt="2022-01-19T20:22:57.535" v="22639" actId="115"/>
        <pc:sldMkLst>
          <pc:docMk/>
          <pc:sldMk cId="2205124760" sldId="617"/>
        </pc:sldMkLst>
        <pc:spChg chg="mod">
          <ac:chgData name="Domonkos Márk" userId="5b754e74-2ec2-4aaf-b9f5-cf8f0656bdfa" providerId="ADAL" clId="{F4C2286D-0DBE-4644-A538-34A6C903FB9C}" dt="2022-01-19T20:22:57.535" v="22639" actId="115"/>
          <ac:spMkLst>
            <pc:docMk/>
            <pc:sldMk cId="2205124760" sldId="617"/>
            <ac:spMk id="2" creationId="{25E68A9D-7872-4884-8E3A-DB85D6C51DA5}"/>
          </ac:spMkLst>
        </pc:spChg>
        <pc:spChg chg="mod">
          <ac:chgData name="Domonkos Márk" userId="5b754e74-2ec2-4aaf-b9f5-cf8f0656bdfa" providerId="ADAL" clId="{F4C2286D-0DBE-4644-A538-34A6C903FB9C}" dt="2022-01-19T20:22:03.136" v="22596" actId="20577"/>
          <ac:spMkLst>
            <pc:docMk/>
            <pc:sldMk cId="2205124760" sldId="617"/>
            <ac:spMk id="6" creationId="{9133BA13-B853-45D5-B42E-19474E247D0F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20:25:06.275" v="22682" actId="1076"/>
        <pc:sldMkLst>
          <pc:docMk/>
          <pc:sldMk cId="3223158219" sldId="618"/>
        </pc:sldMkLst>
        <pc:spChg chg="del">
          <ac:chgData name="Domonkos Márk" userId="5b754e74-2ec2-4aaf-b9f5-cf8f0656bdfa" providerId="ADAL" clId="{F4C2286D-0DBE-4644-A538-34A6C903FB9C}" dt="2022-01-19T20:23:29.348" v="22665"/>
          <ac:spMkLst>
            <pc:docMk/>
            <pc:sldMk cId="3223158219" sldId="618"/>
            <ac:spMk id="2" creationId="{6D4D79D9-0AAC-4013-A045-F391545F20BA}"/>
          </ac:spMkLst>
        </pc:spChg>
        <pc:spChg chg="mod">
          <ac:chgData name="Domonkos Márk" userId="5b754e74-2ec2-4aaf-b9f5-cf8f0656bdfa" providerId="ADAL" clId="{F4C2286D-0DBE-4644-A538-34A6C903FB9C}" dt="2022-01-19T20:23:23.552" v="22664" actId="20577"/>
          <ac:spMkLst>
            <pc:docMk/>
            <pc:sldMk cId="3223158219" sldId="618"/>
            <ac:spMk id="6" creationId="{C22887C3-9467-4190-98FA-BF9EAB9EEED1}"/>
          </ac:spMkLst>
        </pc:spChg>
        <pc:spChg chg="mod">
          <ac:chgData name="Domonkos Márk" userId="5b754e74-2ec2-4aaf-b9f5-cf8f0656bdfa" providerId="ADAL" clId="{F4C2286D-0DBE-4644-A538-34A6C903FB9C}" dt="2022-01-19T20:24:56.214" v="22678" actId="21"/>
          <ac:spMkLst>
            <pc:docMk/>
            <pc:sldMk cId="3223158219" sldId="618"/>
            <ac:spMk id="12" creationId="{6DC10892-0BC6-4BE4-8921-B5A582B08583}"/>
          </ac:spMkLst>
        </pc:spChg>
        <pc:spChg chg="mod">
          <ac:chgData name="Domonkos Márk" userId="5b754e74-2ec2-4aaf-b9f5-cf8f0656bdfa" providerId="ADAL" clId="{F4C2286D-0DBE-4644-A538-34A6C903FB9C}" dt="2022-01-19T20:24:56.214" v="22678" actId="21"/>
          <ac:spMkLst>
            <pc:docMk/>
            <pc:sldMk cId="3223158219" sldId="618"/>
            <ac:spMk id="13" creationId="{EA3368D6-8484-492D-9CAC-F7E2223C2C9C}"/>
          </ac:spMkLst>
        </pc:spChg>
        <pc:spChg chg="mod">
          <ac:chgData name="Domonkos Márk" userId="5b754e74-2ec2-4aaf-b9f5-cf8f0656bdfa" providerId="ADAL" clId="{F4C2286D-0DBE-4644-A538-34A6C903FB9C}" dt="2022-01-19T20:24:56.214" v="22678" actId="21"/>
          <ac:spMkLst>
            <pc:docMk/>
            <pc:sldMk cId="3223158219" sldId="618"/>
            <ac:spMk id="14" creationId="{B4D6EC97-3287-40BE-9863-A4DFE3FD7D4B}"/>
          </ac:spMkLst>
        </pc:spChg>
        <pc:spChg chg="mod">
          <ac:chgData name="Domonkos Márk" userId="5b754e74-2ec2-4aaf-b9f5-cf8f0656bdfa" providerId="ADAL" clId="{F4C2286D-0DBE-4644-A538-34A6C903FB9C}" dt="2022-01-19T20:24:56.214" v="22678" actId="21"/>
          <ac:spMkLst>
            <pc:docMk/>
            <pc:sldMk cId="3223158219" sldId="618"/>
            <ac:spMk id="15" creationId="{B12C340C-EA15-406F-AA22-80F6AB1738BA}"/>
          </ac:spMkLst>
        </pc:spChg>
        <pc:grpChg chg="add del mod">
          <ac:chgData name="Domonkos Márk" userId="5b754e74-2ec2-4aaf-b9f5-cf8f0656bdfa" providerId="ADAL" clId="{F4C2286D-0DBE-4644-A538-34A6C903FB9C}" dt="2022-01-19T20:25:03.739" v="22681" actId="478"/>
          <ac:grpSpMkLst>
            <pc:docMk/>
            <pc:sldMk cId="3223158219" sldId="618"/>
            <ac:grpSpMk id="10" creationId="{8FF2B52E-E6F9-442C-9F02-D6D259BC98A1}"/>
          </ac:grpSpMkLst>
        </pc:grpChg>
        <pc:picChg chg="add mod">
          <ac:chgData name="Domonkos Márk" userId="5b754e74-2ec2-4aaf-b9f5-cf8f0656bdfa" providerId="ADAL" clId="{F4C2286D-0DBE-4644-A538-34A6C903FB9C}" dt="2022-01-19T20:24:47.242" v="22677" actId="1076"/>
          <ac:picMkLst>
            <pc:docMk/>
            <pc:sldMk cId="3223158219" sldId="618"/>
            <ac:picMk id="7" creationId="{EC97B19D-E2AA-4788-9DED-82053D4566A1}"/>
          </ac:picMkLst>
        </pc:picChg>
        <pc:picChg chg="add mod">
          <ac:chgData name="Domonkos Márk" userId="5b754e74-2ec2-4aaf-b9f5-cf8f0656bdfa" providerId="ADAL" clId="{F4C2286D-0DBE-4644-A538-34A6C903FB9C}" dt="2022-01-19T20:23:39.030" v="22668" actId="1076"/>
          <ac:picMkLst>
            <pc:docMk/>
            <pc:sldMk cId="3223158219" sldId="618"/>
            <ac:picMk id="8" creationId="{5F2577C2-3EF3-40B1-BB15-EC93FF89748E}"/>
          </ac:picMkLst>
        </pc:picChg>
        <pc:picChg chg="add del mod">
          <ac:chgData name="Domonkos Márk" userId="5b754e74-2ec2-4aaf-b9f5-cf8f0656bdfa" providerId="ADAL" clId="{F4C2286D-0DBE-4644-A538-34A6C903FB9C}" dt="2022-01-19T20:24:04.250" v="22670" actId="478"/>
          <ac:picMkLst>
            <pc:docMk/>
            <pc:sldMk cId="3223158219" sldId="618"/>
            <ac:picMk id="9" creationId="{8CDC57D7-ACA0-4F75-AA9F-C787042CE74D}"/>
          </ac:picMkLst>
        </pc:picChg>
        <pc:picChg chg="del mod">
          <ac:chgData name="Domonkos Márk" userId="5b754e74-2ec2-4aaf-b9f5-cf8f0656bdfa" providerId="ADAL" clId="{F4C2286D-0DBE-4644-A538-34A6C903FB9C}" dt="2022-01-19T20:24:56.214" v="22678" actId="21"/>
          <ac:picMkLst>
            <pc:docMk/>
            <pc:sldMk cId="3223158219" sldId="618"/>
            <ac:picMk id="11" creationId="{89D26B00-E5D9-483C-BCBD-681A4162CBD6}"/>
          </ac:picMkLst>
        </pc:picChg>
        <pc:picChg chg="add mod">
          <ac:chgData name="Domonkos Márk" userId="5b754e74-2ec2-4aaf-b9f5-cf8f0656bdfa" providerId="ADAL" clId="{F4C2286D-0DBE-4644-A538-34A6C903FB9C}" dt="2022-01-19T20:25:06.275" v="22682" actId="1076"/>
          <ac:picMkLst>
            <pc:docMk/>
            <pc:sldMk cId="3223158219" sldId="618"/>
            <ac:picMk id="16" creationId="{376D35B6-B1DC-4C15-8129-F2D4297D766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0:26:47.354" v="22732" actId="20577"/>
        <pc:sldMkLst>
          <pc:docMk/>
          <pc:sldMk cId="2287335433" sldId="619"/>
        </pc:sldMkLst>
        <pc:spChg chg="mod">
          <ac:chgData name="Domonkos Márk" userId="5b754e74-2ec2-4aaf-b9f5-cf8f0656bdfa" providerId="ADAL" clId="{F4C2286D-0DBE-4644-A538-34A6C903FB9C}" dt="2022-01-19T20:26:47.354" v="22732" actId="20577"/>
          <ac:spMkLst>
            <pc:docMk/>
            <pc:sldMk cId="2287335433" sldId="619"/>
            <ac:spMk id="2" creationId="{09AB61C0-30E6-4924-8B35-C777555A1744}"/>
          </ac:spMkLst>
        </pc:spChg>
        <pc:spChg chg="mod">
          <ac:chgData name="Domonkos Márk" userId="5b754e74-2ec2-4aaf-b9f5-cf8f0656bdfa" providerId="ADAL" clId="{F4C2286D-0DBE-4644-A538-34A6C903FB9C}" dt="2022-01-19T20:25:31.164" v="22701" actId="20577"/>
          <ac:spMkLst>
            <pc:docMk/>
            <pc:sldMk cId="2287335433" sldId="619"/>
            <ac:spMk id="6" creationId="{05E15F51-EE61-4796-A632-B501F37F6393}"/>
          </ac:spMkLst>
        </pc:spChg>
        <pc:picChg chg="add mod">
          <ac:chgData name="Domonkos Márk" userId="5b754e74-2ec2-4aaf-b9f5-cf8f0656bdfa" providerId="ADAL" clId="{F4C2286D-0DBE-4644-A538-34A6C903FB9C}" dt="2022-01-19T20:25:57.169" v="22704" actId="1076"/>
          <ac:picMkLst>
            <pc:docMk/>
            <pc:sldMk cId="2287335433" sldId="619"/>
            <ac:picMk id="7" creationId="{D7E13CB0-2F9B-4112-AF35-BC358008961B}"/>
          </ac:picMkLst>
        </pc:picChg>
        <pc:picChg chg="add del mod">
          <ac:chgData name="Domonkos Márk" userId="5b754e74-2ec2-4aaf-b9f5-cf8f0656bdfa" providerId="ADAL" clId="{F4C2286D-0DBE-4644-A538-34A6C903FB9C}" dt="2022-01-19T20:26:22.298" v="22718" actId="478"/>
          <ac:picMkLst>
            <pc:docMk/>
            <pc:sldMk cId="2287335433" sldId="619"/>
            <ac:picMk id="8" creationId="{E3F13486-D46B-4C96-B59F-E3C8DB9E3183}"/>
          </ac:picMkLst>
        </pc:picChg>
        <pc:picChg chg="add del mod">
          <ac:chgData name="Domonkos Márk" userId="5b754e74-2ec2-4aaf-b9f5-cf8f0656bdfa" providerId="ADAL" clId="{F4C2286D-0DBE-4644-A538-34A6C903FB9C}" dt="2022-01-19T20:26:33.292" v="22720" actId="478"/>
          <ac:picMkLst>
            <pc:docMk/>
            <pc:sldMk cId="2287335433" sldId="619"/>
            <ac:picMk id="9" creationId="{8F042D70-6483-4CBF-AA44-6D776DEC1300}"/>
          </ac:picMkLst>
        </pc:picChg>
        <pc:picChg chg="add mod">
          <ac:chgData name="Domonkos Márk" userId="5b754e74-2ec2-4aaf-b9f5-cf8f0656bdfa" providerId="ADAL" clId="{F4C2286D-0DBE-4644-A538-34A6C903FB9C}" dt="2022-01-19T20:25:57.169" v="22704" actId="1076"/>
          <ac:picMkLst>
            <pc:docMk/>
            <pc:sldMk cId="2287335433" sldId="619"/>
            <ac:picMk id="10" creationId="{FB9E2FA1-4855-4300-8768-AF1E132FD734}"/>
          </ac:picMkLst>
        </pc:picChg>
      </pc:sldChg>
      <pc:sldChg chg="modSp new mod">
        <pc:chgData name="Domonkos Márk" userId="5b754e74-2ec2-4aaf-b9f5-cf8f0656bdfa" providerId="ADAL" clId="{F4C2286D-0DBE-4644-A538-34A6C903FB9C}" dt="2022-01-19T20:27:49.460" v="22767"/>
        <pc:sldMkLst>
          <pc:docMk/>
          <pc:sldMk cId="2052247858" sldId="620"/>
        </pc:sldMkLst>
        <pc:spChg chg="mod">
          <ac:chgData name="Domonkos Márk" userId="5b754e74-2ec2-4aaf-b9f5-cf8f0656bdfa" providerId="ADAL" clId="{F4C2286D-0DBE-4644-A538-34A6C903FB9C}" dt="2022-01-19T20:27:49.460" v="22767"/>
          <ac:spMkLst>
            <pc:docMk/>
            <pc:sldMk cId="2052247858" sldId="620"/>
            <ac:spMk id="2" creationId="{6C605D4E-E621-48F3-BDE5-BFEE725216B1}"/>
          </ac:spMkLst>
        </pc:spChg>
        <pc:spChg chg="mod">
          <ac:chgData name="Domonkos Márk" userId="5b754e74-2ec2-4aaf-b9f5-cf8f0656bdfa" providerId="ADAL" clId="{F4C2286D-0DBE-4644-A538-34A6C903FB9C}" dt="2022-01-19T20:27:12.031" v="22744" actId="20577"/>
          <ac:spMkLst>
            <pc:docMk/>
            <pc:sldMk cId="2052247858" sldId="620"/>
            <ac:spMk id="6" creationId="{A7DF84C1-4BB8-4D2C-8A0A-C8B7161A6A33}"/>
          </ac:spMkLst>
        </pc:spChg>
      </pc:sldChg>
      <pc:sldChg chg="addSp modSp new mod">
        <pc:chgData name="Domonkos Márk" userId="5b754e74-2ec2-4aaf-b9f5-cf8f0656bdfa" providerId="ADAL" clId="{F4C2286D-0DBE-4644-A538-34A6C903FB9C}" dt="2022-01-19T20:28:51.216" v="22806" actId="20577"/>
        <pc:sldMkLst>
          <pc:docMk/>
          <pc:sldMk cId="76683724" sldId="621"/>
        </pc:sldMkLst>
        <pc:spChg chg="mod">
          <ac:chgData name="Domonkos Márk" userId="5b754e74-2ec2-4aaf-b9f5-cf8f0656bdfa" providerId="ADAL" clId="{F4C2286D-0DBE-4644-A538-34A6C903FB9C}" dt="2022-01-19T20:28:51.216" v="22806" actId="20577"/>
          <ac:spMkLst>
            <pc:docMk/>
            <pc:sldMk cId="76683724" sldId="621"/>
            <ac:spMk id="2" creationId="{F3F3DAD8-88ED-4684-92D0-75D20688AB7C}"/>
          </ac:spMkLst>
        </pc:spChg>
        <pc:spChg chg="mod">
          <ac:chgData name="Domonkos Márk" userId="5b754e74-2ec2-4aaf-b9f5-cf8f0656bdfa" providerId="ADAL" clId="{F4C2286D-0DBE-4644-A538-34A6C903FB9C}" dt="2022-01-19T20:28:11.571" v="22779" actId="20577"/>
          <ac:spMkLst>
            <pc:docMk/>
            <pc:sldMk cId="76683724" sldId="621"/>
            <ac:spMk id="6" creationId="{FB279BBC-9F5D-4865-9EBB-E2F69667518B}"/>
          </ac:spMkLst>
        </pc:spChg>
        <pc:picChg chg="add mod">
          <ac:chgData name="Domonkos Márk" userId="5b754e74-2ec2-4aaf-b9f5-cf8f0656bdfa" providerId="ADAL" clId="{F4C2286D-0DBE-4644-A538-34A6C903FB9C}" dt="2022-01-19T20:28:31.810" v="22784" actId="1076"/>
          <ac:picMkLst>
            <pc:docMk/>
            <pc:sldMk cId="76683724" sldId="621"/>
            <ac:picMk id="7" creationId="{D5C6527B-0D03-48FD-8E50-6B2F247DBF1C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30:34.651" v="22821" actId="1076"/>
        <pc:sldMkLst>
          <pc:docMk/>
          <pc:sldMk cId="120040164" sldId="622"/>
        </pc:sldMkLst>
        <pc:spChg chg="mod">
          <ac:chgData name="Domonkos Márk" userId="5b754e74-2ec2-4aaf-b9f5-cf8f0656bdfa" providerId="ADAL" clId="{F4C2286D-0DBE-4644-A538-34A6C903FB9C}" dt="2022-01-19T20:30:31.902" v="22819" actId="14100"/>
          <ac:spMkLst>
            <pc:docMk/>
            <pc:sldMk cId="120040164" sldId="622"/>
            <ac:spMk id="2" creationId="{8EA9C0F1-4D49-4581-B14A-0FEB248FCE58}"/>
          </ac:spMkLst>
        </pc:spChg>
        <pc:spChg chg="mod">
          <ac:chgData name="Domonkos Márk" userId="5b754e74-2ec2-4aaf-b9f5-cf8f0656bdfa" providerId="ADAL" clId="{F4C2286D-0DBE-4644-A538-34A6C903FB9C}" dt="2022-01-19T20:29:00.969" v="22808"/>
          <ac:spMkLst>
            <pc:docMk/>
            <pc:sldMk cId="120040164" sldId="622"/>
            <ac:spMk id="6" creationId="{9F50BDBC-29DD-4B41-A074-EB129E41AAD6}"/>
          </ac:spMkLst>
        </pc:spChg>
        <pc:picChg chg="add mod">
          <ac:chgData name="Domonkos Márk" userId="5b754e74-2ec2-4aaf-b9f5-cf8f0656bdfa" providerId="ADAL" clId="{F4C2286D-0DBE-4644-A538-34A6C903FB9C}" dt="2022-01-19T20:30:34.651" v="22821" actId="1076"/>
          <ac:picMkLst>
            <pc:docMk/>
            <pc:sldMk cId="120040164" sldId="622"/>
            <ac:picMk id="7" creationId="{E4D0F98A-5B39-423A-8D2C-525BF9C5CB1C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31:22.049" v="22838" actId="14100"/>
        <pc:sldMkLst>
          <pc:docMk/>
          <pc:sldMk cId="544405736" sldId="623"/>
        </pc:sldMkLst>
        <pc:spChg chg="mod">
          <ac:chgData name="Domonkos Márk" userId="5b754e74-2ec2-4aaf-b9f5-cf8f0656bdfa" providerId="ADAL" clId="{F4C2286D-0DBE-4644-A538-34A6C903FB9C}" dt="2022-01-19T20:31:22.049" v="22838" actId="14100"/>
          <ac:spMkLst>
            <pc:docMk/>
            <pc:sldMk cId="544405736" sldId="623"/>
            <ac:spMk id="2" creationId="{BCC29469-911C-4089-8A05-E6EDF71717D3}"/>
          </ac:spMkLst>
        </pc:spChg>
        <pc:spChg chg="mod">
          <ac:chgData name="Domonkos Márk" userId="5b754e74-2ec2-4aaf-b9f5-cf8f0656bdfa" providerId="ADAL" clId="{F4C2286D-0DBE-4644-A538-34A6C903FB9C}" dt="2022-01-19T20:30:44.615" v="22823"/>
          <ac:spMkLst>
            <pc:docMk/>
            <pc:sldMk cId="544405736" sldId="623"/>
            <ac:spMk id="6" creationId="{E66FBD72-1581-4C2F-9CFF-3D29402E7604}"/>
          </ac:spMkLst>
        </pc:spChg>
        <pc:picChg chg="add mod">
          <ac:chgData name="Domonkos Márk" userId="5b754e74-2ec2-4aaf-b9f5-cf8f0656bdfa" providerId="ADAL" clId="{F4C2286D-0DBE-4644-A538-34A6C903FB9C}" dt="2022-01-19T20:31:03.808" v="22828" actId="1076"/>
          <ac:picMkLst>
            <pc:docMk/>
            <pc:sldMk cId="544405736" sldId="623"/>
            <ac:picMk id="7" creationId="{A3C0822F-B242-4125-88B6-638BD0564E86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34:19.081" v="22891" actId="1076"/>
        <pc:sldMkLst>
          <pc:docMk/>
          <pc:sldMk cId="3693599212" sldId="624"/>
        </pc:sldMkLst>
        <pc:spChg chg="mod">
          <ac:chgData name="Domonkos Márk" userId="5b754e74-2ec2-4aaf-b9f5-cf8f0656bdfa" providerId="ADAL" clId="{F4C2286D-0DBE-4644-A538-34A6C903FB9C}" dt="2022-01-19T20:34:15.889" v="22889" actId="14100"/>
          <ac:spMkLst>
            <pc:docMk/>
            <pc:sldMk cId="3693599212" sldId="624"/>
            <ac:spMk id="2" creationId="{3671F1BB-46AE-4E2A-BD84-8C3502C104D1}"/>
          </ac:spMkLst>
        </pc:spChg>
        <pc:spChg chg="mod">
          <ac:chgData name="Domonkos Márk" userId="5b754e74-2ec2-4aaf-b9f5-cf8f0656bdfa" providerId="ADAL" clId="{F4C2286D-0DBE-4644-A538-34A6C903FB9C}" dt="2022-01-19T20:32:41.900" v="22840"/>
          <ac:spMkLst>
            <pc:docMk/>
            <pc:sldMk cId="3693599212" sldId="624"/>
            <ac:spMk id="6" creationId="{921300A6-7B78-402A-992E-743CFFBD42A5}"/>
          </ac:spMkLst>
        </pc:spChg>
        <pc:picChg chg="add mod">
          <ac:chgData name="Domonkos Márk" userId="5b754e74-2ec2-4aaf-b9f5-cf8f0656bdfa" providerId="ADAL" clId="{F4C2286D-0DBE-4644-A538-34A6C903FB9C}" dt="2022-01-19T20:34:19.081" v="22891" actId="1076"/>
          <ac:picMkLst>
            <pc:docMk/>
            <pc:sldMk cId="3693599212" sldId="624"/>
            <ac:picMk id="7" creationId="{90086BF9-C465-416D-9967-B1AE272E1C18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35:13.304" v="22898" actId="1076"/>
        <pc:sldMkLst>
          <pc:docMk/>
          <pc:sldMk cId="237117279" sldId="625"/>
        </pc:sldMkLst>
        <pc:spChg chg="mod">
          <ac:chgData name="Domonkos Márk" userId="5b754e74-2ec2-4aaf-b9f5-cf8f0656bdfa" providerId="ADAL" clId="{F4C2286D-0DBE-4644-A538-34A6C903FB9C}" dt="2022-01-19T20:35:03.366" v="22896" actId="113"/>
          <ac:spMkLst>
            <pc:docMk/>
            <pc:sldMk cId="237117279" sldId="625"/>
            <ac:spMk id="2" creationId="{13CB2AF5-A104-4F61-BA07-0DD0F9097967}"/>
          </ac:spMkLst>
        </pc:spChg>
        <pc:spChg chg="mod">
          <ac:chgData name="Domonkos Márk" userId="5b754e74-2ec2-4aaf-b9f5-cf8f0656bdfa" providerId="ADAL" clId="{F4C2286D-0DBE-4644-A538-34A6C903FB9C}" dt="2022-01-19T20:34:36.693" v="22893"/>
          <ac:spMkLst>
            <pc:docMk/>
            <pc:sldMk cId="237117279" sldId="625"/>
            <ac:spMk id="6" creationId="{59B2A03B-2633-425F-BC59-F87C3536E73A}"/>
          </ac:spMkLst>
        </pc:spChg>
        <pc:picChg chg="add mod">
          <ac:chgData name="Domonkos Márk" userId="5b754e74-2ec2-4aaf-b9f5-cf8f0656bdfa" providerId="ADAL" clId="{F4C2286D-0DBE-4644-A538-34A6C903FB9C}" dt="2022-01-19T20:35:13.304" v="22898" actId="1076"/>
          <ac:picMkLst>
            <pc:docMk/>
            <pc:sldMk cId="237117279" sldId="625"/>
            <ac:picMk id="7" creationId="{1AFBF941-5EE1-4280-BAF3-467CE267072C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0:35:52.538" v="22920" actId="14100"/>
        <pc:sldMkLst>
          <pc:docMk/>
          <pc:sldMk cId="3944189614" sldId="626"/>
        </pc:sldMkLst>
        <pc:spChg chg="del">
          <ac:chgData name="Domonkos Márk" userId="5b754e74-2ec2-4aaf-b9f5-cf8f0656bdfa" providerId="ADAL" clId="{F4C2286D-0DBE-4644-A538-34A6C903FB9C}" dt="2022-01-19T20:35:31.256" v="22913" actId="478"/>
          <ac:spMkLst>
            <pc:docMk/>
            <pc:sldMk cId="3944189614" sldId="626"/>
            <ac:spMk id="2" creationId="{D4CD9933-44D1-45F1-B170-18748CD5B4BA}"/>
          </ac:spMkLst>
        </pc:spChg>
        <pc:spChg chg="mod">
          <ac:chgData name="Domonkos Márk" userId="5b754e74-2ec2-4aaf-b9f5-cf8f0656bdfa" providerId="ADAL" clId="{F4C2286D-0DBE-4644-A538-34A6C903FB9C}" dt="2022-01-19T20:35:23.555" v="22911" actId="20577"/>
          <ac:spMkLst>
            <pc:docMk/>
            <pc:sldMk cId="3944189614" sldId="626"/>
            <ac:spMk id="6" creationId="{F569009E-3C7A-4962-929F-D78CC623740C}"/>
          </ac:spMkLst>
        </pc:spChg>
        <pc:picChg chg="add mod">
          <ac:chgData name="Domonkos Márk" userId="5b754e74-2ec2-4aaf-b9f5-cf8f0656bdfa" providerId="ADAL" clId="{F4C2286D-0DBE-4644-A538-34A6C903FB9C}" dt="2022-01-19T20:35:52.538" v="22920" actId="14100"/>
          <ac:picMkLst>
            <pc:docMk/>
            <pc:sldMk cId="3944189614" sldId="626"/>
            <ac:picMk id="7" creationId="{88973A44-6078-4879-8AD5-7BFFA4E458F4}"/>
          </ac:picMkLst>
        </pc:picChg>
        <pc:picChg chg="add mod ord">
          <ac:chgData name="Domonkos Márk" userId="5b754e74-2ec2-4aaf-b9f5-cf8f0656bdfa" providerId="ADAL" clId="{F4C2286D-0DBE-4644-A538-34A6C903FB9C}" dt="2022-01-19T20:35:46.043" v="22919" actId="167"/>
          <ac:picMkLst>
            <pc:docMk/>
            <pc:sldMk cId="3944189614" sldId="626"/>
            <ac:picMk id="8" creationId="{A13DB4B6-1989-41AC-81A2-54299C5888DF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36:32.689" v="22949" actId="1076"/>
        <pc:sldMkLst>
          <pc:docMk/>
          <pc:sldMk cId="175218894" sldId="627"/>
        </pc:sldMkLst>
        <pc:spChg chg="mod">
          <ac:chgData name="Domonkos Márk" userId="5b754e74-2ec2-4aaf-b9f5-cf8f0656bdfa" providerId="ADAL" clId="{F4C2286D-0DBE-4644-A538-34A6C903FB9C}" dt="2022-01-19T20:36:29.753" v="22947" actId="14100"/>
          <ac:spMkLst>
            <pc:docMk/>
            <pc:sldMk cId="175218894" sldId="627"/>
            <ac:spMk id="2" creationId="{3934CD0E-B059-49FB-BE13-4FE588A1FF97}"/>
          </ac:spMkLst>
        </pc:spChg>
        <pc:spChg chg="mod">
          <ac:chgData name="Domonkos Márk" userId="5b754e74-2ec2-4aaf-b9f5-cf8f0656bdfa" providerId="ADAL" clId="{F4C2286D-0DBE-4644-A538-34A6C903FB9C}" dt="2022-01-19T20:36:09.022" v="22943" actId="20577"/>
          <ac:spMkLst>
            <pc:docMk/>
            <pc:sldMk cId="175218894" sldId="627"/>
            <ac:spMk id="6" creationId="{B49DE493-1ECF-4040-88DD-190F4B781AEB}"/>
          </ac:spMkLst>
        </pc:spChg>
        <pc:picChg chg="add mod">
          <ac:chgData name="Domonkos Márk" userId="5b754e74-2ec2-4aaf-b9f5-cf8f0656bdfa" providerId="ADAL" clId="{F4C2286D-0DBE-4644-A538-34A6C903FB9C}" dt="2022-01-19T20:36:32.689" v="22949" actId="1076"/>
          <ac:picMkLst>
            <pc:docMk/>
            <pc:sldMk cId="175218894" sldId="627"/>
            <ac:picMk id="7" creationId="{ACFAF523-1A86-4D36-A23D-5EAAD36B3BC9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37:04.721" v="22976" actId="1076"/>
        <pc:sldMkLst>
          <pc:docMk/>
          <pc:sldMk cId="4100539781" sldId="628"/>
        </pc:sldMkLst>
        <pc:spChg chg="mod">
          <ac:chgData name="Domonkos Márk" userId="5b754e74-2ec2-4aaf-b9f5-cf8f0656bdfa" providerId="ADAL" clId="{F4C2286D-0DBE-4644-A538-34A6C903FB9C}" dt="2022-01-19T20:36:59.360" v="22974" actId="14100"/>
          <ac:spMkLst>
            <pc:docMk/>
            <pc:sldMk cId="4100539781" sldId="628"/>
            <ac:spMk id="2" creationId="{21303020-82E0-4222-876E-333D4E43A554}"/>
          </ac:spMkLst>
        </pc:spChg>
        <pc:spChg chg="mod">
          <ac:chgData name="Domonkos Márk" userId="5b754e74-2ec2-4aaf-b9f5-cf8f0656bdfa" providerId="ADAL" clId="{F4C2286D-0DBE-4644-A538-34A6C903FB9C}" dt="2022-01-19T20:36:47.124" v="22972" actId="20577"/>
          <ac:spMkLst>
            <pc:docMk/>
            <pc:sldMk cId="4100539781" sldId="628"/>
            <ac:spMk id="6" creationId="{44E1AC77-A5B5-4889-A527-F5DC6072D85E}"/>
          </ac:spMkLst>
        </pc:spChg>
        <pc:picChg chg="add mod">
          <ac:chgData name="Domonkos Márk" userId="5b754e74-2ec2-4aaf-b9f5-cf8f0656bdfa" providerId="ADAL" clId="{F4C2286D-0DBE-4644-A538-34A6C903FB9C}" dt="2022-01-19T20:37:04.721" v="22976" actId="1076"/>
          <ac:picMkLst>
            <pc:docMk/>
            <pc:sldMk cId="4100539781" sldId="628"/>
            <ac:picMk id="7" creationId="{843B8482-1CB4-44C8-8812-378B35DF0961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40:02.616" v="23014"/>
        <pc:sldMkLst>
          <pc:docMk/>
          <pc:sldMk cId="2704250864" sldId="629"/>
        </pc:sldMkLst>
        <pc:spChg chg="mod">
          <ac:chgData name="Domonkos Márk" userId="5b754e74-2ec2-4aaf-b9f5-cf8f0656bdfa" providerId="ADAL" clId="{F4C2286D-0DBE-4644-A538-34A6C903FB9C}" dt="2022-01-19T20:37:24.553" v="22979" actId="14100"/>
          <ac:spMkLst>
            <pc:docMk/>
            <pc:sldMk cId="2704250864" sldId="629"/>
            <ac:spMk id="2" creationId="{BAF097DF-F920-4829-83DB-98B861C45972}"/>
          </ac:spMkLst>
        </pc:spChg>
        <pc:spChg chg="mod">
          <ac:chgData name="Domonkos Márk" userId="5b754e74-2ec2-4aaf-b9f5-cf8f0656bdfa" providerId="ADAL" clId="{F4C2286D-0DBE-4644-A538-34A6C903FB9C}" dt="2022-01-19T20:40:02.616" v="23014"/>
          <ac:spMkLst>
            <pc:docMk/>
            <pc:sldMk cId="2704250864" sldId="629"/>
            <ac:spMk id="6" creationId="{29EBF494-49BE-482F-A152-495EE9E97708}"/>
          </ac:spMkLst>
        </pc:spChg>
        <pc:picChg chg="add mod">
          <ac:chgData name="Domonkos Márk" userId="5b754e74-2ec2-4aaf-b9f5-cf8f0656bdfa" providerId="ADAL" clId="{F4C2286D-0DBE-4644-A538-34A6C903FB9C}" dt="2022-01-19T20:37:31.282" v="22982" actId="1076"/>
          <ac:picMkLst>
            <pc:docMk/>
            <pc:sldMk cId="2704250864" sldId="629"/>
            <ac:picMk id="7" creationId="{71767751-4CEE-40F1-A2FB-5DA2353CC318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40:04.162" v="23015"/>
        <pc:sldMkLst>
          <pc:docMk/>
          <pc:sldMk cId="3568695077" sldId="630"/>
        </pc:sldMkLst>
        <pc:spChg chg="mod">
          <ac:chgData name="Domonkos Márk" userId="5b754e74-2ec2-4aaf-b9f5-cf8f0656bdfa" providerId="ADAL" clId="{F4C2286D-0DBE-4644-A538-34A6C903FB9C}" dt="2022-01-19T20:37:54.353" v="22988" actId="14100"/>
          <ac:spMkLst>
            <pc:docMk/>
            <pc:sldMk cId="3568695077" sldId="630"/>
            <ac:spMk id="2" creationId="{DB74DB77-831A-4D45-9519-56E423920F47}"/>
          </ac:spMkLst>
        </pc:spChg>
        <pc:spChg chg="mod">
          <ac:chgData name="Domonkos Márk" userId="5b754e74-2ec2-4aaf-b9f5-cf8f0656bdfa" providerId="ADAL" clId="{F4C2286D-0DBE-4644-A538-34A6C903FB9C}" dt="2022-01-19T20:40:04.162" v="23015"/>
          <ac:spMkLst>
            <pc:docMk/>
            <pc:sldMk cId="3568695077" sldId="630"/>
            <ac:spMk id="6" creationId="{9A5F598E-3621-4AA9-8161-BC54D8EF69B4}"/>
          </ac:spMkLst>
        </pc:spChg>
        <pc:picChg chg="add mod">
          <ac:chgData name="Domonkos Márk" userId="5b754e74-2ec2-4aaf-b9f5-cf8f0656bdfa" providerId="ADAL" clId="{F4C2286D-0DBE-4644-A538-34A6C903FB9C}" dt="2022-01-19T20:38:00.498" v="22990" actId="1076"/>
          <ac:picMkLst>
            <pc:docMk/>
            <pc:sldMk cId="3568695077" sldId="630"/>
            <ac:picMk id="7" creationId="{A85F2B5F-38B7-48BE-A44F-04BAA05606E8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40:06.570" v="23016"/>
        <pc:sldMkLst>
          <pc:docMk/>
          <pc:sldMk cId="2901941695" sldId="631"/>
        </pc:sldMkLst>
        <pc:spChg chg="mod">
          <ac:chgData name="Domonkos Márk" userId="5b754e74-2ec2-4aaf-b9f5-cf8f0656bdfa" providerId="ADAL" clId="{F4C2286D-0DBE-4644-A538-34A6C903FB9C}" dt="2022-01-19T20:38:18.023" v="22995" actId="14100"/>
          <ac:spMkLst>
            <pc:docMk/>
            <pc:sldMk cId="2901941695" sldId="631"/>
            <ac:spMk id="2" creationId="{1005198A-22BF-4A62-8864-61FB99C86B23}"/>
          </ac:spMkLst>
        </pc:spChg>
        <pc:spChg chg="mod">
          <ac:chgData name="Domonkos Márk" userId="5b754e74-2ec2-4aaf-b9f5-cf8f0656bdfa" providerId="ADAL" clId="{F4C2286D-0DBE-4644-A538-34A6C903FB9C}" dt="2022-01-19T20:40:06.570" v="23016"/>
          <ac:spMkLst>
            <pc:docMk/>
            <pc:sldMk cId="2901941695" sldId="631"/>
            <ac:spMk id="6" creationId="{FC1FBC3D-1813-479E-9356-166D101B9F5E}"/>
          </ac:spMkLst>
        </pc:spChg>
        <pc:picChg chg="add mod">
          <ac:chgData name="Domonkos Márk" userId="5b754e74-2ec2-4aaf-b9f5-cf8f0656bdfa" providerId="ADAL" clId="{F4C2286D-0DBE-4644-A538-34A6C903FB9C}" dt="2022-01-19T20:38:24.416" v="22997" actId="1076"/>
          <ac:picMkLst>
            <pc:docMk/>
            <pc:sldMk cId="2901941695" sldId="631"/>
            <ac:picMk id="7" creationId="{553C89E6-3781-4245-A6DD-4A26F004F4A6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40:08.330" v="23017"/>
        <pc:sldMkLst>
          <pc:docMk/>
          <pc:sldMk cId="3252013002" sldId="632"/>
        </pc:sldMkLst>
        <pc:spChg chg="mod">
          <ac:chgData name="Domonkos Márk" userId="5b754e74-2ec2-4aaf-b9f5-cf8f0656bdfa" providerId="ADAL" clId="{F4C2286D-0DBE-4644-A538-34A6C903FB9C}" dt="2022-01-19T20:38:44.283" v="23001" actId="14100"/>
          <ac:spMkLst>
            <pc:docMk/>
            <pc:sldMk cId="3252013002" sldId="632"/>
            <ac:spMk id="2" creationId="{EE5CD365-C147-4A6F-AE04-DA764967534A}"/>
          </ac:spMkLst>
        </pc:spChg>
        <pc:spChg chg="mod">
          <ac:chgData name="Domonkos Márk" userId="5b754e74-2ec2-4aaf-b9f5-cf8f0656bdfa" providerId="ADAL" clId="{F4C2286D-0DBE-4644-A538-34A6C903FB9C}" dt="2022-01-19T20:40:08.330" v="23017"/>
          <ac:spMkLst>
            <pc:docMk/>
            <pc:sldMk cId="3252013002" sldId="632"/>
            <ac:spMk id="6" creationId="{6F0EFA54-B298-4EFD-9CEC-CEC1155648B9}"/>
          </ac:spMkLst>
        </pc:spChg>
        <pc:picChg chg="add mod">
          <ac:chgData name="Domonkos Márk" userId="5b754e74-2ec2-4aaf-b9f5-cf8f0656bdfa" providerId="ADAL" clId="{F4C2286D-0DBE-4644-A538-34A6C903FB9C}" dt="2022-01-19T20:38:50.299" v="23003" actId="1076"/>
          <ac:picMkLst>
            <pc:docMk/>
            <pc:sldMk cId="3252013002" sldId="632"/>
            <ac:picMk id="7" creationId="{C3D7BA7A-6E5D-4DE2-ACA3-E57989E525EB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40:12.932" v="23018"/>
        <pc:sldMkLst>
          <pc:docMk/>
          <pc:sldMk cId="2063860397" sldId="633"/>
        </pc:sldMkLst>
        <pc:spChg chg="mod">
          <ac:chgData name="Domonkos Márk" userId="5b754e74-2ec2-4aaf-b9f5-cf8f0656bdfa" providerId="ADAL" clId="{F4C2286D-0DBE-4644-A538-34A6C903FB9C}" dt="2022-01-19T20:39:39.367" v="23009" actId="14100"/>
          <ac:spMkLst>
            <pc:docMk/>
            <pc:sldMk cId="2063860397" sldId="633"/>
            <ac:spMk id="2" creationId="{E56D1F03-FE23-42C8-BA12-53DF2C0FAD77}"/>
          </ac:spMkLst>
        </pc:spChg>
        <pc:spChg chg="mod">
          <ac:chgData name="Domonkos Márk" userId="5b754e74-2ec2-4aaf-b9f5-cf8f0656bdfa" providerId="ADAL" clId="{F4C2286D-0DBE-4644-A538-34A6C903FB9C}" dt="2022-01-19T20:40:12.932" v="23018"/>
          <ac:spMkLst>
            <pc:docMk/>
            <pc:sldMk cId="2063860397" sldId="633"/>
            <ac:spMk id="6" creationId="{F5ACD6B8-C318-4AEC-9A7D-66397A195008}"/>
          </ac:spMkLst>
        </pc:spChg>
        <pc:picChg chg="add mod">
          <ac:chgData name="Domonkos Márk" userId="5b754e74-2ec2-4aaf-b9f5-cf8f0656bdfa" providerId="ADAL" clId="{F4C2286D-0DBE-4644-A538-34A6C903FB9C}" dt="2022-01-19T20:39:48.330" v="23013" actId="1076"/>
          <ac:picMkLst>
            <pc:docMk/>
            <pc:sldMk cId="2063860397" sldId="633"/>
            <ac:picMk id="7" creationId="{BD9AE0E4-E127-4A41-8FED-A0CF2C51DD16}"/>
          </ac:picMkLst>
        </pc:picChg>
      </pc:sldChg>
      <pc:sldChg chg="modSp new mod">
        <pc:chgData name="Domonkos Márk" userId="5b754e74-2ec2-4aaf-b9f5-cf8f0656bdfa" providerId="ADAL" clId="{F4C2286D-0DBE-4644-A538-34A6C903FB9C}" dt="2022-01-19T20:40:51.822" v="23027" actId="20577"/>
        <pc:sldMkLst>
          <pc:docMk/>
          <pc:sldMk cId="252438626" sldId="634"/>
        </pc:sldMkLst>
        <pc:spChg chg="mod">
          <ac:chgData name="Domonkos Márk" userId="5b754e74-2ec2-4aaf-b9f5-cf8f0656bdfa" providerId="ADAL" clId="{F4C2286D-0DBE-4644-A538-34A6C903FB9C}" dt="2022-01-19T20:40:51.822" v="23027" actId="20577"/>
          <ac:spMkLst>
            <pc:docMk/>
            <pc:sldMk cId="252438626" sldId="634"/>
            <ac:spMk id="2" creationId="{15BA177F-A0F9-4B60-AA7A-2405BC18A2F3}"/>
          </ac:spMkLst>
        </pc:spChg>
        <pc:spChg chg="mod">
          <ac:chgData name="Domonkos Márk" userId="5b754e74-2ec2-4aaf-b9f5-cf8f0656bdfa" providerId="ADAL" clId="{F4C2286D-0DBE-4644-A538-34A6C903FB9C}" dt="2022-01-19T20:40:37.052" v="23020"/>
          <ac:spMkLst>
            <pc:docMk/>
            <pc:sldMk cId="252438626" sldId="634"/>
            <ac:spMk id="6" creationId="{6AC92C7B-541B-4974-BB5F-121B4CAB54CC}"/>
          </ac:spMkLst>
        </pc:spChg>
      </pc:sldChg>
      <pc:sldChg chg="addSp modSp new mod">
        <pc:chgData name="Domonkos Márk" userId="5b754e74-2ec2-4aaf-b9f5-cf8f0656bdfa" providerId="ADAL" clId="{F4C2286D-0DBE-4644-A538-34A6C903FB9C}" dt="2022-01-19T20:44:43.078" v="23090" actId="1076"/>
        <pc:sldMkLst>
          <pc:docMk/>
          <pc:sldMk cId="2566307244" sldId="635"/>
        </pc:sldMkLst>
        <pc:spChg chg="mod">
          <ac:chgData name="Domonkos Márk" userId="5b754e74-2ec2-4aaf-b9f5-cf8f0656bdfa" providerId="ADAL" clId="{F4C2286D-0DBE-4644-A538-34A6C903FB9C}" dt="2022-01-19T20:44:35.865" v="23089" actId="27636"/>
          <ac:spMkLst>
            <pc:docMk/>
            <pc:sldMk cId="2566307244" sldId="635"/>
            <ac:spMk id="2" creationId="{58A0992F-7EFD-44C0-871B-4A07A4CE380D}"/>
          </ac:spMkLst>
        </pc:spChg>
        <pc:spChg chg="mod">
          <ac:chgData name="Domonkos Márk" userId="5b754e74-2ec2-4aaf-b9f5-cf8f0656bdfa" providerId="ADAL" clId="{F4C2286D-0DBE-4644-A538-34A6C903FB9C}" dt="2022-01-19T20:41:10.825" v="23041" actId="20577"/>
          <ac:spMkLst>
            <pc:docMk/>
            <pc:sldMk cId="2566307244" sldId="635"/>
            <ac:spMk id="6" creationId="{90E9B784-40B2-4A1C-829A-80B3B0F6E420}"/>
          </ac:spMkLst>
        </pc:spChg>
        <pc:picChg chg="add mod">
          <ac:chgData name="Domonkos Márk" userId="5b754e74-2ec2-4aaf-b9f5-cf8f0656bdfa" providerId="ADAL" clId="{F4C2286D-0DBE-4644-A538-34A6C903FB9C}" dt="2022-01-19T20:44:43.078" v="23090" actId="1076"/>
          <ac:picMkLst>
            <pc:docMk/>
            <pc:sldMk cId="2566307244" sldId="635"/>
            <ac:picMk id="7" creationId="{189ABEB9-3F64-4917-AF9C-C46E2F73D4AC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0:47:01.376" v="23133" actId="1076"/>
        <pc:sldMkLst>
          <pc:docMk/>
          <pc:sldMk cId="105625283" sldId="636"/>
        </pc:sldMkLst>
        <pc:spChg chg="mod">
          <ac:chgData name="Domonkos Márk" userId="5b754e74-2ec2-4aaf-b9f5-cf8f0656bdfa" providerId="ADAL" clId="{F4C2286D-0DBE-4644-A538-34A6C903FB9C}" dt="2022-01-19T20:46:35.741" v="23125" actId="27636"/>
          <ac:spMkLst>
            <pc:docMk/>
            <pc:sldMk cId="105625283" sldId="636"/>
            <ac:spMk id="2" creationId="{DA438591-A63F-4ABA-BFB7-F4E0BAC7C5BF}"/>
          </ac:spMkLst>
        </pc:spChg>
        <pc:spChg chg="mod">
          <ac:chgData name="Domonkos Márk" userId="5b754e74-2ec2-4aaf-b9f5-cf8f0656bdfa" providerId="ADAL" clId="{F4C2286D-0DBE-4644-A538-34A6C903FB9C}" dt="2022-01-19T20:44:53.662" v="23104" actId="20577"/>
          <ac:spMkLst>
            <pc:docMk/>
            <pc:sldMk cId="105625283" sldId="636"/>
            <ac:spMk id="6" creationId="{350C33A5-A814-4C83-80A7-B69C15B14B8B}"/>
          </ac:spMkLst>
        </pc:spChg>
        <pc:picChg chg="add mod">
          <ac:chgData name="Domonkos Márk" userId="5b754e74-2ec2-4aaf-b9f5-cf8f0656bdfa" providerId="ADAL" clId="{F4C2286D-0DBE-4644-A538-34A6C903FB9C}" dt="2022-01-19T20:46:53.847" v="23130" actId="1076"/>
          <ac:picMkLst>
            <pc:docMk/>
            <pc:sldMk cId="105625283" sldId="636"/>
            <ac:picMk id="7" creationId="{3969E3FC-C571-45D7-8FEA-85611C74836A}"/>
          </ac:picMkLst>
        </pc:picChg>
        <pc:picChg chg="add mod">
          <ac:chgData name="Domonkos Márk" userId="5b754e74-2ec2-4aaf-b9f5-cf8f0656bdfa" providerId="ADAL" clId="{F4C2286D-0DBE-4644-A538-34A6C903FB9C}" dt="2022-01-19T20:46:56.015" v="23131" actId="1076"/>
          <ac:picMkLst>
            <pc:docMk/>
            <pc:sldMk cId="105625283" sldId="636"/>
            <ac:picMk id="8" creationId="{CD645E20-AB37-4393-A782-524D11F41DF6}"/>
          </ac:picMkLst>
        </pc:picChg>
        <pc:picChg chg="add mod">
          <ac:chgData name="Domonkos Márk" userId="5b754e74-2ec2-4aaf-b9f5-cf8f0656bdfa" providerId="ADAL" clId="{F4C2286D-0DBE-4644-A538-34A6C903FB9C}" dt="2022-01-19T20:46:58.376" v="23132" actId="1076"/>
          <ac:picMkLst>
            <pc:docMk/>
            <pc:sldMk cId="105625283" sldId="636"/>
            <ac:picMk id="9" creationId="{97EA46BD-E597-48EE-9B29-72B4D6B2DF2A}"/>
          </ac:picMkLst>
        </pc:picChg>
        <pc:picChg chg="add mod">
          <ac:chgData name="Domonkos Márk" userId="5b754e74-2ec2-4aaf-b9f5-cf8f0656bdfa" providerId="ADAL" clId="{F4C2286D-0DBE-4644-A538-34A6C903FB9C}" dt="2022-01-19T20:47:01.376" v="23133" actId="1076"/>
          <ac:picMkLst>
            <pc:docMk/>
            <pc:sldMk cId="105625283" sldId="636"/>
            <ac:picMk id="10" creationId="{F37239AA-8DD7-4CC5-88EC-5A22429844E6}"/>
          </ac:picMkLst>
        </pc:picChg>
      </pc:sldChg>
      <pc:sldChg chg="modSp new mod">
        <pc:chgData name="Domonkos Márk" userId="5b754e74-2ec2-4aaf-b9f5-cf8f0656bdfa" providerId="ADAL" clId="{F4C2286D-0DBE-4644-A538-34A6C903FB9C}" dt="2022-01-19T20:47:37.567" v="23143" actId="20577"/>
        <pc:sldMkLst>
          <pc:docMk/>
          <pc:sldMk cId="1476243288" sldId="637"/>
        </pc:sldMkLst>
        <pc:spChg chg="mod">
          <ac:chgData name="Domonkos Márk" userId="5b754e74-2ec2-4aaf-b9f5-cf8f0656bdfa" providerId="ADAL" clId="{F4C2286D-0DBE-4644-A538-34A6C903FB9C}" dt="2022-01-19T20:47:37.567" v="23143" actId="20577"/>
          <ac:spMkLst>
            <pc:docMk/>
            <pc:sldMk cId="1476243288" sldId="637"/>
            <ac:spMk id="2" creationId="{4BE9A0A2-763A-49E1-9127-BF0B5888D041}"/>
          </ac:spMkLst>
        </pc:spChg>
        <pc:spChg chg="mod">
          <ac:chgData name="Domonkos Márk" userId="5b754e74-2ec2-4aaf-b9f5-cf8f0656bdfa" providerId="ADAL" clId="{F4C2286D-0DBE-4644-A538-34A6C903FB9C}" dt="2022-01-19T20:47:27.389" v="23135"/>
          <ac:spMkLst>
            <pc:docMk/>
            <pc:sldMk cId="1476243288" sldId="637"/>
            <ac:spMk id="6" creationId="{1223C5D9-F4F7-425D-ACF5-0B76F5EA520F}"/>
          </ac:spMkLst>
        </pc:spChg>
      </pc:sldChg>
      <pc:sldChg chg="addSp modSp new mod">
        <pc:chgData name="Domonkos Márk" userId="5b754e74-2ec2-4aaf-b9f5-cf8f0656bdfa" providerId="ADAL" clId="{F4C2286D-0DBE-4644-A538-34A6C903FB9C}" dt="2022-01-19T20:48:24.378" v="23173" actId="1076"/>
        <pc:sldMkLst>
          <pc:docMk/>
          <pc:sldMk cId="60457758" sldId="638"/>
        </pc:sldMkLst>
        <pc:spChg chg="mod">
          <ac:chgData name="Domonkos Márk" userId="5b754e74-2ec2-4aaf-b9f5-cf8f0656bdfa" providerId="ADAL" clId="{F4C2286D-0DBE-4644-A538-34A6C903FB9C}" dt="2022-01-19T20:48:19.738" v="23171" actId="14100"/>
          <ac:spMkLst>
            <pc:docMk/>
            <pc:sldMk cId="60457758" sldId="638"/>
            <ac:spMk id="2" creationId="{5C7A870B-8111-481E-B851-B20B19E681EE}"/>
          </ac:spMkLst>
        </pc:spChg>
        <pc:spChg chg="mod">
          <ac:chgData name="Domonkos Márk" userId="5b754e74-2ec2-4aaf-b9f5-cf8f0656bdfa" providerId="ADAL" clId="{F4C2286D-0DBE-4644-A538-34A6C903FB9C}" dt="2022-01-19T20:47:59.193" v="23162" actId="20577"/>
          <ac:spMkLst>
            <pc:docMk/>
            <pc:sldMk cId="60457758" sldId="638"/>
            <ac:spMk id="6" creationId="{2BF7A35D-B1A7-4C63-BC34-681CDBB8EAF2}"/>
          </ac:spMkLst>
        </pc:spChg>
        <pc:picChg chg="add mod">
          <ac:chgData name="Domonkos Márk" userId="5b754e74-2ec2-4aaf-b9f5-cf8f0656bdfa" providerId="ADAL" clId="{F4C2286D-0DBE-4644-A538-34A6C903FB9C}" dt="2022-01-19T20:48:24.378" v="23173" actId="1076"/>
          <ac:picMkLst>
            <pc:docMk/>
            <pc:sldMk cId="60457758" sldId="638"/>
            <ac:picMk id="7" creationId="{A2CB6655-F78F-4B8F-B5D3-94284F17260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0:48:55.375" v="23191" actId="20577"/>
        <pc:sldMkLst>
          <pc:docMk/>
          <pc:sldMk cId="328320530" sldId="639"/>
        </pc:sldMkLst>
        <pc:spChg chg="del">
          <ac:chgData name="Domonkos Márk" userId="5b754e74-2ec2-4aaf-b9f5-cf8f0656bdfa" providerId="ADAL" clId="{F4C2286D-0DBE-4644-A538-34A6C903FB9C}" dt="2022-01-19T20:48:38.897" v="23175"/>
          <ac:spMkLst>
            <pc:docMk/>
            <pc:sldMk cId="328320530" sldId="639"/>
            <ac:spMk id="2" creationId="{2D738238-4BF9-4126-BAF4-487BD8911F26}"/>
          </ac:spMkLst>
        </pc:spChg>
        <pc:spChg chg="mod">
          <ac:chgData name="Domonkos Márk" userId="5b754e74-2ec2-4aaf-b9f5-cf8f0656bdfa" providerId="ADAL" clId="{F4C2286D-0DBE-4644-A538-34A6C903FB9C}" dt="2022-01-19T20:48:55.375" v="23191" actId="20577"/>
          <ac:spMkLst>
            <pc:docMk/>
            <pc:sldMk cId="328320530" sldId="639"/>
            <ac:spMk id="6" creationId="{0ED16761-E2E3-4D16-A37E-CEC83B178DE2}"/>
          </ac:spMkLst>
        </pc:spChg>
        <pc:picChg chg="add mod">
          <ac:chgData name="Domonkos Márk" userId="5b754e74-2ec2-4aaf-b9f5-cf8f0656bdfa" providerId="ADAL" clId="{F4C2286D-0DBE-4644-A538-34A6C903FB9C}" dt="2022-01-19T20:48:45.802" v="23177" actId="14100"/>
          <ac:picMkLst>
            <pc:docMk/>
            <pc:sldMk cId="328320530" sldId="639"/>
            <ac:picMk id="7" creationId="{7BE556E8-51D0-40AA-B656-C42F5A606B4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0:49:22.730" v="23200"/>
        <pc:sldMkLst>
          <pc:docMk/>
          <pc:sldMk cId="2076707187" sldId="640"/>
        </pc:sldMkLst>
        <pc:spChg chg="del">
          <ac:chgData name="Domonkos Márk" userId="5b754e74-2ec2-4aaf-b9f5-cf8f0656bdfa" providerId="ADAL" clId="{F4C2286D-0DBE-4644-A538-34A6C903FB9C}" dt="2022-01-19T20:49:22.730" v="23200"/>
          <ac:spMkLst>
            <pc:docMk/>
            <pc:sldMk cId="2076707187" sldId="640"/>
            <ac:spMk id="2" creationId="{5F40D7A0-6471-4D73-B7E7-CD13BE43A3DC}"/>
          </ac:spMkLst>
        </pc:spChg>
        <pc:spChg chg="mod">
          <ac:chgData name="Domonkos Márk" userId="5b754e74-2ec2-4aaf-b9f5-cf8f0656bdfa" providerId="ADAL" clId="{F4C2286D-0DBE-4644-A538-34A6C903FB9C}" dt="2022-01-19T20:49:16.936" v="23199" actId="20577"/>
          <ac:spMkLst>
            <pc:docMk/>
            <pc:sldMk cId="2076707187" sldId="640"/>
            <ac:spMk id="6" creationId="{09916E68-0D73-4FB1-B317-34C06F1D02AE}"/>
          </ac:spMkLst>
        </pc:spChg>
        <pc:picChg chg="add mod">
          <ac:chgData name="Domonkos Márk" userId="5b754e74-2ec2-4aaf-b9f5-cf8f0656bdfa" providerId="ADAL" clId="{F4C2286D-0DBE-4644-A538-34A6C903FB9C}" dt="2022-01-19T20:49:22.730" v="23200"/>
          <ac:picMkLst>
            <pc:docMk/>
            <pc:sldMk cId="2076707187" sldId="640"/>
            <ac:picMk id="7" creationId="{C44E456A-0FD2-4810-AD59-3C5FDB66E2D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0:50:19.334" v="23211" actId="20577"/>
        <pc:sldMkLst>
          <pc:docMk/>
          <pc:sldMk cId="1749500271" sldId="641"/>
        </pc:sldMkLst>
        <pc:spChg chg="del">
          <ac:chgData name="Domonkos Márk" userId="5b754e74-2ec2-4aaf-b9f5-cf8f0656bdfa" providerId="ADAL" clId="{F4C2286D-0DBE-4644-A538-34A6C903FB9C}" dt="2022-01-19T20:50:15.074" v="23202"/>
          <ac:spMkLst>
            <pc:docMk/>
            <pc:sldMk cId="1749500271" sldId="641"/>
            <ac:spMk id="2" creationId="{F0220B50-99EA-4DBE-98AD-9DD3101FA52F}"/>
          </ac:spMkLst>
        </pc:spChg>
        <pc:spChg chg="mod">
          <ac:chgData name="Domonkos Márk" userId="5b754e74-2ec2-4aaf-b9f5-cf8f0656bdfa" providerId="ADAL" clId="{F4C2286D-0DBE-4644-A538-34A6C903FB9C}" dt="2022-01-19T20:50:19.334" v="23211" actId="20577"/>
          <ac:spMkLst>
            <pc:docMk/>
            <pc:sldMk cId="1749500271" sldId="641"/>
            <ac:spMk id="6" creationId="{0D735619-1E3D-40A8-ACCD-9F68BDD972BF}"/>
          </ac:spMkLst>
        </pc:spChg>
        <pc:picChg chg="add mod">
          <ac:chgData name="Domonkos Márk" userId="5b754e74-2ec2-4aaf-b9f5-cf8f0656bdfa" providerId="ADAL" clId="{F4C2286D-0DBE-4644-A538-34A6C903FB9C}" dt="2022-01-19T20:50:15.074" v="23202"/>
          <ac:picMkLst>
            <pc:docMk/>
            <pc:sldMk cId="1749500271" sldId="641"/>
            <ac:picMk id="7" creationId="{0EDE6CE1-2BAB-47BD-925A-52F263FF77A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0:50:30.597" v="23220"/>
        <pc:sldMkLst>
          <pc:docMk/>
          <pc:sldMk cId="1673998560" sldId="642"/>
        </pc:sldMkLst>
        <pc:spChg chg="del">
          <ac:chgData name="Domonkos Márk" userId="5b754e74-2ec2-4aaf-b9f5-cf8f0656bdfa" providerId="ADAL" clId="{F4C2286D-0DBE-4644-A538-34A6C903FB9C}" dt="2022-01-19T20:50:30.597" v="23220"/>
          <ac:spMkLst>
            <pc:docMk/>
            <pc:sldMk cId="1673998560" sldId="642"/>
            <ac:spMk id="2" creationId="{F731EC6E-EAF8-4E61-A373-B60655B32AE3}"/>
          </ac:spMkLst>
        </pc:spChg>
        <pc:spChg chg="mod">
          <ac:chgData name="Domonkos Márk" userId="5b754e74-2ec2-4aaf-b9f5-cf8f0656bdfa" providerId="ADAL" clId="{F4C2286D-0DBE-4644-A538-34A6C903FB9C}" dt="2022-01-19T20:50:25.535" v="23219" actId="20577"/>
          <ac:spMkLst>
            <pc:docMk/>
            <pc:sldMk cId="1673998560" sldId="642"/>
            <ac:spMk id="6" creationId="{DC81F247-076B-414A-95CB-D015BD04A0DE}"/>
          </ac:spMkLst>
        </pc:spChg>
        <pc:picChg chg="add mod">
          <ac:chgData name="Domonkos Márk" userId="5b754e74-2ec2-4aaf-b9f5-cf8f0656bdfa" providerId="ADAL" clId="{F4C2286D-0DBE-4644-A538-34A6C903FB9C}" dt="2022-01-19T20:50:30.597" v="23220"/>
          <ac:picMkLst>
            <pc:docMk/>
            <pc:sldMk cId="1673998560" sldId="642"/>
            <ac:picMk id="7" creationId="{1A5CDCAB-12C2-4B54-A5F4-65E2CCE6EE57}"/>
          </ac:picMkLst>
        </pc:picChg>
      </pc:sldChg>
      <pc:sldChg chg="modSp new mod">
        <pc:chgData name="Domonkos Márk" userId="5b754e74-2ec2-4aaf-b9f5-cf8f0656bdfa" providerId="ADAL" clId="{F4C2286D-0DBE-4644-A538-34A6C903FB9C}" dt="2022-01-19T20:51:14.699" v="23246" actId="115"/>
        <pc:sldMkLst>
          <pc:docMk/>
          <pc:sldMk cId="1469085540" sldId="643"/>
        </pc:sldMkLst>
        <pc:spChg chg="mod">
          <ac:chgData name="Domonkos Márk" userId="5b754e74-2ec2-4aaf-b9f5-cf8f0656bdfa" providerId="ADAL" clId="{F4C2286D-0DBE-4644-A538-34A6C903FB9C}" dt="2022-01-19T20:51:14.699" v="23246" actId="115"/>
          <ac:spMkLst>
            <pc:docMk/>
            <pc:sldMk cId="1469085540" sldId="643"/>
            <ac:spMk id="2" creationId="{646A6CC8-EC4A-4666-8DC0-A1293BF83DB1}"/>
          </ac:spMkLst>
        </pc:spChg>
        <pc:spChg chg="mod">
          <ac:chgData name="Domonkos Márk" userId="5b754e74-2ec2-4aaf-b9f5-cf8f0656bdfa" providerId="ADAL" clId="{F4C2286D-0DBE-4644-A538-34A6C903FB9C}" dt="2022-01-19T20:50:47.807" v="23239" actId="20577"/>
          <ac:spMkLst>
            <pc:docMk/>
            <pc:sldMk cId="1469085540" sldId="643"/>
            <ac:spMk id="6" creationId="{BBA4BD54-EBD8-4001-8F71-8AEF39C2FF29}"/>
          </ac:spMkLst>
        </pc:spChg>
      </pc:sldChg>
      <pc:sldChg chg="modSp new mod">
        <pc:chgData name="Domonkos Márk" userId="5b754e74-2ec2-4aaf-b9f5-cf8f0656bdfa" providerId="ADAL" clId="{F4C2286D-0DBE-4644-A538-34A6C903FB9C}" dt="2022-01-19T20:52:35.559" v="23304" actId="15"/>
        <pc:sldMkLst>
          <pc:docMk/>
          <pc:sldMk cId="2125798774" sldId="644"/>
        </pc:sldMkLst>
        <pc:spChg chg="mod">
          <ac:chgData name="Domonkos Márk" userId="5b754e74-2ec2-4aaf-b9f5-cf8f0656bdfa" providerId="ADAL" clId="{F4C2286D-0DBE-4644-A538-34A6C903FB9C}" dt="2022-01-19T20:52:35.559" v="23304" actId="15"/>
          <ac:spMkLst>
            <pc:docMk/>
            <pc:sldMk cId="2125798774" sldId="644"/>
            <ac:spMk id="2" creationId="{A082F7BC-02B0-41C5-A5B4-41DFCDBBAC56}"/>
          </ac:spMkLst>
        </pc:spChg>
        <pc:spChg chg="mod">
          <ac:chgData name="Domonkos Márk" userId="5b754e74-2ec2-4aaf-b9f5-cf8f0656bdfa" providerId="ADAL" clId="{F4C2286D-0DBE-4644-A538-34A6C903FB9C}" dt="2022-01-19T20:52:17.198" v="23294"/>
          <ac:spMkLst>
            <pc:docMk/>
            <pc:sldMk cId="2125798774" sldId="644"/>
            <ac:spMk id="6" creationId="{9FE12319-FD4E-4A59-AF02-C8DD15C6F456}"/>
          </ac:spMkLst>
        </pc:spChg>
      </pc:sldChg>
      <pc:sldChg chg="modSp new mod">
        <pc:chgData name="Domonkos Márk" userId="5b754e74-2ec2-4aaf-b9f5-cf8f0656bdfa" providerId="ADAL" clId="{F4C2286D-0DBE-4644-A538-34A6C903FB9C}" dt="2022-01-19T20:51:42.987" v="23273" actId="20577"/>
        <pc:sldMkLst>
          <pc:docMk/>
          <pc:sldMk cId="2134827009" sldId="645"/>
        </pc:sldMkLst>
        <pc:spChg chg="mod">
          <ac:chgData name="Domonkos Márk" userId="5b754e74-2ec2-4aaf-b9f5-cf8f0656bdfa" providerId="ADAL" clId="{F4C2286D-0DBE-4644-A538-34A6C903FB9C}" dt="2022-01-19T20:51:42.987" v="23273" actId="20577"/>
          <ac:spMkLst>
            <pc:docMk/>
            <pc:sldMk cId="2134827009" sldId="645"/>
            <ac:spMk id="2" creationId="{0766E60F-9701-49FE-86B1-143FAD0CAEB8}"/>
          </ac:spMkLst>
        </pc:spChg>
      </pc:sldChg>
      <pc:sldChg chg="modSp new mod">
        <pc:chgData name="Domonkos Márk" userId="5b754e74-2ec2-4aaf-b9f5-cf8f0656bdfa" providerId="ADAL" clId="{F4C2286D-0DBE-4644-A538-34A6C903FB9C}" dt="2022-01-19T20:55:14.481" v="23328" actId="13926"/>
        <pc:sldMkLst>
          <pc:docMk/>
          <pc:sldMk cId="2485940577" sldId="646"/>
        </pc:sldMkLst>
        <pc:spChg chg="mod">
          <ac:chgData name="Domonkos Márk" userId="5b754e74-2ec2-4aaf-b9f5-cf8f0656bdfa" providerId="ADAL" clId="{F4C2286D-0DBE-4644-A538-34A6C903FB9C}" dt="2022-01-19T20:55:14.481" v="23328" actId="13926"/>
          <ac:spMkLst>
            <pc:docMk/>
            <pc:sldMk cId="2485940577" sldId="646"/>
            <ac:spMk id="2" creationId="{CE68E118-CA23-4220-A236-103BB15031F8}"/>
          </ac:spMkLst>
        </pc:spChg>
        <pc:spChg chg="mod">
          <ac:chgData name="Domonkos Márk" userId="5b754e74-2ec2-4aaf-b9f5-cf8f0656bdfa" providerId="ADAL" clId="{F4C2286D-0DBE-4644-A538-34A6C903FB9C}" dt="2022-01-19T20:52:51.705" v="23323" actId="20577"/>
          <ac:spMkLst>
            <pc:docMk/>
            <pc:sldMk cId="2485940577" sldId="646"/>
            <ac:spMk id="6" creationId="{7DFCF789-F17B-41D1-8562-1A795098F58D}"/>
          </ac:spMkLst>
        </pc:spChg>
      </pc:sldChg>
      <pc:sldChg chg="modSp new mod">
        <pc:chgData name="Domonkos Márk" userId="5b754e74-2ec2-4aaf-b9f5-cf8f0656bdfa" providerId="ADAL" clId="{F4C2286D-0DBE-4644-A538-34A6C903FB9C}" dt="2022-01-19T20:56:10.081" v="23354" actId="15"/>
        <pc:sldMkLst>
          <pc:docMk/>
          <pc:sldMk cId="240651738" sldId="647"/>
        </pc:sldMkLst>
        <pc:spChg chg="mod">
          <ac:chgData name="Domonkos Márk" userId="5b754e74-2ec2-4aaf-b9f5-cf8f0656bdfa" providerId="ADAL" clId="{F4C2286D-0DBE-4644-A538-34A6C903FB9C}" dt="2022-01-19T20:56:10.081" v="23354" actId="15"/>
          <ac:spMkLst>
            <pc:docMk/>
            <pc:sldMk cId="240651738" sldId="647"/>
            <ac:spMk id="2" creationId="{A0DFA715-D532-4854-9A21-088B614BB74F}"/>
          </ac:spMkLst>
        </pc:spChg>
        <pc:spChg chg="mod">
          <ac:chgData name="Domonkos Márk" userId="5b754e74-2ec2-4aaf-b9f5-cf8f0656bdfa" providerId="ADAL" clId="{F4C2286D-0DBE-4644-A538-34A6C903FB9C}" dt="2022-01-19T20:55:53.439" v="23345" actId="20577"/>
          <ac:spMkLst>
            <pc:docMk/>
            <pc:sldMk cId="240651738" sldId="647"/>
            <ac:spMk id="6" creationId="{D96710CA-4D2C-4D47-A601-1C2576591DA7}"/>
          </ac:spMkLst>
        </pc:spChg>
      </pc:sldChg>
      <pc:sldChg chg="addSp modSp new mod">
        <pc:chgData name="Domonkos Márk" userId="5b754e74-2ec2-4aaf-b9f5-cf8f0656bdfa" providerId="ADAL" clId="{F4C2286D-0DBE-4644-A538-34A6C903FB9C}" dt="2022-01-19T20:58:55.736" v="23488" actId="20577"/>
        <pc:sldMkLst>
          <pc:docMk/>
          <pc:sldMk cId="4035632086" sldId="648"/>
        </pc:sldMkLst>
        <pc:spChg chg="mod">
          <ac:chgData name="Domonkos Márk" userId="5b754e74-2ec2-4aaf-b9f5-cf8f0656bdfa" providerId="ADAL" clId="{F4C2286D-0DBE-4644-A538-34A6C903FB9C}" dt="2022-01-19T20:57:10.484" v="23388" actId="207"/>
          <ac:spMkLst>
            <pc:docMk/>
            <pc:sldMk cId="4035632086" sldId="648"/>
            <ac:spMk id="2" creationId="{0D4EC614-7493-450F-A48F-0A914F1498E2}"/>
          </ac:spMkLst>
        </pc:spChg>
        <pc:spChg chg="mod">
          <ac:chgData name="Domonkos Márk" userId="5b754e74-2ec2-4aaf-b9f5-cf8f0656bdfa" providerId="ADAL" clId="{F4C2286D-0DBE-4644-A538-34A6C903FB9C}" dt="2022-01-19T20:56:33.089" v="23382" actId="20577"/>
          <ac:spMkLst>
            <pc:docMk/>
            <pc:sldMk cId="4035632086" sldId="648"/>
            <ac:spMk id="6" creationId="{B23AB357-30EC-4FCE-8236-536AAB667FA1}"/>
          </ac:spMkLst>
        </pc:spChg>
        <pc:spChg chg="add mod">
          <ac:chgData name="Domonkos Márk" userId="5b754e74-2ec2-4aaf-b9f5-cf8f0656bdfa" providerId="ADAL" clId="{F4C2286D-0DBE-4644-A538-34A6C903FB9C}" dt="2022-01-19T20:58:55.736" v="23488" actId="20577"/>
          <ac:spMkLst>
            <pc:docMk/>
            <pc:sldMk cId="4035632086" sldId="648"/>
            <ac:spMk id="7" creationId="{BC4823D2-6377-499A-9FFD-123C98551D46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11" creationId="{0D63496F-D1A6-4CA5-B464-AA48B4448DA2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12" creationId="{CF123CA1-E432-4D39-B770-B167A9B3AC73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13" creationId="{9464F454-6089-4C63-BCDF-9C649E97988C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14" creationId="{1CB4D8A2-7EC3-4290-ABF2-204A495D6600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15" creationId="{DC5CF7CE-46BE-4887-82D2-C8513E972263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16" creationId="{5465BBEE-D4C6-444C-8D80-C09162481633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18" creationId="{65E897F2-BA6D-4179-B718-7CFBAB13ADC4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20" creationId="{9D3B4FFC-E4A0-4398-9053-FAC92D08D3F0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21" creationId="{C6C015D4-55AF-4D80-91EF-97D451E4EE28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22" creationId="{81417633-1541-4FE6-9445-D0AE9D14A4EC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23" creationId="{A2177F75-F90B-47CC-BAF3-3286AD60B114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24" creationId="{00C1A092-81F7-43DF-82DD-F733F1D651CE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25" creationId="{F6BB53AE-5A86-4606-86B4-1AEBE6ECE644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26" creationId="{3BC363F1-A893-41B1-9567-C3E541139A7D}"/>
          </ac:spMkLst>
        </pc:spChg>
        <pc:spChg chg="mod">
          <ac:chgData name="Domonkos Márk" userId="5b754e74-2ec2-4aaf-b9f5-cf8f0656bdfa" providerId="ADAL" clId="{F4C2286D-0DBE-4644-A538-34A6C903FB9C}" dt="2022-01-19T20:58:28.490" v="23466" actId="6549"/>
          <ac:spMkLst>
            <pc:docMk/>
            <pc:sldMk cId="4035632086" sldId="648"/>
            <ac:spMk id="27" creationId="{D00D8CAE-472F-4054-9B8C-D0F538120F6D}"/>
          </ac:spMkLst>
        </pc:spChg>
        <pc:spChg chg="mod">
          <ac:chgData name="Domonkos Márk" userId="5b754e74-2ec2-4aaf-b9f5-cf8f0656bdfa" providerId="ADAL" clId="{F4C2286D-0DBE-4644-A538-34A6C903FB9C}" dt="2022-01-19T20:57:55.859" v="23416" actId="20577"/>
          <ac:spMkLst>
            <pc:docMk/>
            <pc:sldMk cId="4035632086" sldId="648"/>
            <ac:spMk id="28" creationId="{BF2931DF-F2B4-42FE-B249-1AF9AFC3BFF7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29" creationId="{7103DE70-6C95-47C1-9140-167701EB5A87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30" creationId="{25050C61-0DC5-432B-8C62-BBCEF3C4F643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31" creationId="{1D6A7034-3BB6-4668-AB62-B14C38DC36F3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32" creationId="{E3FAF91E-072A-4DD8-8653-C821E4E72F83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33" creationId="{10E0ADFC-88F9-46DF-8DE8-93C284853ADA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34" creationId="{B627C28E-3270-4177-9F3F-8AB605EF7E49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35" creationId="{2816753B-6CE2-411D-8A31-1FC5D6B6E0E8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36" creationId="{F42E2DCB-642A-4300-A50B-34E3AB79FDA1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37" creationId="{CA9C019C-757F-4CDE-9050-099CABA8277A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38" creationId="{C3751BF2-DCB9-4765-9EE4-EEB4F74DBAE6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39" creationId="{911A50AE-C492-4680-9FCE-D355B7AE442F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40" creationId="{08E3DF9B-EECA-44A0-B4B0-02123E153E14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41" creationId="{B7DD0D8A-6586-4DE6-9DC2-347E2183B40A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42" creationId="{3EE473E8-9C71-4377-8481-EC4BB2E517AD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43" creationId="{550EA3B7-2938-4002-BABB-FA88E0224363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44" creationId="{34CD050A-AD3E-40BA-948B-E178E87A4453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45" creationId="{1E7B3247-2B41-44D6-8BF2-DBEB444D5748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46" creationId="{16A5B97C-7108-47B9-BADA-403276F94919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47" creationId="{D404DC5B-C70F-45D7-9DD5-C6ABE7C96F94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48" creationId="{A6B70AA9-E007-4A35-9C04-7D5B106F389F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49" creationId="{649E7FF7-E6A6-4084-9F4C-DAE2E1B02E01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50" creationId="{423CDBB0-E7D2-4329-A90D-524A883682F4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51" creationId="{79CDD3AA-BE55-4507-9B68-A6835422A8CE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52" creationId="{F803D2F8-BF52-4AD6-9752-AC2BADA43D5E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53" creationId="{DAFD1EB8-2E00-42B6-BE9C-5CBE08189F14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54" creationId="{B5E2CF64-B3AA-4ED6-9C4C-FD4B2360331A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55" creationId="{CE8B1F2B-6631-4C89-B44D-7AD49983B486}"/>
          </ac:spMkLst>
        </pc:spChg>
        <pc:spChg chg="mod">
          <ac:chgData name="Domonkos Márk" userId="5b754e74-2ec2-4aaf-b9f5-cf8f0656bdfa" providerId="ADAL" clId="{F4C2286D-0DBE-4644-A538-34A6C903FB9C}" dt="2022-01-19T20:57:32.480" v="23389"/>
          <ac:spMkLst>
            <pc:docMk/>
            <pc:sldMk cId="4035632086" sldId="648"/>
            <ac:spMk id="56" creationId="{FE356222-A400-48EB-8A3B-964D6FCC7B4F}"/>
          </ac:spMkLst>
        </pc:spChg>
        <pc:spChg chg="add mod">
          <ac:chgData name="Domonkos Márk" userId="5b754e74-2ec2-4aaf-b9f5-cf8f0656bdfa" providerId="ADAL" clId="{F4C2286D-0DBE-4644-A538-34A6C903FB9C}" dt="2022-01-19T20:58:48.682" v="23484" actId="20577"/>
          <ac:spMkLst>
            <pc:docMk/>
            <pc:sldMk cId="4035632086" sldId="648"/>
            <ac:spMk id="57" creationId="{92AA48FC-93A2-4211-80A9-E61951A8DF30}"/>
          </ac:spMkLst>
        </pc:spChg>
        <pc:spChg chg="add mod">
          <ac:chgData name="Domonkos Márk" userId="5b754e74-2ec2-4aaf-b9f5-cf8f0656bdfa" providerId="ADAL" clId="{F4C2286D-0DBE-4644-A538-34A6C903FB9C}" dt="2022-01-19T20:58:08.219" v="23439" actId="6549"/>
          <ac:spMkLst>
            <pc:docMk/>
            <pc:sldMk cId="4035632086" sldId="648"/>
            <ac:spMk id="58" creationId="{9484ADB7-39D3-4CF5-A6D7-E6324B1319D1}"/>
          </ac:spMkLst>
        </pc:spChg>
        <pc:grpChg chg="add mod">
          <ac:chgData name="Domonkos Márk" userId="5b754e74-2ec2-4aaf-b9f5-cf8f0656bdfa" providerId="ADAL" clId="{F4C2286D-0DBE-4644-A538-34A6C903FB9C}" dt="2022-01-19T20:57:38.323" v="23390" actId="1076"/>
          <ac:grpSpMkLst>
            <pc:docMk/>
            <pc:sldMk cId="4035632086" sldId="648"/>
            <ac:grpSpMk id="8" creationId="{7E0F5AE6-0AC0-45E2-A3B6-D2EA30309D5D}"/>
          </ac:grpSpMkLst>
        </pc:grpChg>
        <pc:grpChg chg="mod">
          <ac:chgData name="Domonkos Márk" userId="5b754e74-2ec2-4aaf-b9f5-cf8f0656bdfa" providerId="ADAL" clId="{F4C2286D-0DBE-4644-A538-34A6C903FB9C}" dt="2022-01-19T20:57:32.480" v="23389"/>
          <ac:grpSpMkLst>
            <pc:docMk/>
            <pc:sldMk cId="4035632086" sldId="648"/>
            <ac:grpSpMk id="9" creationId="{67B42BAF-5D8B-4E0D-A101-1C1BB6D1BE0B}"/>
          </ac:grpSpMkLst>
        </pc:grpChg>
        <pc:grpChg chg="mod">
          <ac:chgData name="Domonkos Márk" userId="5b754e74-2ec2-4aaf-b9f5-cf8f0656bdfa" providerId="ADAL" clId="{F4C2286D-0DBE-4644-A538-34A6C903FB9C}" dt="2022-01-19T20:57:32.480" v="23389"/>
          <ac:grpSpMkLst>
            <pc:docMk/>
            <pc:sldMk cId="4035632086" sldId="648"/>
            <ac:grpSpMk id="10" creationId="{466E44FA-7C72-42D5-891B-3E716ED7F2F6}"/>
          </ac:grpSpMkLst>
        </pc:grpChg>
        <pc:grpChg chg="mod">
          <ac:chgData name="Domonkos Márk" userId="5b754e74-2ec2-4aaf-b9f5-cf8f0656bdfa" providerId="ADAL" clId="{F4C2286D-0DBE-4644-A538-34A6C903FB9C}" dt="2022-01-19T20:57:32.480" v="23389"/>
          <ac:grpSpMkLst>
            <pc:docMk/>
            <pc:sldMk cId="4035632086" sldId="648"/>
            <ac:grpSpMk id="17" creationId="{D9421BBB-D3DF-43DE-BD99-671C11633B52}"/>
          </ac:grpSpMkLst>
        </pc:grpChg>
        <pc:grpChg chg="mod">
          <ac:chgData name="Domonkos Márk" userId="5b754e74-2ec2-4aaf-b9f5-cf8f0656bdfa" providerId="ADAL" clId="{F4C2286D-0DBE-4644-A538-34A6C903FB9C}" dt="2022-01-19T20:57:32.480" v="23389"/>
          <ac:grpSpMkLst>
            <pc:docMk/>
            <pc:sldMk cId="4035632086" sldId="648"/>
            <ac:grpSpMk id="19" creationId="{9AAF623D-A305-4BD0-A6FF-9318384901D1}"/>
          </ac:grpSpMkLst>
        </pc:grpChg>
      </pc:sldChg>
      <pc:sldChg chg="addSp delSp modSp new mod">
        <pc:chgData name="Domonkos Márk" userId="5b754e74-2ec2-4aaf-b9f5-cf8f0656bdfa" providerId="ADAL" clId="{F4C2286D-0DBE-4644-A538-34A6C903FB9C}" dt="2022-01-19T21:09:57.134" v="23536" actId="1076"/>
        <pc:sldMkLst>
          <pc:docMk/>
          <pc:sldMk cId="4172545817" sldId="649"/>
        </pc:sldMkLst>
        <pc:spChg chg="del">
          <ac:chgData name="Domonkos Márk" userId="5b754e74-2ec2-4aaf-b9f5-cf8f0656bdfa" providerId="ADAL" clId="{F4C2286D-0DBE-4644-A538-34A6C903FB9C}" dt="2022-01-19T21:09:52.990" v="23534" actId="478"/>
          <ac:spMkLst>
            <pc:docMk/>
            <pc:sldMk cId="4172545817" sldId="649"/>
            <ac:spMk id="2" creationId="{9AD33C87-CC76-4189-8328-A8C99F81DD99}"/>
          </ac:spMkLst>
        </pc:spChg>
        <pc:spChg chg="mod">
          <ac:chgData name="Domonkos Márk" userId="5b754e74-2ec2-4aaf-b9f5-cf8f0656bdfa" providerId="ADAL" clId="{F4C2286D-0DBE-4644-A538-34A6C903FB9C}" dt="2022-01-19T21:09:11.288" v="23522" actId="20577"/>
          <ac:spMkLst>
            <pc:docMk/>
            <pc:sldMk cId="4172545817" sldId="649"/>
            <ac:spMk id="6" creationId="{4D89F224-4341-4192-9E21-03B5CD91CAE2}"/>
          </ac:spMkLst>
        </pc:spChg>
        <pc:spChg chg="add del mod">
          <ac:chgData name="Domonkos Márk" userId="5b754e74-2ec2-4aaf-b9f5-cf8f0656bdfa" providerId="ADAL" clId="{F4C2286D-0DBE-4644-A538-34A6C903FB9C}" dt="2022-01-19T21:09:49.758" v="23533" actId="478"/>
          <ac:spMkLst>
            <pc:docMk/>
            <pc:sldMk cId="4172545817" sldId="649"/>
            <ac:spMk id="8" creationId="{F603F43E-FA42-473E-822F-07A0DA88548A}"/>
          </ac:spMkLst>
        </pc:spChg>
        <pc:spChg chg="add del mod">
          <ac:chgData name="Domonkos Márk" userId="5b754e74-2ec2-4aaf-b9f5-cf8f0656bdfa" providerId="ADAL" clId="{F4C2286D-0DBE-4644-A538-34A6C903FB9C}" dt="2022-01-19T21:09:43.135" v="23528" actId="478"/>
          <ac:spMkLst>
            <pc:docMk/>
            <pc:sldMk cId="4172545817" sldId="649"/>
            <ac:spMk id="9" creationId="{6B03258F-17BD-4B51-A5A3-7E1F01C9B472}"/>
          </ac:spMkLst>
        </pc:spChg>
        <pc:spChg chg="add mod">
          <ac:chgData name="Domonkos Márk" userId="5b754e74-2ec2-4aaf-b9f5-cf8f0656bdfa" providerId="ADAL" clId="{F4C2286D-0DBE-4644-A538-34A6C903FB9C}" dt="2022-01-19T21:09:36.973" v="23526" actId="1076"/>
          <ac:spMkLst>
            <pc:docMk/>
            <pc:sldMk cId="4172545817" sldId="649"/>
            <ac:spMk id="10" creationId="{83FFD09D-A9BF-414D-B0D1-E9C42F922B61}"/>
          </ac:spMkLst>
        </pc:spChg>
        <pc:spChg chg="add del mod">
          <ac:chgData name="Domonkos Márk" userId="5b754e74-2ec2-4aaf-b9f5-cf8f0656bdfa" providerId="ADAL" clId="{F4C2286D-0DBE-4644-A538-34A6C903FB9C}" dt="2022-01-19T21:09:40.583" v="23527" actId="478"/>
          <ac:spMkLst>
            <pc:docMk/>
            <pc:sldMk cId="4172545817" sldId="649"/>
            <ac:spMk id="11" creationId="{DA0F4165-A33A-472C-AC4D-9961EC1E1F25}"/>
          </ac:spMkLst>
        </pc:spChg>
        <pc:spChg chg="add del mod">
          <ac:chgData name="Domonkos Márk" userId="5b754e74-2ec2-4aaf-b9f5-cf8f0656bdfa" providerId="ADAL" clId="{F4C2286D-0DBE-4644-A538-34A6C903FB9C}" dt="2022-01-19T21:09:48.122" v="23532" actId="478"/>
          <ac:spMkLst>
            <pc:docMk/>
            <pc:sldMk cId="4172545817" sldId="649"/>
            <ac:spMk id="12" creationId="{3B890C36-899F-4E07-A931-7B1F4020A821}"/>
          </ac:spMkLst>
        </pc:spChg>
        <pc:spChg chg="add del mod">
          <ac:chgData name="Domonkos Márk" userId="5b754e74-2ec2-4aaf-b9f5-cf8f0656bdfa" providerId="ADAL" clId="{F4C2286D-0DBE-4644-A538-34A6C903FB9C}" dt="2022-01-19T21:09:46.664" v="23531" actId="478"/>
          <ac:spMkLst>
            <pc:docMk/>
            <pc:sldMk cId="4172545817" sldId="649"/>
            <ac:spMk id="13" creationId="{163E37EC-3F2E-4F3F-835D-8E6DCE10AA08}"/>
          </ac:spMkLst>
        </pc:spChg>
        <pc:spChg chg="add del mod">
          <ac:chgData name="Domonkos Márk" userId="5b754e74-2ec2-4aaf-b9f5-cf8f0656bdfa" providerId="ADAL" clId="{F4C2286D-0DBE-4644-A538-34A6C903FB9C}" dt="2022-01-19T21:09:45.271" v="23530" actId="478"/>
          <ac:spMkLst>
            <pc:docMk/>
            <pc:sldMk cId="4172545817" sldId="649"/>
            <ac:spMk id="14" creationId="{1677CB71-77FA-4D4E-B548-28F540FE768D}"/>
          </ac:spMkLst>
        </pc:spChg>
        <pc:picChg chg="add mod">
          <ac:chgData name="Domonkos Márk" userId="5b754e74-2ec2-4aaf-b9f5-cf8f0656bdfa" providerId="ADAL" clId="{F4C2286D-0DBE-4644-A538-34A6C903FB9C}" dt="2022-01-19T21:09:57.134" v="23536" actId="1076"/>
          <ac:picMkLst>
            <pc:docMk/>
            <pc:sldMk cId="4172545817" sldId="649"/>
            <ac:picMk id="7" creationId="{E68A8D24-CA72-4CAD-814E-8FB4353EE31F}"/>
          </ac:picMkLst>
        </pc:picChg>
      </pc:sldChg>
      <pc:sldChg chg="modSp new mod">
        <pc:chgData name="Domonkos Márk" userId="5b754e74-2ec2-4aaf-b9f5-cf8f0656bdfa" providerId="ADAL" clId="{F4C2286D-0DBE-4644-A538-34A6C903FB9C}" dt="2022-01-19T20:59:57.391" v="23502"/>
        <pc:sldMkLst>
          <pc:docMk/>
          <pc:sldMk cId="1129847133" sldId="650"/>
        </pc:sldMkLst>
        <pc:spChg chg="mod">
          <ac:chgData name="Domonkos Márk" userId="5b754e74-2ec2-4aaf-b9f5-cf8f0656bdfa" providerId="ADAL" clId="{F4C2286D-0DBE-4644-A538-34A6C903FB9C}" dt="2022-01-19T20:59:57.391" v="23502"/>
          <ac:spMkLst>
            <pc:docMk/>
            <pc:sldMk cId="1129847133" sldId="650"/>
            <ac:spMk id="2" creationId="{7DB9ABFF-9EC0-4E6D-A0F6-0081884D875E}"/>
          </ac:spMkLst>
        </pc:spChg>
      </pc:sldChg>
      <pc:sldChg chg="modSp new mod">
        <pc:chgData name="Domonkos Márk" userId="5b754e74-2ec2-4aaf-b9f5-cf8f0656bdfa" providerId="ADAL" clId="{F4C2286D-0DBE-4644-A538-34A6C903FB9C}" dt="2022-01-19T21:10:13.413" v="23539" actId="20577"/>
        <pc:sldMkLst>
          <pc:docMk/>
          <pc:sldMk cId="393816255" sldId="651"/>
        </pc:sldMkLst>
        <pc:spChg chg="mod">
          <ac:chgData name="Domonkos Márk" userId="5b754e74-2ec2-4aaf-b9f5-cf8f0656bdfa" providerId="ADAL" clId="{F4C2286D-0DBE-4644-A538-34A6C903FB9C}" dt="2022-01-19T21:10:13.413" v="23539" actId="20577"/>
          <ac:spMkLst>
            <pc:docMk/>
            <pc:sldMk cId="393816255" sldId="651"/>
            <ac:spMk id="2" creationId="{A68198D0-4BE4-455F-A357-636C0FDEA607}"/>
          </ac:spMkLst>
        </pc:spChg>
      </pc:sldChg>
      <pc:sldChg chg="modSp new mod">
        <pc:chgData name="Domonkos Márk" userId="5b754e74-2ec2-4aaf-b9f5-cf8f0656bdfa" providerId="ADAL" clId="{F4C2286D-0DBE-4644-A538-34A6C903FB9C}" dt="2022-01-19T21:11:42.685" v="23579" actId="9"/>
        <pc:sldMkLst>
          <pc:docMk/>
          <pc:sldMk cId="1913768961" sldId="652"/>
        </pc:sldMkLst>
        <pc:spChg chg="mod">
          <ac:chgData name="Domonkos Márk" userId="5b754e74-2ec2-4aaf-b9f5-cf8f0656bdfa" providerId="ADAL" clId="{F4C2286D-0DBE-4644-A538-34A6C903FB9C}" dt="2022-01-19T21:11:42.685" v="23579" actId="9"/>
          <ac:spMkLst>
            <pc:docMk/>
            <pc:sldMk cId="1913768961" sldId="652"/>
            <ac:spMk id="2" creationId="{AB8208F9-2334-40D9-A19C-82A944E890AA}"/>
          </ac:spMkLst>
        </pc:spChg>
      </pc:sldChg>
      <pc:sldChg chg="modSp new mod">
        <pc:chgData name="Domonkos Márk" userId="5b754e74-2ec2-4aaf-b9f5-cf8f0656bdfa" providerId="ADAL" clId="{F4C2286D-0DBE-4644-A538-34A6C903FB9C}" dt="2022-01-19T21:12:16.489" v="23604" actId="15"/>
        <pc:sldMkLst>
          <pc:docMk/>
          <pc:sldMk cId="2594427850" sldId="653"/>
        </pc:sldMkLst>
        <pc:spChg chg="mod">
          <ac:chgData name="Domonkos Márk" userId="5b754e74-2ec2-4aaf-b9f5-cf8f0656bdfa" providerId="ADAL" clId="{F4C2286D-0DBE-4644-A538-34A6C903FB9C}" dt="2022-01-19T21:12:16.489" v="23604" actId="15"/>
          <ac:spMkLst>
            <pc:docMk/>
            <pc:sldMk cId="2594427850" sldId="653"/>
            <ac:spMk id="2" creationId="{15AC012B-451A-4FEA-807B-0F04B85DCFE0}"/>
          </ac:spMkLst>
        </pc:spChg>
        <pc:spChg chg="mod">
          <ac:chgData name="Domonkos Márk" userId="5b754e74-2ec2-4aaf-b9f5-cf8f0656bdfa" providerId="ADAL" clId="{F4C2286D-0DBE-4644-A538-34A6C903FB9C}" dt="2022-01-19T21:11:58.819" v="23598" actId="20577"/>
          <ac:spMkLst>
            <pc:docMk/>
            <pc:sldMk cId="2594427850" sldId="653"/>
            <ac:spMk id="6" creationId="{8608891C-0E4D-4F86-BA9E-F4069BD7F896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21:13:28.734" v="23669" actId="1076"/>
        <pc:sldMkLst>
          <pc:docMk/>
          <pc:sldMk cId="4252434437" sldId="654"/>
        </pc:sldMkLst>
        <pc:spChg chg="del">
          <ac:chgData name="Domonkos Márk" userId="5b754e74-2ec2-4aaf-b9f5-cf8f0656bdfa" providerId="ADAL" clId="{F4C2286D-0DBE-4644-A538-34A6C903FB9C}" dt="2022-01-19T21:12:57.816" v="23633" actId="478"/>
          <ac:spMkLst>
            <pc:docMk/>
            <pc:sldMk cId="4252434437" sldId="654"/>
            <ac:spMk id="2" creationId="{3F8D0077-AADA-48A5-AB82-753C0D81D6FC}"/>
          </ac:spMkLst>
        </pc:spChg>
        <pc:spChg chg="mod">
          <ac:chgData name="Domonkos Márk" userId="5b754e74-2ec2-4aaf-b9f5-cf8f0656bdfa" providerId="ADAL" clId="{F4C2286D-0DBE-4644-A538-34A6C903FB9C}" dt="2022-01-19T21:12:44.365" v="23630" actId="6549"/>
          <ac:spMkLst>
            <pc:docMk/>
            <pc:sldMk cId="4252434437" sldId="654"/>
            <ac:spMk id="6" creationId="{FA9A3848-9262-45CF-B4E5-1BD989CB389F}"/>
          </ac:spMkLst>
        </pc:spChg>
        <pc:spChg chg="add mod">
          <ac:chgData name="Domonkos Márk" userId="5b754e74-2ec2-4aaf-b9f5-cf8f0656bdfa" providerId="ADAL" clId="{F4C2286D-0DBE-4644-A538-34A6C903FB9C}" dt="2022-01-19T21:13:21.829" v="23667" actId="20577"/>
          <ac:spMkLst>
            <pc:docMk/>
            <pc:sldMk cId="4252434437" sldId="654"/>
            <ac:spMk id="9" creationId="{C747A692-6D58-4E5F-AB8A-89070C70E8EA}"/>
          </ac:spMkLst>
        </pc:spChg>
        <pc:picChg chg="add mod">
          <ac:chgData name="Domonkos Márk" userId="5b754e74-2ec2-4aaf-b9f5-cf8f0656bdfa" providerId="ADAL" clId="{F4C2286D-0DBE-4644-A538-34A6C903FB9C}" dt="2022-01-19T21:13:28.734" v="23669" actId="1076"/>
          <ac:picMkLst>
            <pc:docMk/>
            <pc:sldMk cId="4252434437" sldId="654"/>
            <ac:picMk id="7" creationId="{344918B5-A459-4D36-84FA-9DFF703AF8E8}"/>
          </ac:picMkLst>
        </pc:picChg>
        <pc:picChg chg="add mod">
          <ac:chgData name="Domonkos Márk" userId="5b754e74-2ec2-4aaf-b9f5-cf8f0656bdfa" providerId="ADAL" clId="{F4C2286D-0DBE-4644-A538-34A6C903FB9C}" dt="2022-01-19T21:13:25.965" v="23668" actId="1076"/>
          <ac:picMkLst>
            <pc:docMk/>
            <pc:sldMk cId="4252434437" sldId="654"/>
            <ac:picMk id="8" creationId="{9FAF229E-0B1F-496E-A53A-F418F10595CB}"/>
          </ac:picMkLst>
        </pc:picChg>
      </pc:sldChg>
      <pc:sldChg chg="modSp new mod">
        <pc:chgData name="Domonkos Márk" userId="5b754e74-2ec2-4aaf-b9f5-cf8f0656bdfa" providerId="ADAL" clId="{F4C2286D-0DBE-4644-A538-34A6C903FB9C}" dt="2022-01-19T21:14:41.006" v="23710" actId="20577"/>
        <pc:sldMkLst>
          <pc:docMk/>
          <pc:sldMk cId="1768331666" sldId="655"/>
        </pc:sldMkLst>
        <pc:spChg chg="mod">
          <ac:chgData name="Domonkos Márk" userId="5b754e74-2ec2-4aaf-b9f5-cf8f0656bdfa" providerId="ADAL" clId="{F4C2286D-0DBE-4644-A538-34A6C903FB9C}" dt="2022-01-19T21:14:41.006" v="23710" actId="20577"/>
          <ac:spMkLst>
            <pc:docMk/>
            <pc:sldMk cId="1768331666" sldId="655"/>
            <ac:spMk id="2" creationId="{9B983A1B-30D4-4B7D-8FB2-E2CA7CFD439B}"/>
          </ac:spMkLst>
        </pc:spChg>
        <pc:spChg chg="mod">
          <ac:chgData name="Domonkos Márk" userId="5b754e74-2ec2-4aaf-b9f5-cf8f0656bdfa" providerId="ADAL" clId="{F4C2286D-0DBE-4644-A538-34A6C903FB9C}" dt="2022-01-19T21:13:43.706" v="23692" actId="20577"/>
          <ac:spMkLst>
            <pc:docMk/>
            <pc:sldMk cId="1768331666" sldId="655"/>
            <ac:spMk id="6" creationId="{CCB667AE-570E-4E54-8A72-6D67C22BA612}"/>
          </ac:spMkLst>
        </pc:spChg>
      </pc:sldChg>
      <pc:sldChg chg="modSp new mod">
        <pc:chgData name="Domonkos Márk" userId="5b754e74-2ec2-4aaf-b9f5-cf8f0656bdfa" providerId="ADAL" clId="{F4C2286D-0DBE-4644-A538-34A6C903FB9C}" dt="2022-01-19T21:20:00.266" v="23938" actId="20577"/>
        <pc:sldMkLst>
          <pc:docMk/>
          <pc:sldMk cId="702545394" sldId="656"/>
        </pc:sldMkLst>
        <pc:spChg chg="mod">
          <ac:chgData name="Domonkos Márk" userId="5b754e74-2ec2-4aaf-b9f5-cf8f0656bdfa" providerId="ADAL" clId="{F4C2286D-0DBE-4644-A538-34A6C903FB9C}" dt="2022-01-19T21:20:00.266" v="23938" actId="20577"/>
          <ac:spMkLst>
            <pc:docMk/>
            <pc:sldMk cId="702545394" sldId="656"/>
            <ac:spMk id="2" creationId="{D73496BA-F5DD-4B02-8D21-FEED8A351BAA}"/>
          </ac:spMkLst>
        </pc:spChg>
        <pc:spChg chg="mod">
          <ac:chgData name="Domonkos Márk" userId="5b754e74-2ec2-4aaf-b9f5-cf8f0656bdfa" providerId="ADAL" clId="{F4C2286D-0DBE-4644-A538-34A6C903FB9C}" dt="2022-01-19T21:14:53.960" v="23724" actId="20577"/>
          <ac:spMkLst>
            <pc:docMk/>
            <pc:sldMk cId="702545394" sldId="656"/>
            <ac:spMk id="6" creationId="{49A10255-BC3A-4A1D-9414-CC5CBF130B87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21:19:48.851" v="23911" actId="1076"/>
        <pc:sldMkLst>
          <pc:docMk/>
          <pc:sldMk cId="2885915623" sldId="657"/>
        </pc:sldMkLst>
        <pc:spChg chg="del">
          <ac:chgData name="Domonkos Márk" userId="5b754e74-2ec2-4aaf-b9f5-cf8f0656bdfa" providerId="ADAL" clId="{F4C2286D-0DBE-4644-A538-34A6C903FB9C}" dt="2022-01-19T21:18:16.228" v="23808"/>
          <ac:spMkLst>
            <pc:docMk/>
            <pc:sldMk cId="2885915623" sldId="657"/>
            <ac:spMk id="2" creationId="{A9B80B68-15EE-4779-85C1-C94C4BC6FCFC}"/>
          </ac:spMkLst>
        </pc:spChg>
        <pc:spChg chg="mod">
          <ac:chgData name="Domonkos Márk" userId="5b754e74-2ec2-4aaf-b9f5-cf8f0656bdfa" providerId="ADAL" clId="{F4C2286D-0DBE-4644-A538-34A6C903FB9C}" dt="2022-01-19T21:18:10.504" v="23807"/>
          <ac:spMkLst>
            <pc:docMk/>
            <pc:sldMk cId="2885915623" sldId="657"/>
            <ac:spMk id="6" creationId="{05258DD0-C4F9-4FC2-AAB8-0F3FB35BAA0F}"/>
          </ac:spMkLst>
        </pc:spChg>
        <pc:spChg chg="add mod">
          <ac:chgData name="Domonkos Márk" userId="5b754e74-2ec2-4aaf-b9f5-cf8f0656bdfa" providerId="ADAL" clId="{F4C2286D-0DBE-4644-A538-34A6C903FB9C}" dt="2022-01-19T21:19:48.851" v="23911" actId="1076"/>
          <ac:spMkLst>
            <pc:docMk/>
            <pc:sldMk cId="2885915623" sldId="657"/>
            <ac:spMk id="8" creationId="{07BED2DF-CCAF-4FAB-A241-CF483B208090}"/>
          </ac:spMkLst>
        </pc:spChg>
        <pc:picChg chg="add mod modCrop">
          <ac:chgData name="Domonkos Márk" userId="5b754e74-2ec2-4aaf-b9f5-cf8f0656bdfa" providerId="ADAL" clId="{F4C2286D-0DBE-4644-A538-34A6C903FB9C}" dt="2022-01-19T21:19:46.727" v="23910" actId="1076"/>
          <ac:picMkLst>
            <pc:docMk/>
            <pc:sldMk cId="2885915623" sldId="657"/>
            <ac:picMk id="7" creationId="{C8AF029B-73A2-43A6-AE3A-EFC08FED066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1:22:22.710" v="24091" actId="1076"/>
        <pc:sldMkLst>
          <pc:docMk/>
          <pc:sldMk cId="2814957655" sldId="658"/>
        </pc:sldMkLst>
        <pc:spChg chg="del">
          <ac:chgData name="Domonkos Márk" userId="5b754e74-2ec2-4aaf-b9f5-cf8f0656bdfa" providerId="ADAL" clId="{F4C2286D-0DBE-4644-A538-34A6C903FB9C}" dt="2022-01-19T21:21:06.012" v="23987" actId="478"/>
          <ac:spMkLst>
            <pc:docMk/>
            <pc:sldMk cId="2814957655" sldId="658"/>
            <ac:spMk id="2" creationId="{090480AF-527E-45CE-B6F7-B47BB77ABD9D}"/>
          </ac:spMkLst>
        </pc:spChg>
        <pc:spChg chg="mod">
          <ac:chgData name="Domonkos Márk" userId="5b754e74-2ec2-4aaf-b9f5-cf8f0656bdfa" providerId="ADAL" clId="{F4C2286D-0DBE-4644-A538-34A6C903FB9C}" dt="2022-01-19T21:20:55.339" v="23983" actId="20577"/>
          <ac:spMkLst>
            <pc:docMk/>
            <pc:sldMk cId="2814957655" sldId="658"/>
            <ac:spMk id="6" creationId="{E04CC4A9-DCCA-49D6-8DA5-392B56A7D856}"/>
          </ac:spMkLst>
        </pc:spChg>
        <pc:spChg chg="add mod">
          <ac:chgData name="Domonkos Márk" userId="5b754e74-2ec2-4aaf-b9f5-cf8f0656bdfa" providerId="ADAL" clId="{F4C2286D-0DBE-4644-A538-34A6C903FB9C}" dt="2022-01-19T21:22:22.710" v="24091" actId="1076"/>
          <ac:spMkLst>
            <pc:docMk/>
            <pc:sldMk cId="2814957655" sldId="658"/>
            <ac:spMk id="8" creationId="{1F313DF1-E27F-4E10-B9C2-D7B051C620CB}"/>
          </ac:spMkLst>
        </pc:spChg>
        <pc:picChg chg="add mod modCrop">
          <ac:chgData name="Domonkos Márk" userId="5b754e74-2ec2-4aaf-b9f5-cf8f0656bdfa" providerId="ADAL" clId="{F4C2286D-0DBE-4644-A538-34A6C903FB9C}" dt="2022-01-19T21:21:25.974" v="23992" actId="1076"/>
          <ac:picMkLst>
            <pc:docMk/>
            <pc:sldMk cId="2814957655" sldId="658"/>
            <ac:picMk id="7" creationId="{C745243A-C217-4DA7-8420-E99CC3EFD37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1:23:53.508" v="24152" actId="1076"/>
        <pc:sldMkLst>
          <pc:docMk/>
          <pc:sldMk cId="2728295115" sldId="659"/>
        </pc:sldMkLst>
        <pc:spChg chg="del">
          <ac:chgData name="Domonkos Márk" userId="5b754e74-2ec2-4aaf-b9f5-cf8f0656bdfa" providerId="ADAL" clId="{F4C2286D-0DBE-4644-A538-34A6C903FB9C}" dt="2022-01-19T21:22:58.028" v="24117" actId="478"/>
          <ac:spMkLst>
            <pc:docMk/>
            <pc:sldMk cId="2728295115" sldId="659"/>
            <ac:spMk id="2" creationId="{E658DE5D-DEFB-4CF0-9844-331F7ED87A81}"/>
          </ac:spMkLst>
        </pc:spChg>
        <pc:spChg chg="mod">
          <ac:chgData name="Domonkos Márk" userId="5b754e74-2ec2-4aaf-b9f5-cf8f0656bdfa" providerId="ADAL" clId="{F4C2286D-0DBE-4644-A538-34A6C903FB9C}" dt="2022-01-19T21:22:47.916" v="24116" actId="6549"/>
          <ac:spMkLst>
            <pc:docMk/>
            <pc:sldMk cId="2728295115" sldId="659"/>
            <ac:spMk id="6" creationId="{D8992BDA-E0FF-482B-9AD6-F62CD48CECF8}"/>
          </ac:spMkLst>
        </pc:spChg>
        <pc:spChg chg="add mod">
          <ac:chgData name="Domonkos Márk" userId="5b754e74-2ec2-4aaf-b9f5-cf8f0656bdfa" providerId="ADAL" clId="{F4C2286D-0DBE-4644-A538-34A6C903FB9C}" dt="2022-01-19T21:23:35.453" v="24135" actId="1076"/>
          <ac:spMkLst>
            <pc:docMk/>
            <pc:sldMk cId="2728295115" sldId="659"/>
            <ac:spMk id="7" creationId="{A755AE4E-1357-457F-8CB4-1FE7A26C56D3}"/>
          </ac:spMkLst>
        </pc:spChg>
        <pc:spChg chg="add mod">
          <ac:chgData name="Domonkos Márk" userId="5b754e74-2ec2-4aaf-b9f5-cf8f0656bdfa" providerId="ADAL" clId="{F4C2286D-0DBE-4644-A538-34A6C903FB9C}" dt="2022-01-19T21:23:53.508" v="24152" actId="1076"/>
          <ac:spMkLst>
            <pc:docMk/>
            <pc:sldMk cId="2728295115" sldId="659"/>
            <ac:spMk id="11" creationId="{B1510C27-4353-48BB-AF48-77980C558B6D}"/>
          </ac:spMkLst>
        </pc:spChg>
        <pc:picChg chg="add mod">
          <ac:chgData name="Domonkos Márk" userId="5b754e74-2ec2-4aaf-b9f5-cf8f0656bdfa" providerId="ADAL" clId="{F4C2286D-0DBE-4644-A538-34A6C903FB9C}" dt="2022-01-19T21:23:05.007" v="24121" actId="1076"/>
          <ac:picMkLst>
            <pc:docMk/>
            <pc:sldMk cId="2728295115" sldId="659"/>
            <ac:picMk id="8" creationId="{4384A07F-1F8C-4F9A-A30B-4250AF0ED2C4}"/>
          </ac:picMkLst>
        </pc:picChg>
        <pc:picChg chg="add mod">
          <ac:chgData name="Domonkos Márk" userId="5b754e74-2ec2-4aaf-b9f5-cf8f0656bdfa" providerId="ADAL" clId="{F4C2286D-0DBE-4644-A538-34A6C903FB9C}" dt="2022-01-19T21:23:05.007" v="24121" actId="1076"/>
          <ac:picMkLst>
            <pc:docMk/>
            <pc:sldMk cId="2728295115" sldId="659"/>
            <ac:picMk id="9" creationId="{8772054B-7A2C-4FE6-A200-81755EC05A6C}"/>
          </ac:picMkLst>
        </pc:picChg>
      </pc:sldChg>
      <pc:sldChg chg="modSp new mod">
        <pc:chgData name="Domonkos Márk" userId="5b754e74-2ec2-4aaf-b9f5-cf8f0656bdfa" providerId="ADAL" clId="{F4C2286D-0DBE-4644-A538-34A6C903FB9C}" dt="2022-01-19T21:24:30.756" v="24191" actId="20577"/>
        <pc:sldMkLst>
          <pc:docMk/>
          <pc:sldMk cId="1159705381" sldId="660"/>
        </pc:sldMkLst>
        <pc:spChg chg="mod">
          <ac:chgData name="Domonkos Márk" userId="5b754e74-2ec2-4aaf-b9f5-cf8f0656bdfa" providerId="ADAL" clId="{F4C2286D-0DBE-4644-A538-34A6C903FB9C}" dt="2022-01-19T21:24:30.756" v="24191" actId="20577"/>
          <ac:spMkLst>
            <pc:docMk/>
            <pc:sldMk cId="1159705381" sldId="660"/>
            <ac:spMk id="2" creationId="{2DC39ED4-42DA-40C6-882D-009848B86513}"/>
          </ac:spMkLst>
        </pc:spChg>
        <pc:spChg chg="mod">
          <ac:chgData name="Domonkos Márk" userId="5b754e74-2ec2-4aaf-b9f5-cf8f0656bdfa" providerId="ADAL" clId="{F4C2286D-0DBE-4644-A538-34A6C903FB9C}" dt="2022-01-19T21:24:14.569" v="24187" actId="20577"/>
          <ac:spMkLst>
            <pc:docMk/>
            <pc:sldMk cId="1159705381" sldId="660"/>
            <ac:spMk id="6" creationId="{2B3D80CB-2810-4132-BC3B-CC7AF5744932}"/>
          </ac:spMkLst>
        </pc:spChg>
      </pc:sldChg>
      <pc:sldChg chg="modSp new mod">
        <pc:chgData name="Domonkos Márk" userId="5b754e74-2ec2-4aaf-b9f5-cf8f0656bdfa" providerId="ADAL" clId="{F4C2286D-0DBE-4644-A538-34A6C903FB9C}" dt="2022-01-19T21:26:18.657" v="24272" actId="20577"/>
        <pc:sldMkLst>
          <pc:docMk/>
          <pc:sldMk cId="2484066711" sldId="661"/>
        </pc:sldMkLst>
        <pc:spChg chg="mod">
          <ac:chgData name="Domonkos Márk" userId="5b754e74-2ec2-4aaf-b9f5-cf8f0656bdfa" providerId="ADAL" clId="{F4C2286D-0DBE-4644-A538-34A6C903FB9C}" dt="2022-01-19T21:26:18.657" v="24272" actId="20577"/>
          <ac:spMkLst>
            <pc:docMk/>
            <pc:sldMk cId="2484066711" sldId="661"/>
            <ac:spMk id="2" creationId="{42B78E22-0524-4026-98AE-586B50185F5B}"/>
          </ac:spMkLst>
        </pc:spChg>
        <pc:spChg chg="mod">
          <ac:chgData name="Domonkos Márk" userId="5b754e74-2ec2-4aaf-b9f5-cf8f0656bdfa" providerId="ADAL" clId="{F4C2286D-0DBE-4644-A538-34A6C903FB9C}" dt="2022-01-19T21:25:06.168" v="24193"/>
          <ac:spMkLst>
            <pc:docMk/>
            <pc:sldMk cId="2484066711" sldId="661"/>
            <ac:spMk id="6" creationId="{727BB28D-FBD9-4AA2-A975-CB48E66F73ED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21:27:07.323" v="24343"/>
        <pc:sldMkLst>
          <pc:docMk/>
          <pc:sldMk cId="3648164377" sldId="662"/>
        </pc:sldMkLst>
        <pc:spChg chg="del">
          <ac:chgData name="Domonkos Márk" userId="5b754e74-2ec2-4aaf-b9f5-cf8f0656bdfa" providerId="ADAL" clId="{F4C2286D-0DBE-4644-A538-34A6C903FB9C}" dt="2022-01-19T21:27:07.323" v="24343"/>
          <ac:spMkLst>
            <pc:docMk/>
            <pc:sldMk cId="3648164377" sldId="662"/>
            <ac:spMk id="2" creationId="{9804E405-2715-4DB2-8848-75C038F27AF7}"/>
          </ac:spMkLst>
        </pc:spChg>
        <pc:spChg chg="mod">
          <ac:chgData name="Domonkos Márk" userId="5b754e74-2ec2-4aaf-b9f5-cf8f0656bdfa" providerId="ADAL" clId="{F4C2286D-0DBE-4644-A538-34A6C903FB9C}" dt="2022-01-19T21:27:02.451" v="24342" actId="20577"/>
          <ac:spMkLst>
            <pc:docMk/>
            <pc:sldMk cId="3648164377" sldId="662"/>
            <ac:spMk id="6" creationId="{88AC15E4-EFDC-4848-BC66-5386E132BC8E}"/>
          </ac:spMkLst>
        </pc:spChg>
        <pc:picChg chg="add mod">
          <ac:chgData name="Domonkos Márk" userId="5b754e74-2ec2-4aaf-b9f5-cf8f0656bdfa" providerId="ADAL" clId="{F4C2286D-0DBE-4644-A538-34A6C903FB9C}" dt="2022-01-19T21:27:07.323" v="24343"/>
          <ac:picMkLst>
            <pc:docMk/>
            <pc:sldMk cId="3648164377" sldId="662"/>
            <ac:picMk id="7" creationId="{79612840-8B89-415D-81F6-17777CC19FB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1:29:01.699" v="24528" actId="1076"/>
        <pc:sldMkLst>
          <pc:docMk/>
          <pc:sldMk cId="2557312236" sldId="663"/>
        </pc:sldMkLst>
        <pc:spChg chg="del">
          <ac:chgData name="Domonkos Márk" userId="5b754e74-2ec2-4aaf-b9f5-cf8f0656bdfa" providerId="ADAL" clId="{F4C2286D-0DBE-4644-A538-34A6C903FB9C}" dt="2022-01-19T21:27:20.038" v="24345"/>
          <ac:spMkLst>
            <pc:docMk/>
            <pc:sldMk cId="2557312236" sldId="663"/>
            <ac:spMk id="2" creationId="{15B63AC2-D902-4078-92AB-05C310A0B7FB}"/>
          </ac:spMkLst>
        </pc:spChg>
        <pc:spChg chg="mod">
          <ac:chgData name="Domonkos Márk" userId="5b754e74-2ec2-4aaf-b9f5-cf8f0656bdfa" providerId="ADAL" clId="{F4C2286D-0DBE-4644-A538-34A6C903FB9C}" dt="2022-01-19T21:27:34.349" v="24380" actId="20577"/>
          <ac:spMkLst>
            <pc:docMk/>
            <pc:sldMk cId="2557312236" sldId="663"/>
            <ac:spMk id="6" creationId="{E02A6B8E-048F-4CE0-8E0B-4A375FFB4707}"/>
          </ac:spMkLst>
        </pc:spChg>
        <pc:spChg chg="add mod">
          <ac:chgData name="Domonkos Márk" userId="5b754e74-2ec2-4aaf-b9f5-cf8f0656bdfa" providerId="ADAL" clId="{F4C2286D-0DBE-4644-A538-34A6C903FB9C}" dt="2022-01-19T21:29:01.699" v="24528" actId="1076"/>
          <ac:spMkLst>
            <pc:docMk/>
            <pc:sldMk cId="2557312236" sldId="663"/>
            <ac:spMk id="8" creationId="{73C0947A-FABE-4412-B0F1-5F81991ECE58}"/>
          </ac:spMkLst>
        </pc:spChg>
        <pc:picChg chg="add mod modCrop">
          <ac:chgData name="Domonkos Márk" userId="5b754e74-2ec2-4aaf-b9f5-cf8f0656bdfa" providerId="ADAL" clId="{F4C2286D-0DBE-4644-A538-34A6C903FB9C}" dt="2022-01-19T21:27:46.098" v="24383" actId="1076"/>
          <ac:picMkLst>
            <pc:docMk/>
            <pc:sldMk cId="2557312236" sldId="663"/>
            <ac:picMk id="7" creationId="{19E5D8D1-8B4D-4782-9426-E66F0F5EE63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1:29:41.716" v="24547" actId="1076"/>
        <pc:sldMkLst>
          <pc:docMk/>
          <pc:sldMk cId="867362614" sldId="664"/>
        </pc:sldMkLst>
        <pc:spChg chg="del">
          <ac:chgData name="Domonkos Márk" userId="5b754e74-2ec2-4aaf-b9f5-cf8f0656bdfa" providerId="ADAL" clId="{F4C2286D-0DBE-4644-A538-34A6C903FB9C}" dt="2022-01-19T21:29:23.556" v="24536" actId="478"/>
          <ac:spMkLst>
            <pc:docMk/>
            <pc:sldMk cId="867362614" sldId="664"/>
            <ac:spMk id="2" creationId="{828258FB-AD90-468E-9CBC-50EE5D675A5C}"/>
          </ac:spMkLst>
        </pc:spChg>
        <pc:spChg chg="mod">
          <ac:chgData name="Domonkos Márk" userId="5b754e74-2ec2-4aaf-b9f5-cf8f0656bdfa" providerId="ADAL" clId="{F4C2286D-0DBE-4644-A538-34A6C903FB9C}" dt="2022-01-19T21:29:15.582" v="24535" actId="20577"/>
          <ac:spMkLst>
            <pc:docMk/>
            <pc:sldMk cId="867362614" sldId="664"/>
            <ac:spMk id="6" creationId="{9701FA7A-1A62-4902-9CD4-1A615DD35E63}"/>
          </ac:spMkLst>
        </pc:spChg>
        <pc:spChg chg="add mod">
          <ac:chgData name="Domonkos Márk" userId="5b754e74-2ec2-4aaf-b9f5-cf8f0656bdfa" providerId="ADAL" clId="{F4C2286D-0DBE-4644-A538-34A6C903FB9C}" dt="2022-01-19T21:29:41.716" v="24547" actId="1076"/>
          <ac:spMkLst>
            <pc:docMk/>
            <pc:sldMk cId="867362614" sldId="664"/>
            <ac:spMk id="9" creationId="{283A2E2F-8F8E-475E-B66D-985102CC2319}"/>
          </ac:spMkLst>
        </pc:spChg>
        <pc:picChg chg="add mod">
          <ac:chgData name="Domonkos Márk" userId="5b754e74-2ec2-4aaf-b9f5-cf8f0656bdfa" providerId="ADAL" clId="{F4C2286D-0DBE-4644-A538-34A6C903FB9C}" dt="2022-01-19T21:29:33.781" v="24542" actId="14100"/>
          <ac:picMkLst>
            <pc:docMk/>
            <pc:sldMk cId="867362614" sldId="664"/>
            <ac:picMk id="7" creationId="{5A2DFD68-D198-4B66-828C-C4320337E492}"/>
          </ac:picMkLst>
        </pc:picChg>
        <pc:picChg chg="add mod">
          <ac:chgData name="Domonkos Márk" userId="5b754e74-2ec2-4aaf-b9f5-cf8f0656bdfa" providerId="ADAL" clId="{F4C2286D-0DBE-4644-A538-34A6C903FB9C}" dt="2022-01-19T21:29:33.781" v="24542" actId="14100"/>
          <ac:picMkLst>
            <pc:docMk/>
            <pc:sldMk cId="867362614" sldId="664"/>
            <ac:picMk id="8" creationId="{CB32A6F9-C9F7-42D9-8EC9-5EF0509AE1C8}"/>
          </ac:picMkLst>
        </pc:picChg>
      </pc:sldChg>
      <pc:sldChg chg="new del">
        <pc:chgData name="Domonkos Márk" userId="5b754e74-2ec2-4aaf-b9f5-cf8f0656bdfa" providerId="ADAL" clId="{F4C2286D-0DBE-4644-A538-34A6C903FB9C}" dt="2022-01-19T21:29:58.772" v="24549" actId="47"/>
        <pc:sldMkLst>
          <pc:docMk/>
          <pc:sldMk cId="1542396496" sldId="665"/>
        </pc:sldMkLst>
      </pc:sldChg>
      <pc:sldChg chg="modSp new mod">
        <pc:chgData name="Domonkos Márk" userId="5b754e74-2ec2-4aaf-b9f5-cf8f0656bdfa" providerId="ADAL" clId="{F4C2286D-0DBE-4644-A538-34A6C903FB9C}" dt="2022-01-19T21:32:31.978" v="24570" actId="20577"/>
        <pc:sldMkLst>
          <pc:docMk/>
          <pc:sldMk cId="2604821434" sldId="665"/>
        </pc:sldMkLst>
        <pc:spChg chg="mod">
          <ac:chgData name="Domonkos Márk" userId="5b754e74-2ec2-4aaf-b9f5-cf8f0656bdfa" providerId="ADAL" clId="{F4C2286D-0DBE-4644-A538-34A6C903FB9C}" dt="2022-01-19T21:32:31.978" v="24570" actId="20577"/>
          <ac:spMkLst>
            <pc:docMk/>
            <pc:sldMk cId="2604821434" sldId="665"/>
            <ac:spMk id="2" creationId="{BC249588-DF2D-4C04-9420-E68403890D23}"/>
          </ac:spMkLst>
        </pc:spChg>
      </pc:sldChg>
      <pc:sldChg chg="modSp new mod">
        <pc:chgData name="Domonkos Márk" userId="5b754e74-2ec2-4aaf-b9f5-cf8f0656bdfa" providerId="ADAL" clId="{F4C2286D-0DBE-4644-A538-34A6C903FB9C}" dt="2022-01-19T21:34:12.491" v="24582" actId="27636"/>
        <pc:sldMkLst>
          <pc:docMk/>
          <pc:sldMk cId="2994902306" sldId="666"/>
        </pc:sldMkLst>
        <pc:spChg chg="mod">
          <ac:chgData name="Domonkos Márk" userId="5b754e74-2ec2-4aaf-b9f5-cf8f0656bdfa" providerId="ADAL" clId="{F4C2286D-0DBE-4644-A538-34A6C903FB9C}" dt="2022-01-19T21:34:12.491" v="24582" actId="27636"/>
          <ac:spMkLst>
            <pc:docMk/>
            <pc:sldMk cId="2994902306" sldId="666"/>
            <ac:spMk id="2" creationId="{EB713D55-9F4B-41AF-A5E4-EC4E4A817E30}"/>
          </ac:spMkLst>
        </pc:spChg>
        <pc:spChg chg="mod">
          <ac:chgData name="Domonkos Márk" userId="5b754e74-2ec2-4aaf-b9f5-cf8f0656bdfa" providerId="ADAL" clId="{F4C2286D-0DBE-4644-A538-34A6C903FB9C}" dt="2022-01-19T21:33:42.892" v="24572"/>
          <ac:spMkLst>
            <pc:docMk/>
            <pc:sldMk cId="2994902306" sldId="666"/>
            <ac:spMk id="6" creationId="{7974C9DB-0119-4695-A9DF-2FBBE6DCD1BC}"/>
          </ac:spMkLst>
        </pc:spChg>
      </pc:sldChg>
      <pc:sldChg chg="modSp new mod">
        <pc:chgData name="Domonkos Márk" userId="5b754e74-2ec2-4aaf-b9f5-cf8f0656bdfa" providerId="ADAL" clId="{F4C2286D-0DBE-4644-A538-34A6C903FB9C}" dt="2022-01-19T21:34:35.383" v="24586" actId="27636"/>
        <pc:sldMkLst>
          <pc:docMk/>
          <pc:sldMk cId="2167580842" sldId="667"/>
        </pc:sldMkLst>
        <pc:spChg chg="mod">
          <ac:chgData name="Domonkos Márk" userId="5b754e74-2ec2-4aaf-b9f5-cf8f0656bdfa" providerId="ADAL" clId="{F4C2286D-0DBE-4644-A538-34A6C903FB9C}" dt="2022-01-19T21:34:35.383" v="24586" actId="27636"/>
          <ac:spMkLst>
            <pc:docMk/>
            <pc:sldMk cId="2167580842" sldId="667"/>
            <ac:spMk id="2" creationId="{F0029C75-FEF2-47E0-B66F-1ED307700721}"/>
          </ac:spMkLst>
        </pc:spChg>
        <pc:spChg chg="mod">
          <ac:chgData name="Domonkos Márk" userId="5b754e74-2ec2-4aaf-b9f5-cf8f0656bdfa" providerId="ADAL" clId="{F4C2286D-0DBE-4644-A538-34A6C903FB9C}" dt="2022-01-19T21:34:31.894" v="24584"/>
          <ac:spMkLst>
            <pc:docMk/>
            <pc:sldMk cId="2167580842" sldId="667"/>
            <ac:spMk id="6" creationId="{66014E79-6541-4AF9-A2F1-980F2E362827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21:34:50.777" v="24589"/>
        <pc:sldMkLst>
          <pc:docMk/>
          <pc:sldMk cId="1326019689" sldId="668"/>
        </pc:sldMkLst>
        <pc:spChg chg="del">
          <ac:chgData name="Domonkos Márk" userId="5b754e74-2ec2-4aaf-b9f5-cf8f0656bdfa" providerId="ADAL" clId="{F4C2286D-0DBE-4644-A538-34A6C903FB9C}" dt="2022-01-19T21:34:50.777" v="24589"/>
          <ac:spMkLst>
            <pc:docMk/>
            <pc:sldMk cId="1326019689" sldId="668"/>
            <ac:spMk id="2" creationId="{378040B9-8B02-473F-8C1D-2F7871C10815}"/>
          </ac:spMkLst>
        </pc:spChg>
        <pc:spChg chg="mod">
          <ac:chgData name="Domonkos Márk" userId="5b754e74-2ec2-4aaf-b9f5-cf8f0656bdfa" providerId="ADAL" clId="{F4C2286D-0DBE-4644-A538-34A6C903FB9C}" dt="2022-01-19T21:34:46.308" v="24588"/>
          <ac:spMkLst>
            <pc:docMk/>
            <pc:sldMk cId="1326019689" sldId="668"/>
            <ac:spMk id="6" creationId="{45EFE9FB-2D02-4D38-9BA7-970DB0D038D0}"/>
          </ac:spMkLst>
        </pc:spChg>
        <pc:picChg chg="add mod">
          <ac:chgData name="Domonkos Márk" userId="5b754e74-2ec2-4aaf-b9f5-cf8f0656bdfa" providerId="ADAL" clId="{F4C2286D-0DBE-4644-A538-34A6C903FB9C}" dt="2022-01-19T21:34:50.777" v="24589"/>
          <ac:picMkLst>
            <pc:docMk/>
            <pc:sldMk cId="1326019689" sldId="668"/>
            <ac:picMk id="7" creationId="{E7361FB5-EBB3-46A1-9383-8FAADCD6C72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1:35:06.271" v="24592"/>
        <pc:sldMkLst>
          <pc:docMk/>
          <pc:sldMk cId="523581298" sldId="669"/>
        </pc:sldMkLst>
        <pc:spChg chg="del">
          <ac:chgData name="Domonkos Márk" userId="5b754e74-2ec2-4aaf-b9f5-cf8f0656bdfa" providerId="ADAL" clId="{F4C2286D-0DBE-4644-A538-34A6C903FB9C}" dt="2022-01-19T21:35:06.271" v="24592"/>
          <ac:spMkLst>
            <pc:docMk/>
            <pc:sldMk cId="523581298" sldId="669"/>
            <ac:spMk id="2" creationId="{46D63910-2C4C-4B00-B469-BBD46FCB3AEB}"/>
          </ac:spMkLst>
        </pc:spChg>
        <pc:spChg chg="mod">
          <ac:chgData name="Domonkos Márk" userId="5b754e74-2ec2-4aaf-b9f5-cf8f0656bdfa" providerId="ADAL" clId="{F4C2286D-0DBE-4644-A538-34A6C903FB9C}" dt="2022-01-19T21:35:02.437" v="24591"/>
          <ac:spMkLst>
            <pc:docMk/>
            <pc:sldMk cId="523581298" sldId="669"/>
            <ac:spMk id="6" creationId="{93E261D8-CD4A-4FCF-B2E4-741D1B0A87F5}"/>
          </ac:spMkLst>
        </pc:spChg>
        <pc:picChg chg="add mod">
          <ac:chgData name="Domonkos Márk" userId="5b754e74-2ec2-4aaf-b9f5-cf8f0656bdfa" providerId="ADAL" clId="{F4C2286D-0DBE-4644-A538-34A6C903FB9C}" dt="2022-01-19T21:35:06.271" v="24592"/>
          <ac:picMkLst>
            <pc:docMk/>
            <pc:sldMk cId="523581298" sldId="669"/>
            <ac:picMk id="7" creationId="{6109F6A5-32AF-447E-8BA8-B9F46B0F2E0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1:35:20.439" v="24595"/>
        <pc:sldMkLst>
          <pc:docMk/>
          <pc:sldMk cId="894565964" sldId="670"/>
        </pc:sldMkLst>
        <pc:spChg chg="del">
          <ac:chgData name="Domonkos Márk" userId="5b754e74-2ec2-4aaf-b9f5-cf8f0656bdfa" providerId="ADAL" clId="{F4C2286D-0DBE-4644-A538-34A6C903FB9C}" dt="2022-01-19T21:35:20.439" v="24595"/>
          <ac:spMkLst>
            <pc:docMk/>
            <pc:sldMk cId="894565964" sldId="670"/>
            <ac:spMk id="2" creationId="{CC3E0655-812A-46FA-8DB1-B76BCF043ACF}"/>
          </ac:spMkLst>
        </pc:spChg>
        <pc:spChg chg="mod">
          <ac:chgData name="Domonkos Márk" userId="5b754e74-2ec2-4aaf-b9f5-cf8f0656bdfa" providerId="ADAL" clId="{F4C2286D-0DBE-4644-A538-34A6C903FB9C}" dt="2022-01-19T21:35:15.672" v="24594"/>
          <ac:spMkLst>
            <pc:docMk/>
            <pc:sldMk cId="894565964" sldId="670"/>
            <ac:spMk id="6" creationId="{F23CA267-05B2-4F3E-AF53-4DB02778400A}"/>
          </ac:spMkLst>
        </pc:spChg>
        <pc:picChg chg="add mod">
          <ac:chgData name="Domonkos Márk" userId="5b754e74-2ec2-4aaf-b9f5-cf8f0656bdfa" providerId="ADAL" clId="{F4C2286D-0DBE-4644-A538-34A6C903FB9C}" dt="2022-01-19T21:35:20.439" v="24595"/>
          <ac:picMkLst>
            <pc:docMk/>
            <pc:sldMk cId="894565964" sldId="670"/>
            <ac:picMk id="7" creationId="{72BA942F-BB74-4EBC-AB33-4CACB1F3179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1:35:45.847" v="24610"/>
        <pc:sldMkLst>
          <pc:docMk/>
          <pc:sldMk cId="593341234" sldId="671"/>
        </pc:sldMkLst>
        <pc:spChg chg="del">
          <ac:chgData name="Domonkos Márk" userId="5b754e74-2ec2-4aaf-b9f5-cf8f0656bdfa" providerId="ADAL" clId="{F4C2286D-0DBE-4644-A538-34A6C903FB9C}" dt="2022-01-19T21:35:45.847" v="24610"/>
          <ac:spMkLst>
            <pc:docMk/>
            <pc:sldMk cId="593341234" sldId="671"/>
            <ac:spMk id="2" creationId="{1176C2B4-1EC7-487C-A1A9-1592CE28BE2C}"/>
          </ac:spMkLst>
        </pc:spChg>
        <pc:spChg chg="mod">
          <ac:chgData name="Domonkos Márk" userId="5b754e74-2ec2-4aaf-b9f5-cf8f0656bdfa" providerId="ADAL" clId="{F4C2286D-0DBE-4644-A538-34A6C903FB9C}" dt="2022-01-19T21:35:41.493" v="24609" actId="20577"/>
          <ac:spMkLst>
            <pc:docMk/>
            <pc:sldMk cId="593341234" sldId="671"/>
            <ac:spMk id="6" creationId="{A5C4BB7F-42A7-4764-804B-FD1A1B075D82}"/>
          </ac:spMkLst>
        </pc:spChg>
        <pc:picChg chg="add mod">
          <ac:chgData name="Domonkos Márk" userId="5b754e74-2ec2-4aaf-b9f5-cf8f0656bdfa" providerId="ADAL" clId="{F4C2286D-0DBE-4644-A538-34A6C903FB9C}" dt="2022-01-19T21:35:45.847" v="24610"/>
          <ac:picMkLst>
            <pc:docMk/>
            <pc:sldMk cId="593341234" sldId="671"/>
            <ac:picMk id="7" creationId="{B76E44E9-3A8C-4FA2-82DA-7B782FCF6F44}"/>
          </ac:picMkLst>
        </pc:picChg>
      </pc:sldChg>
      <pc:sldChg chg="modSp new mod">
        <pc:chgData name="Domonkos Márk" userId="5b754e74-2ec2-4aaf-b9f5-cf8f0656bdfa" providerId="ADAL" clId="{F4C2286D-0DBE-4644-A538-34A6C903FB9C}" dt="2022-01-19T21:36:52.845" v="24618" actId="20577"/>
        <pc:sldMkLst>
          <pc:docMk/>
          <pc:sldMk cId="1349247333" sldId="672"/>
        </pc:sldMkLst>
        <pc:spChg chg="mod">
          <ac:chgData name="Domonkos Márk" userId="5b754e74-2ec2-4aaf-b9f5-cf8f0656bdfa" providerId="ADAL" clId="{F4C2286D-0DBE-4644-A538-34A6C903FB9C}" dt="2022-01-19T21:36:52.845" v="24618" actId="20577"/>
          <ac:spMkLst>
            <pc:docMk/>
            <pc:sldMk cId="1349247333" sldId="672"/>
            <ac:spMk id="2" creationId="{50D7417C-811B-4ECB-811A-9339CE7D455A}"/>
          </ac:spMkLst>
        </pc:spChg>
        <pc:spChg chg="mod">
          <ac:chgData name="Domonkos Márk" userId="5b754e74-2ec2-4aaf-b9f5-cf8f0656bdfa" providerId="ADAL" clId="{F4C2286D-0DBE-4644-A538-34A6C903FB9C}" dt="2022-01-19T21:36:47.043" v="24614"/>
          <ac:spMkLst>
            <pc:docMk/>
            <pc:sldMk cId="1349247333" sldId="672"/>
            <ac:spMk id="6" creationId="{97423B4A-0A51-41EE-BEF1-AF39DFAF3684}"/>
          </ac:spMkLst>
        </pc:spChg>
      </pc:sldChg>
      <pc:sldChg chg="modSp new mod">
        <pc:chgData name="Domonkos Márk" userId="5b754e74-2ec2-4aaf-b9f5-cf8f0656bdfa" providerId="ADAL" clId="{F4C2286D-0DBE-4644-A538-34A6C903FB9C}" dt="2022-01-19T21:36:27.597" v="24613"/>
        <pc:sldMkLst>
          <pc:docMk/>
          <pc:sldMk cId="1873557519" sldId="673"/>
        </pc:sldMkLst>
        <pc:spChg chg="mod">
          <ac:chgData name="Domonkos Márk" userId="5b754e74-2ec2-4aaf-b9f5-cf8f0656bdfa" providerId="ADAL" clId="{F4C2286D-0DBE-4644-A538-34A6C903FB9C}" dt="2022-01-19T21:36:27.597" v="24613"/>
          <ac:spMkLst>
            <pc:docMk/>
            <pc:sldMk cId="1873557519" sldId="673"/>
            <ac:spMk id="2" creationId="{9B139517-ED0F-473B-84B0-079644E033CA}"/>
          </ac:spMkLst>
        </pc:spChg>
      </pc:sldChg>
      <pc:sldChg chg="addSp modSp new mod">
        <pc:chgData name="Domonkos Márk" userId="5b754e74-2ec2-4aaf-b9f5-cf8f0656bdfa" providerId="ADAL" clId="{F4C2286D-0DBE-4644-A538-34A6C903FB9C}" dt="2022-01-19T21:37:46.106" v="24644" actId="1076"/>
        <pc:sldMkLst>
          <pc:docMk/>
          <pc:sldMk cId="3509895310" sldId="674"/>
        </pc:sldMkLst>
        <pc:spChg chg="mod">
          <ac:chgData name="Domonkos Márk" userId="5b754e74-2ec2-4aaf-b9f5-cf8f0656bdfa" providerId="ADAL" clId="{F4C2286D-0DBE-4644-A538-34A6C903FB9C}" dt="2022-01-19T21:37:13.342" v="24633" actId="27636"/>
          <ac:spMkLst>
            <pc:docMk/>
            <pc:sldMk cId="3509895310" sldId="674"/>
            <ac:spMk id="2" creationId="{7070F3F8-792D-42EE-82AA-FFCDAB2983E7}"/>
          </ac:spMkLst>
        </pc:spChg>
        <pc:spChg chg="mod">
          <ac:chgData name="Domonkos Márk" userId="5b754e74-2ec2-4aaf-b9f5-cf8f0656bdfa" providerId="ADAL" clId="{F4C2286D-0DBE-4644-A538-34A6C903FB9C}" dt="2022-01-19T21:37:10.224" v="24622"/>
          <ac:spMkLst>
            <pc:docMk/>
            <pc:sldMk cId="3509895310" sldId="674"/>
            <ac:spMk id="6" creationId="{73E54F75-F243-46F9-AA55-05C803191EF0}"/>
          </ac:spMkLst>
        </pc:spChg>
        <pc:picChg chg="add mod">
          <ac:chgData name="Domonkos Márk" userId="5b754e74-2ec2-4aaf-b9f5-cf8f0656bdfa" providerId="ADAL" clId="{F4C2286D-0DBE-4644-A538-34A6C903FB9C}" dt="2022-01-19T21:37:26.384" v="24639" actId="1076"/>
          <ac:picMkLst>
            <pc:docMk/>
            <pc:sldMk cId="3509895310" sldId="674"/>
            <ac:picMk id="7" creationId="{0750F8CA-D187-40E5-98BA-6F7D8CAC7E56}"/>
          </ac:picMkLst>
        </pc:picChg>
        <pc:picChg chg="add mod">
          <ac:chgData name="Domonkos Márk" userId="5b754e74-2ec2-4aaf-b9f5-cf8f0656bdfa" providerId="ADAL" clId="{F4C2286D-0DBE-4644-A538-34A6C903FB9C}" dt="2022-01-19T21:37:46.106" v="24644" actId="1076"/>
          <ac:picMkLst>
            <pc:docMk/>
            <pc:sldMk cId="3509895310" sldId="674"/>
            <ac:picMk id="8" creationId="{3FA93074-179B-4DC3-9D9C-3ECFC04A2E5A}"/>
          </ac:picMkLst>
        </pc:picChg>
        <pc:picChg chg="add mod">
          <ac:chgData name="Domonkos Márk" userId="5b754e74-2ec2-4aaf-b9f5-cf8f0656bdfa" providerId="ADAL" clId="{F4C2286D-0DBE-4644-A538-34A6C903FB9C}" dt="2022-01-19T21:37:43.490" v="24643" actId="1076"/>
          <ac:picMkLst>
            <pc:docMk/>
            <pc:sldMk cId="3509895310" sldId="674"/>
            <ac:picMk id="9" creationId="{923ED5DB-EFBE-415F-9F1F-B82915406E50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1:39:21.504" v="24675" actId="1076"/>
        <pc:sldMkLst>
          <pc:docMk/>
          <pc:sldMk cId="3050648330" sldId="675"/>
        </pc:sldMkLst>
        <pc:spChg chg="mod">
          <ac:chgData name="Domonkos Márk" userId="5b754e74-2ec2-4aaf-b9f5-cf8f0656bdfa" providerId="ADAL" clId="{F4C2286D-0DBE-4644-A538-34A6C903FB9C}" dt="2022-01-19T21:39:05.993" v="24669" actId="14100"/>
          <ac:spMkLst>
            <pc:docMk/>
            <pc:sldMk cId="3050648330" sldId="675"/>
            <ac:spMk id="2" creationId="{CDCA5288-7755-4ACC-B535-8C1765DA0461}"/>
          </ac:spMkLst>
        </pc:spChg>
        <pc:spChg chg="mod">
          <ac:chgData name="Domonkos Márk" userId="5b754e74-2ec2-4aaf-b9f5-cf8f0656bdfa" providerId="ADAL" clId="{F4C2286D-0DBE-4644-A538-34A6C903FB9C}" dt="2022-01-19T21:38:00.404" v="24646"/>
          <ac:spMkLst>
            <pc:docMk/>
            <pc:sldMk cId="3050648330" sldId="675"/>
            <ac:spMk id="6" creationId="{7DD5A201-0EC3-4515-8DA4-246697F80517}"/>
          </ac:spMkLst>
        </pc:spChg>
        <pc:spChg chg="add mod">
          <ac:chgData name="Domonkos Márk" userId="5b754e74-2ec2-4aaf-b9f5-cf8f0656bdfa" providerId="ADAL" clId="{F4C2286D-0DBE-4644-A538-34A6C903FB9C}" dt="2022-01-19T21:39:17.619" v="24673" actId="1076"/>
          <ac:spMkLst>
            <pc:docMk/>
            <pc:sldMk cId="3050648330" sldId="675"/>
            <ac:spMk id="8" creationId="{986C896F-19E6-4E85-8B29-50FEF69EE913}"/>
          </ac:spMkLst>
        </pc:spChg>
        <pc:spChg chg="add mod">
          <ac:chgData name="Domonkos Márk" userId="5b754e74-2ec2-4aaf-b9f5-cf8f0656bdfa" providerId="ADAL" clId="{F4C2286D-0DBE-4644-A538-34A6C903FB9C}" dt="2022-01-19T21:39:14.689" v="24672" actId="1076"/>
          <ac:spMkLst>
            <pc:docMk/>
            <pc:sldMk cId="3050648330" sldId="675"/>
            <ac:spMk id="9" creationId="{3A886ABB-7B55-41AC-8E17-00E890993C54}"/>
          </ac:spMkLst>
        </pc:spChg>
        <pc:picChg chg="add mod">
          <ac:chgData name="Domonkos Márk" userId="5b754e74-2ec2-4aaf-b9f5-cf8f0656bdfa" providerId="ADAL" clId="{F4C2286D-0DBE-4644-A538-34A6C903FB9C}" dt="2022-01-19T21:39:08.574" v="24670" actId="1076"/>
          <ac:picMkLst>
            <pc:docMk/>
            <pc:sldMk cId="3050648330" sldId="675"/>
            <ac:picMk id="7" creationId="{1A3DAA32-7D6E-4CA1-9E1C-1C7948206D54}"/>
          </ac:picMkLst>
        </pc:picChg>
        <pc:picChg chg="add mod">
          <ac:chgData name="Domonkos Márk" userId="5b754e74-2ec2-4aaf-b9f5-cf8f0656bdfa" providerId="ADAL" clId="{F4C2286D-0DBE-4644-A538-34A6C903FB9C}" dt="2022-01-19T21:39:21.504" v="24675" actId="1076"/>
          <ac:picMkLst>
            <pc:docMk/>
            <pc:sldMk cId="3050648330" sldId="675"/>
            <ac:picMk id="10" creationId="{F33142EB-F21C-4385-B6C0-19F8A93A9CC8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1:40:17.068" v="24690" actId="27636"/>
        <pc:sldMkLst>
          <pc:docMk/>
          <pc:sldMk cId="4270689514" sldId="676"/>
        </pc:sldMkLst>
        <pc:spChg chg="mod">
          <ac:chgData name="Domonkos Márk" userId="5b754e74-2ec2-4aaf-b9f5-cf8f0656bdfa" providerId="ADAL" clId="{F4C2286D-0DBE-4644-A538-34A6C903FB9C}" dt="2022-01-19T21:40:17.068" v="24690" actId="27636"/>
          <ac:spMkLst>
            <pc:docMk/>
            <pc:sldMk cId="4270689514" sldId="676"/>
            <ac:spMk id="2" creationId="{D766D296-D738-4DED-B9C5-4D199A4CFA40}"/>
          </ac:spMkLst>
        </pc:spChg>
        <pc:spChg chg="mod">
          <ac:chgData name="Domonkos Márk" userId="5b754e74-2ec2-4aaf-b9f5-cf8f0656bdfa" providerId="ADAL" clId="{F4C2286D-0DBE-4644-A538-34A6C903FB9C}" dt="2022-01-19T21:39:53.786" v="24677"/>
          <ac:spMkLst>
            <pc:docMk/>
            <pc:sldMk cId="4270689514" sldId="676"/>
            <ac:spMk id="6" creationId="{08ECC48B-31A0-4156-BE56-24A423038B09}"/>
          </ac:spMkLst>
        </pc:spChg>
        <pc:picChg chg="add mod">
          <ac:chgData name="Domonkos Márk" userId="5b754e74-2ec2-4aaf-b9f5-cf8f0656bdfa" providerId="ADAL" clId="{F4C2286D-0DBE-4644-A538-34A6C903FB9C}" dt="2022-01-19T21:40:07.929" v="24683" actId="1076"/>
          <ac:picMkLst>
            <pc:docMk/>
            <pc:sldMk cId="4270689514" sldId="676"/>
            <ac:picMk id="7" creationId="{7511CA7B-19AC-42F2-AA1B-C3066230B611}"/>
          </ac:picMkLst>
        </pc:picChg>
        <pc:picChg chg="add mod">
          <ac:chgData name="Domonkos Márk" userId="5b754e74-2ec2-4aaf-b9f5-cf8f0656bdfa" providerId="ADAL" clId="{F4C2286D-0DBE-4644-A538-34A6C903FB9C}" dt="2022-01-19T21:40:14.873" v="24688" actId="1076"/>
          <ac:picMkLst>
            <pc:docMk/>
            <pc:sldMk cId="4270689514" sldId="676"/>
            <ac:picMk id="8" creationId="{04676989-AFEB-4DC1-BAEB-90D994A943B5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1:42:06.064" v="24721" actId="1076"/>
        <pc:sldMkLst>
          <pc:docMk/>
          <pc:sldMk cId="732098888" sldId="677"/>
        </pc:sldMkLst>
        <pc:spChg chg="mod">
          <ac:chgData name="Domonkos Márk" userId="5b754e74-2ec2-4aaf-b9f5-cf8f0656bdfa" providerId="ADAL" clId="{F4C2286D-0DBE-4644-A538-34A6C903FB9C}" dt="2022-01-19T21:41:35.592" v="24712" actId="27636"/>
          <ac:spMkLst>
            <pc:docMk/>
            <pc:sldMk cId="732098888" sldId="677"/>
            <ac:spMk id="2" creationId="{F181FB0C-689B-4CFF-9C3B-E97228F424F0}"/>
          </ac:spMkLst>
        </pc:spChg>
        <pc:spChg chg="mod">
          <ac:chgData name="Domonkos Márk" userId="5b754e74-2ec2-4aaf-b9f5-cf8f0656bdfa" providerId="ADAL" clId="{F4C2286D-0DBE-4644-A538-34A6C903FB9C}" dt="2022-01-19T21:40:44.838" v="24692"/>
          <ac:spMkLst>
            <pc:docMk/>
            <pc:sldMk cId="732098888" sldId="677"/>
            <ac:spMk id="6" creationId="{71A0FB23-E510-46CF-8F27-CF1CE12D9996}"/>
          </ac:spMkLst>
        </pc:spChg>
        <pc:picChg chg="add mod">
          <ac:chgData name="Domonkos Márk" userId="5b754e74-2ec2-4aaf-b9f5-cf8f0656bdfa" providerId="ADAL" clId="{F4C2286D-0DBE-4644-A538-34A6C903FB9C}" dt="2022-01-19T21:41:58.714" v="24718" actId="1076"/>
          <ac:picMkLst>
            <pc:docMk/>
            <pc:sldMk cId="732098888" sldId="677"/>
            <ac:picMk id="7" creationId="{BDE937EC-81C4-44CF-B697-1CAC51915C8D}"/>
          </ac:picMkLst>
        </pc:picChg>
        <pc:picChg chg="add mod">
          <ac:chgData name="Domonkos Márk" userId="5b754e74-2ec2-4aaf-b9f5-cf8f0656bdfa" providerId="ADAL" clId="{F4C2286D-0DBE-4644-A538-34A6C903FB9C}" dt="2022-01-19T21:41:48.793" v="24716" actId="1076"/>
          <ac:picMkLst>
            <pc:docMk/>
            <pc:sldMk cId="732098888" sldId="677"/>
            <ac:picMk id="8" creationId="{D7BAA1C4-215C-4A36-9AFD-8601DF6FB203}"/>
          </ac:picMkLst>
        </pc:picChg>
        <pc:picChg chg="add mod">
          <ac:chgData name="Domonkos Márk" userId="5b754e74-2ec2-4aaf-b9f5-cf8f0656bdfa" providerId="ADAL" clId="{F4C2286D-0DBE-4644-A538-34A6C903FB9C}" dt="2022-01-19T21:42:06.064" v="24721" actId="1076"/>
          <ac:picMkLst>
            <pc:docMk/>
            <pc:sldMk cId="732098888" sldId="677"/>
            <ac:picMk id="9" creationId="{C6B62F39-1C67-4935-BFAF-E149A10648C3}"/>
          </ac:picMkLst>
        </pc:picChg>
        <pc:picChg chg="add mod">
          <ac:chgData name="Domonkos Márk" userId="5b754e74-2ec2-4aaf-b9f5-cf8f0656bdfa" providerId="ADAL" clId="{F4C2286D-0DBE-4644-A538-34A6C903FB9C}" dt="2022-01-19T21:41:43.360" v="24714" actId="1076"/>
          <ac:picMkLst>
            <pc:docMk/>
            <pc:sldMk cId="732098888" sldId="677"/>
            <ac:picMk id="10" creationId="{71C8BAD8-64FF-43B6-B440-D67DBC4C58C6}"/>
          </ac:picMkLst>
        </pc:picChg>
      </pc:sldChg>
      <pc:sldChg chg="modSp new mod">
        <pc:chgData name="Domonkos Márk" userId="5b754e74-2ec2-4aaf-b9f5-cf8f0656bdfa" providerId="ADAL" clId="{F4C2286D-0DBE-4644-A538-34A6C903FB9C}" dt="2022-01-19T21:42:34.222" v="24724"/>
        <pc:sldMkLst>
          <pc:docMk/>
          <pc:sldMk cId="1674795815" sldId="678"/>
        </pc:sldMkLst>
        <pc:spChg chg="mod">
          <ac:chgData name="Domonkos Márk" userId="5b754e74-2ec2-4aaf-b9f5-cf8f0656bdfa" providerId="ADAL" clId="{F4C2286D-0DBE-4644-A538-34A6C903FB9C}" dt="2022-01-19T21:42:34.222" v="24724"/>
          <ac:spMkLst>
            <pc:docMk/>
            <pc:sldMk cId="1674795815" sldId="678"/>
            <ac:spMk id="2" creationId="{10B69452-F992-43A3-8A6A-E422B48D7BF0}"/>
          </ac:spMkLst>
        </pc:spChg>
        <pc:spChg chg="mod">
          <ac:chgData name="Domonkos Márk" userId="5b754e74-2ec2-4aaf-b9f5-cf8f0656bdfa" providerId="ADAL" clId="{F4C2286D-0DBE-4644-A538-34A6C903FB9C}" dt="2022-01-19T21:42:29.008" v="24723"/>
          <ac:spMkLst>
            <pc:docMk/>
            <pc:sldMk cId="1674795815" sldId="678"/>
            <ac:spMk id="6" creationId="{00C670DA-05DA-4DAE-9FF2-7E803B7DF0EC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19T21:42:48.486" v="24727"/>
        <pc:sldMkLst>
          <pc:docMk/>
          <pc:sldMk cId="585436053" sldId="679"/>
        </pc:sldMkLst>
        <pc:spChg chg="del">
          <ac:chgData name="Domonkos Márk" userId="5b754e74-2ec2-4aaf-b9f5-cf8f0656bdfa" providerId="ADAL" clId="{F4C2286D-0DBE-4644-A538-34A6C903FB9C}" dt="2022-01-19T21:42:48.486" v="24727"/>
          <ac:spMkLst>
            <pc:docMk/>
            <pc:sldMk cId="585436053" sldId="679"/>
            <ac:spMk id="2" creationId="{4AB7318E-7F53-4F62-A05D-6CF2B3109FEE}"/>
          </ac:spMkLst>
        </pc:spChg>
        <pc:spChg chg="mod">
          <ac:chgData name="Domonkos Márk" userId="5b754e74-2ec2-4aaf-b9f5-cf8f0656bdfa" providerId="ADAL" clId="{F4C2286D-0DBE-4644-A538-34A6C903FB9C}" dt="2022-01-19T21:42:44.821" v="24726"/>
          <ac:spMkLst>
            <pc:docMk/>
            <pc:sldMk cId="585436053" sldId="679"/>
            <ac:spMk id="6" creationId="{E8385D99-9E98-403E-BBC9-E9C7EBC39BA3}"/>
          </ac:spMkLst>
        </pc:spChg>
        <pc:picChg chg="add mod">
          <ac:chgData name="Domonkos Márk" userId="5b754e74-2ec2-4aaf-b9f5-cf8f0656bdfa" providerId="ADAL" clId="{F4C2286D-0DBE-4644-A538-34A6C903FB9C}" dt="2022-01-19T21:42:48.486" v="24727"/>
          <ac:picMkLst>
            <pc:docMk/>
            <pc:sldMk cId="585436053" sldId="679"/>
            <ac:picMk id="7" creationId="{EA4642CC-E95F-411C-883D-65DCA74883CE}"/>
          </ac:picMkLst>
        </pc:picChg>
      </pc:sldChg>
      <pc:sldChg chg="modSp new mod">
        <pc:chgData name="Domonkos Márk" userId="5b754e74-2ec2-4aaf-b9f5-cf8f0656bdfa" providerId="ADAL" clId="{F4C2286D-0DBE-4644-A538-34A6C903FB9C}" dt="2022-01-19T21:43:22.816" v="24733" actId="20577"/>
        <pc:sldMkLst>
          <pc:docMk/>
          <pc:sldMk cId="423434983" sldId="680"/>
        </pc:sldMkLst>
        <pc:spChg chg="mod">
          <ac:chgData name="Domonkos Márk" userId="5b754e74-2ec2-4aaf-b9f5-cf8f0656bdfa" providerId="ADAL" clId="{F4C2286D-0DBE-4644-A538-34A6C903FB9C}" dt="2022-01-19T21:43:22.816" v="24733" actId="20577"/>
          <ac:spMkLst>
            <pc:docMk/>
            <pc:sldMk cId="423434983" sldId="680"/>
            <ac:spMk id="2" creationId="{C65744F7-D239-4058-8D01-5E8BEA0FC845}"/>
          </ac:spMkLst>
        </pc:spChg>
        <pc:spChg chg="mod">
          <ac:chgData name="Domonkos Márk" userId="5b754e74-2ec2-4aaf-b9f5-cf8f0656bdfa" providerId="ADAL" clId="{F4C2286D-0DBE-4644-A538-34A6C903FB9C}" dt="2022-01-19T21:43:15.696" v="24729"/>
          <ac:spMkLst>
            <pc:docMk/>
            <pc:sldMk cId="423434983" sldId="680"/>
            <ac:spMk id="6" creationId="{C6C18C8E-0BCC-48A4-9F6D-051D303AC225}"/>
          </ac:spMkLst>
        </pc:spChg>
      </pc:sldChg>
      <pc:sldChg chg="modSp new mod">
        <pc:chgData name="Domonkos Márk" userId="5b754e74-2ec2-4aaf-b9f5-cf8f0656bdfa" providerId="ADAL" clId="{F4C2286D-0DBE-4644-A538-34A6C903FB9C}" dt="2022-01-19T21:43:38.013" v="24739" actId="20577"/>
        <pc:sldMkLst>
          <pc:docMk/>
          <pc:sldMk cId="3611243218" sldId="681"/>
        </pc:sldMkLst>
        <pc:spChg chg="mod">
          <ac:chgData name="Domonkos Márk" userId="5b754e74-2ec2-4aaf-b9f5-cf8f0656bdfa" providerId="ADAL" clId="{F4C2286D-0DBE-4644-A538-34A6C903FB9C}" dt="2022-01-19T21:43:38.013" v="24739" actId="20577"/>
          <ac:spMkLst>
            <pc:docMk/>
            <pc:sldMk cId="3611243218" sldId="681"/>
            <ac:spMk id="2" creationId="{FF24ED02-9278-4E07-91B9-E7AC40DB0B2F}"/>
          </ac:spMkLst>
        </pc:spChg>
        <pc:spChg chg="mod">
          <ac:chgData name="Domonkos Márk" userId="5b754e74-2ec2-4aaf-b9f5-cf8f0656bdfa" providerId="ADAL" clId="{F4C2286D-0DBE-4644-A538-34A6C903FB9C}" dt="2022-01-19T21:43:32.578" v="24735"/>
          <ac:spMkLst>
            <pc:docMk/>
            <pc:sldMk cId="3611243218" sldId="681"/>
            <ac:spMk id="6" creationId="{14AFE2C4-A94B-4C11-BCFF-775981236A3E}"/>
          </ac:spMkLst>
        </pc:spChg>
      </pc:sldChg>
      <pc:sldChg chg="addSp modSp new mod">
        <pc:chgData name="Domonkos Márk" userId="5b754e74-2ec2-4aaf-b9f5-cf8f0656bdfa" providerId="ADAL" clId="{F4C2286D-0DBE-4644-A538-34A6C903FB9C}" dt="2022-01-19T21:48:55.367" v="24760" actId="1076"/>
        <pc:sldMkLst>
          <pc:docMk/>
          <pc:sldMk cId="3672399467" sldId="682"/>
        </pc:sldMkLst>
        <pc:spChg chg="mod">
          <ac:chgData name="Domonkos Márk" userId="5b754e74-2ec2-4aaf-b9f5-cf8f0656bdfa" providerId="ADAL" clId="{F4C2286D-0DBE-4644-A538-34A6C903FB9C}" dt="2022-01-19T21:48:07.098" v="24747" actId="20577"/>
          <ac:spMkLst>
            <pc:docMk/>
            <pc:sldMk cId="3672399467" sldId="682"/>
            <ac:spMk id="2" creationId="{9AE62599-E1A3-47F1-8085-FF04CD1155CA}"/>
          </ac:spMkLst>
        </pc:spChg>
        <pc:spChg chg="mod">
          <ac:chgData name="Domonkos Márk" userId="5b754e74-2ec2-4aaf-b9f5-cf8f0656bdfa" providerId="ADAL" clId="{F4C2286D-0DBE-4644-A538-34A6C903FB9C}" dt="2022-01-19T21:47:49.894" v="24741"/>
          <ac:spMkLst>
            <pc:docMk/>
            <pc:sldMk cId="3672399467" sldId="682"/>
            <ac:spMk id="6" creationId="{13E8903E-7DB8-4BB0-A003-510117D6889A}"/>
          </ac:spMkLst>
        </pc:spChg>
        <pc:spChg chg="add mod">
          <ac:chgData name="Domonkos Márk" userId="5b754e74-2ec2-4aaf-b9f5-cf8f0656bdfa" providerId="ADAL" clId="{F4C2286D-0DBE-4644-A538-34A6C903FB9C}" dt="2022-01-19T21:48:55.367" v="24760" actId="1076"/>
          <ac:spMkLst>
            <pc:docMk/>
            <pc:sldMk cId="3672399467" sldId="682"/>
            <ac:spMk id="10" creationId="{46A2AB24-D0F4-45E8-8390-DC259A8EABD4}"/>
          </ac:spMkLst>
        </pc:spChg>
        <pc:picChg chg="add mod">
          <ac:chgData name="Domonkos Márk" userId="5b754e74-2ec2-4aaf-b9f5-cf8f0656bdfa" providerId="ADAL" clId="{F4C2286D-0DBE-4644-A538-34A6C903FB9C}" dt="2022-01-19T21:48:32.136" v="24754" actId="1076"/>
          <ac:picMkLst>
            <pc:docMk/>
            <pc:sldMk cId="3672399467" sldId="682"/>
            <ac:picMk id="7" creationId="{7EA014D6-F3DC-4D04-B6F4-B5B20A1DD616}"/>
          </ac:picMkLst>
        </pc:picChg>
        <pc:picChg chg="add mod">
          <ac:chgData name="Domonkos Márk" userId="5b754e74-2ec2-4aaf-b9f5-cf8f0656bdfa" providerId="ADAL" clId="{F4C2286D-0DBE-4644-A538-34A6C903FB9C}" dt="2022-01-19T21:48:33.256" v="24755" actId="1076"/>
          <ac:picMkLst>
            <pc:docMk/>
            <pc:sldMk cId="3672399467" sldId="682"/>
            <ac:picMk id="8" creationId="{CCCDB898-79B4-4519-8CBC-C47B17B6596D}"/>
          </ac:picMkLst>
        </pc:picChg>
        <pc:picChg chg="add mod">
          <ac:chgData name="Domonkos Márk" userId="5b754e74-2ec2-4aaf-b9f5-cf8f0656bdfa" providerId="ADAL" clId="{F4C2286D-0DBE-4644-A538-34A6C903FB9C}" dt="2022-01-19T21:48:25.223" v="24751" actId="1076"/>
          <ac:picMkLst>
            <pc:docMk/>
            <pc:sldMk cId="3672399467" sldId="682"/>
            <ac:picMk id="9" creationId="{BC046B64-592E-4D19-AF05-0BE2F4C7198E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1:49:36.449" v="24772" actId="20577"/>
        <pc:sldMkLst>
          <pc:docMk/>
          <pc:sldMk cId="4136923400" sldId="683"/>
        </pc:sldMkLst>
        <pc:spChg chg="mod">
          <ac:chgData name="Domonkos Márk" userId="5b754e74-2ec2-4aaf-b9f5-cf8f0656bdfa" providerId="ADAL" clId="{F4C2286D-0DBE-4644-A538-34A6C903FB9C}" dt="2022-01-19T21:49:36.449" v="24772" actId="20577"/>
          <ac:spMkLst>
            <pc:docMk/>
            <pc:sldMk cId="4136923400" sldId="683"/>
            <ac:spMk id="2" creationId="{49ED4AC9-D616-4890-B8DC-B171F19D27F7}"/>
          </ac:spMkLst>
        </pc:spChg>
        <pc:spChg chg="mod">
          <ac:chgData name="Domonkos Márk" userId="5b754e74-2ec2-4aaf-b9f5-cf8f0656bdfa" providerId="ADAL" clId="{F4C2286D-0DBE-4644-A538-34A6C903FB9C}" dt="2022-01-19T21:49:12.817" v="24762"/>
          <ac:spMkLst>
            <pc:docMk/>
            <pc:sldMk cId="4136923400" sldId="683"/>
            <ac:spMk id="6" creationId="{A51AEF4E-4665-492C-8340-24B8412D3B48}"/>
          </ac:spMkLst>
        </pc:spChg>
        <pc:picChg chg="add mod">
          <ac:chgData name="Domonkos Márk" userId="5b754e74-2ec2-4aaf-b9f5-cf8f0656bdfa" providerId="ADAL" clId="{F4C2286D-0DBE-4644-A538-34A6C903FB9C}" dt="2022-01-19T21:49:34.551" v="24771" actId="1076"/>
          <ac:picMkLst>
            <pc:docMk/>
            <pc:sldMk cId="4136923400" sldId="683"/>
            <ac:picMk id="7" creationId="{EAA34660-4D72-4400-8802-6342B17DE99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2:01:26.644" v="25060" actId="20577"/>
        <pc:sldMkLst>
          <pc:docMk/>
          <pc:sldMk cId="451458499" sldId="684"/>
        </pc:sldMkLst>
        <pc:spChg chg="mod">
          <ac:chgData name="Domonkos Márk" userId="5b754e74-2ec2-4aaf-b9f5-cf8f0656bdfa" providerId="ADAL" clId="{F4C2286D-0DBE-4644-A538-34A6C903FB9C}" dt="2022-01-19T21:58:56.538" v="25013" actId="14100"/>
          <ac:spMkLst>
            <pc:docMk/>
            <pc:sldMk cId="451458499" sldId="684"/>
            <ac:spMk id="2" creationId="{B8C05371-8423-43CC-A0A0-AB0243133461}"/>
          </ac:spMkLst>
        </pc:spChg>
        <pc:spChg chg="mod">
          <ac:chgData name="Domonkos Márk" userId="5b754e74-2ec2-4aaf-b9f5-cf8f0656bdfa" providerId="ADAL" clId="{F4C2286D-0DBE-4644-A538-34A6C903FB9C}" dt="2022-01-19T21:49:56.904" v="24774"/>
          <ac:spMkLst>
            <pc:docMk/>
            <pc:sldMk cId="451458499" sldId="684"/>
            <ac:spMk id="6" creationId="{430A51F9-2702-4127-A857-9B417A518717}"/>
          </ac:spMkLst>
        </pc:spChg>
        <pc:spChg chg="add mod">
          <ac:chgData name="Domonkos Márk" userId="5b754e74-2ec2-4aaf-b9f5-cf8f0656bdfa" providerId="ADAL" clId="{F4C2286D-0DBE-4644-A538-34A6C903FB9C}" dt="2022-01-19T22:00:20.343" v="25035" actId="1076"/>
          <ac:spMkLst>
            <pc:docMk/>
            <pc:sldMk cId="451458499" sldId="684"/>
            <ac:spMk id="13" creationId="{C22CEA6B-B039-4FAF-88E2-B68BFB9893F9}"/>
          </ac:spMkLst>
        </pc:spChg>
        <pc:spChg chg="add del mod">
          <ac:chgData name="Domonkos Márk" userId="5b754e74-2ec2-4aaf-b9f5-cf8f0656bdfa" providerId="ADAL" clId="{F4C2286D-0DBE-4644-A538-34A6C903FB9C}" dt="2022-01-19T21:58:16.573" v="25006" actId="478"/>
          <ac:spMkLst>
            <pc:docMk/>
            <pc:sldMk cId="451458499" sldId="684"/>
            <ac:spMk id="14" creationId="{FC37F049-E117-4534-850E-AB26A9E413F9}"/>
          </ac:spMkLst>
        </pc:spChg>
        <pc:spChg chg="add mod">
          <ac:chgData name="Domonkos Márk" userId="5b754e74-2ec2-4aaf-b9f5-cf8f0656bdfa" providerId="ADAL" clId="{F4C2286D-0DBE-4644-A538-34A6C903FB9C}" dt="2022-01-19T22:00:22.808" v="25036" actId="1076"/>
          <ac:spMkLst>
            <pc:docMk/>
            <pc:sldMk cId="451458499" sldId="684"/>
            <ac:spMk id="16" creationId="{91428727-8E8A-43B5-8604-AADE7DE3A1B9}"/>
          </ac:spMkLst>
        </pc:spChg>
        <pc:spChg chg="add mod">
          <ac:chgData name="Domonkos Márk" userId="5b754e74-2ec2-4aaf-b9f5-cf8f0656bdfa" providerId="ADAL" clId="{F4C2286D-0DBE-4644-A538-34A6C903FB9C}" dt="2022-01-19T22:01:04.469" v="25046" actId="1076"/>
          <ac:spMkLst>
            <pc:docMk/>
            <pc:sldMk cId="451458499" sldId="684"/>
            <ac:spMk id="17" creationId="{3BEE7102-611F-4477-80F9-D6663BF1AB24}"/>
          </ac:spMkLst>
        </pc:spChg>
        <pc:spChg chg="add mod">
          <ac:chgData name="Domonkos Márk" userId="5b754e74-2ec2-4aaf-b9f5-cf8f0656bdfa" providerId="ADAL" clId="{F4C2286D-0DBE-4644-A538-34A6C903FB9C}" dt="2022-01-19T22:01:26.644" v="25060" actId="20577"/>
          <ac:spMkLst>
            <pc:docMk/>
            <pc:sldMk cId="451458499" sldId="684"/>
            <ac:spMk id="18" creationId="{4F4169EF-4B4C-4FB5-A1AF-8D0195D4077B}"/>
          </ac:spMkLst>
        </pc:spChg>
        <pc:graphicFrameChg chg="add del mod modGraphic">
          <ac:chgData name="Domonkos Márk" userId="5b754e74-2ec2-4aaf-b9f5-cf8f0656bdfa" providerId="ADAL" clId="{F4C2286D-0DBE-4644-A538-34A6C903FB9C}" dt="2022-01-19T21:51:34.043" v="24823" actId="478"/>
          <ac:graphicFrameMkLst>
            <pc:docMk/>
            <pc:sldMk cId="451458499" sldId="684"/>
            <ac:graphicFrameMk id="7" creationId="{8607F065-55DA-407A-ACBB-D106B72B5AB3}"/>
          </ac:graphicFrameMkLst>
        </pc:graphicFrameChg>
        <pc:graphicFrameChg chg="add del mod modGraphic">
          <ac:chgData name="Domonkos Márk" userId="5b754e74-2ec2-4aaf-b9f5-cf8f0656bdfa" providerId="ADAL" clId="{F4C2286D-0DBE-4644-A538-34A6C903FB9C}" dt="2022-01-19T21:56:06.269" v="24885" actId="478"/>
          <ac:graphicFrameMkLst>
            <pc:docMk/>
            <pc:sldMk cId="451458499" sldId="684"/>
            <ac:graphicFrameMk id="8" creationId="{850DFFF4-1701-4514-AA8B-78E0FC223D5A}"/>
          </ac:graphicFrameMkLst>
        </pc:graphicFrameChg>
        <pc:graphicFrameChg chg="add del mod modGraphic">
          <ac:chgData name="Domonkos Márk" userId="5b754e74-2ec2-4aaf-b9f5-cf8f0656bdfa" providerId="ADAL" clId="{F4C2286D-0DBE-4644-A538-34A6C903FB9C}" dt="2022-01-19T21:54:28.143" v="24871" actId="478"/>
          <ac:graphicFrameMkLst>
            <pc:docMk/>
            <pc:sldMk cId="451458499" sldId="684"/>
            <ac:graphicFrameMk id="9" creationId="{70B528C4-1E7E-4254-B936-B33FE0AD8EC4}"/>
          </ac:graphicFrameMkLst>
        </pc:graphicFrameChg>
        <pc:graphicFrameChg chg="add del mod modGraphic">
          <ac:chgData name="Domonkos Márk" userId="5b754e74-2ec2-4aaf-b9f5-cf8f0656bdfa" providerId="ADAL" clId="{F4C2286D-0DBE-4644-A538-34A6C903FB9C}" dt="2022-01-19T21:56:11.052" v="24886" actId="478"/>
          <ac:graphicFrameMkLst>
            <pc:docMk/>
            <pc:sldMk cId="451458499" sldId="684"/>
            <ac:graphicFrameMk id="10" creationId="{3AC78F08-59B5-4621-A8F8-6D7F4369FA5D}"/>
          </ac:graphicFrameMkLst>
        </pc:graphicFrameChg>
        <pc:picChg chg="add mod">
          <ac:chgData name="Domonkos Márk" userId="5b754e74-2ec2-4aaf-b9f5-cf8f0656bdfa" providerId="ADAL" clId="{F4C2286D-0DBE-4644-A538-34A6C903FB9C}" dt="2022-01-19T22:00:20.343" v="25035" actId="1076"/>
          <ac:picMkLst>
            <pc:docMk/>
            <pc:sldMk cId="451458499" sldId="684"/>
            <ac:picMk id="11" creationId="{C6B6915A-B7B0-4CCD-9093-45980763A086}"/>
          </ac:picMkLst>
        </pc:picChg>
        <pc:picChg chg="add mod">
          <ac:chgData name="Domonkos Márk" userId="5b754e74-2ec2-4aaf-b9f5-cf8f0656bdfa" providerId="ADAL" clId="{F4C2286D-0DBE-4644-A538-34A6C903FB9C}" dt="2022-01-19T22:01:01.220" v="25045" actId="1076"/>
          <ac:picMkLst>
            <pc:docMk/>
            <pc:sldMk cId="451458499" sldId="684"/>
            <ac:picMk id="12" creationId="{44B7C4E6-3108-47A5-A249-D83365736BC7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2:06:42.125" v="25200" actId="1076"/>
        <pc:sldMkLst>
          <pc:docMk/>
          <pc:sldMk cId="2462372434" sldId="685"/>
        </pc:sldMkLst>
        <pc:spChg chg="mod">
          <ac:chgData name="Domonkos Márk" userId="5b754e74-2ec2-4aaf-b9f5-cf8f0656bdfa" providerId="ADAL" clId="{F4C2286D-0DBE-4644-A538-34A6C903FB9C}" dt="2022-01-19T22:06:18.949" v="25167" actId="14100"/>
          <ac:spMkLst>
            <pc:docMk/>
            <pc:sldMk cId="2462372434" sldId="685"/>
            <ac:spMk id="2" creationId="{5797184D-0B0F-478B-AE22-20F8F372FC97}"/>
          </ac:spMkLst>
        </pc:spChg>
        <pc:spChg chg="mod">
          <ac:chgData name="Domonkos Márk" userId="5b754e74-2ec2-4aaf-b9f5-cf8f0656bdfa" providerId="ADAL" clId="{F4C2286D-0DBE-4644-A538-34A6C903FB9C}" dt="2022-01-19T22:06:27.152" v="25194" actId="20577"/>
          <ac:spMkLst>
            <pc:docMk/>
            <pc:sldMk cId="2462372434" sldId="685"/>
            <ac:spMk id="6" creationId="{F8BFB8CD-9046-4060-BA1F-0775D653C60C}"/>
          </ac:spMkLst>
        </pc:spChg>
        <pc:picChg chg="add mod">
          <ac:chgData name="Domonkos Márk" userId="5b754e74-2ec2-4aaf-b9f5-cf8f0656bdfa" providerId="ADAL" clId="{F4C2286D-0DBE-4644-A538-34A6C903FB9C}" dt="2022-01-19T22:06:42.125" v="25200" actId="1076"/>
          <ac:picMkLst>
            <pc:docMk/>
            <pc:sldMk cId="2462372434" sldId="685"/>
            <ac:picMk id="7" creationId="{95CE21D3-FCD3-4D08-9258-5413E7FC67F5}"/>
          </ac:picMkLst>
        </pc:picChg>
      </pc:sldChg>
      <pc:sldChg chg="addSp modSp new mod">
        <pc:chgData name="Domonkos Márk" userId="5b754e74-2ec2-4aaf-b9f5-cf8f0656bdfa" providerId="ADAL" clId="{F4C2286D-0DBE-4644-A538-34A6C903FB9C}" dt="2022-01-19T22:02:30.555" v="25100" actId="1076"/>
        <pc:sldMkLst>
          <pc:docMk/>
          <pc:sldMk cId="1624025974" sldId="686"/>
        </pc:sldMkLst>
        <pc:spChg chg="mod">
          <ac:chgData name="Domonkos Márk" userId="5b754e74-2ec2-4aaf-b9f5-cf8f0656bdfa" providerId="ADAL" clId="{F4C2286D-0DBE-4644-A538-34A6C903FB9C}" dt="2022-01-19T22:02:19.793" v="25096" actId="14100"/>
          <ac:spMkLst>
            <pc:docMk/>
            <pc:sldMk cId="1624025974" sldId="686"/>
            <ac:spMk id="2" creationId="{C4147F28-27B3-4924-BFCE-2E4A78A616C5}"/>
          </ac:spMkLst>
        </pc:spChg>
        <pc:spChg chg="mod">
          <ac:chgData name="Domonkos Márk" userId="5b754e74-2ec2-4aaf-b9f5-cf8f0656bdfa" providerId="ADAL" clId="{F4C2286D-0DBE-4644-A538-34A6C903FB9C}" dt="2022-01-19T22:02:00.624" v="25094" actId="20577"/>
          <ac:spMkLst>
            <pc:docMk/>
            <pc:sldMk cId="1624025974" sldId="686"/>
            <ac:spMk id="6" creationId="{E78E4792-3F16-49CF-857A-6BE6A32F89DC}"/>
          </ac:spMkLst>
        </pc:spChg>
        <pc:picChg chg="add mod">
          <ac:chgData name="Domonkos Márk" userId="5b754e74-2ec2-4aaf-b9f5-cf8f0656bdfa" providerId="ADAL" clId="{F4C2286D-0DBE-4644-A538-34A6C903FB9C}" dt="2022-01-19T22:02:30.555" v="25100" actId="1076"/>
          <ac:picMkLst>
            <pc:docMk/>
            <pc:sldMk cId="1624025974" sldId="686"/>
            <ac:picMk id="7" creationId="{121F8128-EB09-4043-BAA5-C22E8EC6D9C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19T22:05:46.566" v="25158" actId="14100"/>
        <pc:sldMkLst>
          <pc:docMk/>
          <pc:sldMk cId="2560041912" sldId="687"/>
        </pc:sldMkLst>
        <pc:spChg chg="del">
          <ac:chgData name="Domonkos Márk" userId="5b754e74-2ec2-4aaf-b9f5-cf8f0656bdfa" providerId="ADAL" clId="{F4C2286D-0DBE-4644-A538-34A6C903FB9C}" dt="2022-01-19T22:03:13.039" v="25121" actId="478"/>
          <ac:spMkLst>
            <pc:docMk/>
            <pc:sldMk cId="2560041912" sldId="687"/>
            <ac:spMk id="2" creationId="{004B1A5C-7865-4FA2-8DCB-93964A01251B}"/>
          </ac:spMkLst>
        </pc:spChg>
        <pc:spChg chg="mod">
          <ac:chgData name="Domonkos Márk" userId="5b754e74-2ec2-4aaf-b9f5-cf8f0656bdfa" providerId="ADAL" clId="{F4C2286D-0DBE-4644-A538-34A6C903FB9C}" dt="2022-01-19T22:02:50.144" v="25119" actId="20577"/>
          <ac:spMkLst>
            <pc:docMk/>
            <pc:sldMk cId="2560041912" sldId="687"/>
            <ac:spMk id="6" creationId="{6A2B7177-82AF-4B73-96E3-FAF899812DE7}"/>
          </ac:spMkLst>
        </pc:spChg>
        <pc:spChg chg="add mod">
          <ac:chgData name="Domonkos Márk" userId="5b754e74-2ec2-4aaf-b9f5-cf8f0656bdfa" providerId="ADAL" clId="{F4C2286D-0DBE-4644-A538-34A6C903FB9C}" dt="2022-01-19T22:03:18.709" v="25126" actId="20577"/>
          <ac:spMkLst>
            <pc:docMk/>
            <pc:sldMk cId="2560041912" sldId="687"/>
            <ac:spMk id="7" creationId="{5593755A-F163-44C6-841A-7B97B12EB698}"/>
          </ac:spMkLst>
        </pc:spChg>
        <pc:spChg chg="add mod">
          <ac:chgData name="Domonkos Márk" userId="5b754e74-2ec2-4aaf-b9f5-cf8f0656bdfa" providerId="ADAL" clId="{F4C2286D-0DBE-4644-A538-34A6C903FB9C}" dt="2022-01-19T22:05:10.173" v="25151" actId="1076"/>
          <ac:spMkLst>
            <pc:docMk/>
            <pc:sldMk cId="2560041912" sldId="687"/>
            <ac:spMk id="8" creationId="{9D3D2AC3-FE2F-48A9-B33F-BD1B4F531F76}"/>
          </ac:spMkLst>
        </pc:spChg>
        <pc:spChg chg="add mod">
          <ac:chgData name="Domonkos Márk" userId="5b754e74-2ec2-4aaf-b9f5-cf8f0656bdfa" providerId="ADAL" clId="{F4C2286D-0DBE-4644-A538-34A6C903FB9C}" dt="2022-01-19T22:04:51.002" v="25148" actId="14100"/>
          <ac:spMkLst>
            <pc:docMk/>
            <pc:sldMk cId="2560041912" sldId="687"/>
            <ac:spMk id="11" creationId="{74D2F489-5DE9-4391-B8AB-92523F8C0DE7}"/>
          </ac:spMkLst>
        </pc:spChg>
        <pc:spChg chg="add mod">
          <ac:chgData name="Domonkos Márk" userId="5b754e74-2ec2-4aaf-b9f5-cf8f0656bdfa" providerId="ADAL" clId="{F4C2286D-0DBE-4644-A538-34A6C903FB9C}" dt="2022-01-19T22:05:46.566" v="25158" actId="14100"/>
          <ac:spMkLst>
            <pc:docMk/>
            <pc:sldMk cId="2560041912" sldId="687"/>
            <ac:spMk id="12" creationId="{F3C30131-71C8-4764-A5DD-EBA5F89D4E4D}"/>
          </ac:spMkLst>
        </pc:spChg>
        <pc:spChg chg="add mod">
          <ac:chgData name="Domonkos Márk" userId="5b754e74-2ec2-4aaf-b9f5-cf8f0656bdfa" providerId="ADAL" clId="{F4C2286D-0DBE-4644-A538-34A6C903FB9C}" dt="2022-01-19T22:05:42.096" v="25157" actId="1076"/>
          <ac:spMkLst>
            <pc:docMk/>
            <pc:sldMk cId="2560041912" sldId="687"/>
            <ac:spMk id="13" creationId="{A5ADE283-1325-4672-A3C4-4A4FFC9E8F5D}"/>
          </ac:spMkLst>
        </pc:spChg>
        <pc:picChg chg="add mod">
          <ac:chgData name="Domonkos Márk" userId="5b754e74-2ec2-4aaf-b9f5-cf8f0656bdfa" providerId="ADAL" clId="{F4C2286D-0DBE-4644-A538-34A6C903FB9C}" dt="2022-01-19T22:04:41.048" v="25145" actId="14100"/>
          <ac:picMkLst>
            <pc:docMk/>
            <pc:sldMk cId="2560041912" sldId="687"/>
            <ac:picMk id="9" creationId="{76281CC7-CA9A-4773-AA2C-902B22A10969}"/>
          </ac:picMkLst>
        </pc:picChg>
        <pc:picChg chg="add mod">
          <ac:chgData name="Domonkos Márk" userId="5b754e74-2ec2-4aaf-b9f5-cf8f0656bdfa" providerId="ADAL" clId="{F4C2286D-0DBE-4644-A538-34A6C903FB9C}" dt="2022-01-19T22:05:06.868" v="25150" actId="14100"/>
          <ac:picMkLst>
            <pc:docMk/>
            <pc:sldMk cId="2560041912" sldId="687"/>
            <ac:picMk id="10" creationId="{5161839A-550A-4B0A-A25B-0BC71F9502D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08:18:54.157" v="25290" actId="1076"/>
        <pc:sldMkLst>
          <pc:docMk/>
          <pc:sldMk cId="1923318355" sldId="688"/>
        </pc:sldMkLst>
        <pc:spChg chg="mod">
          <ac:chgData name="Domonkos Márk" userId="5b754e74-2ec2-4aaf-b9f5-cf8f0656bdfa" providerId="ADAL" clId="{F4C2286D-0DBE-4644-A538-34A6C903FB9C}" dt="2022-01-20T08:13:56.068" v="25230" actId="14100"/>
          <ac:spMkLst>
            <pc:docMk/>
            <pc:sldMk cId="1923318355" sldId="688"/>
            <ac:spMk id="2" creationId="{118CC40C-0CE3-4D48-B9FB-32CC825B611A}"/>
          </ac:spMkLst>
        </pc:spChg>
        <pc:spChg chg="mod">
          <ac:chgData name="Domonkos Márk" userId="5b754e74-2ec2-4aaf-b9f5-cf8f0656bdfa" providerId="ADAL" clId="{F4C2286D-0DBE-4644-A538-34A6C903FB9C}" dt="2022-01-20T08:13:08.414" v="25210" actId="20577"/>
          <ac:spMkLst>
            <pc:docMk/>
            <pc:sldMk cId="1923318355" sldId="688"/>
            <ac:spMk id="6" creationId="{327F83E7-6521-4451-9610-BCE6253AAD6B}"/>
          </ac:spMkLst>
        </pc:spChg>
        <pc:spChg chg="add mod">
          <ac:chgData name="Domonkos Márk" userId="5b754e74-2ec2-4aaf-b9f5-cf8f0656bdfa" providerId="ADAL" clId="{F4C2286D-0DBE-4644-A538-34A6C903FB9C}" dt="2022-01-20T08:14:23.741" v="25240" actId="1076"/>
          <ac:spMkLst>
            <pc:docMk/>
            <pc:sldMk cId="1923318355" sldId="688"/>
            <ac:spMk id="10" creationId="{FD3AB3D9-A520-4FE2-8AAE-4FA4E27CD0ED}"/>
          </ac:spMkLst>
        </pc:spChg>
        <pc:spChg chg="add mod">
          <ac:chgData name="Domonkos Márk" userId="5b754e74-2ec2-4aaf-b9f5-cf8f0656bdfa" providerId="ADAL" clId="{F4C2286D-0DBE-4644-A538-34A6C903FB9C}" dt="2022-01-20T08:15:28.942" v="25254" actId="1076"/>
          <ac:spMkLst>
            <pc:docMk/>
            <pc:sldMk cId="1923318355" sldId="688"/>
            <ac:spMk id="11" creationId="{035B5BB1-A670-4630-A5FC-CD58506F4E97}"/>
          </ac:spMkLst>
        </pc:spChg>
        <pc:spChg chg="add del mod">
          <ac:chgData name="Domonkos Márk" userId="5b754e74-2ec2-4aaf-b9f5-cf8f0656bdfa" providerId="ADAL" clId="{F4C2286D-0DBE-4644-A538-34A6C903FB9C}" dt="2022-01-20T08:18:01.117" v="25276" actId="478"/>
          <ac:spMkLst>
            <pc:docMk/>
            <pc:sldMk cId="1923318355" sldId="688"/>
            <ac:spMk id="12" creationId="{5EAC4D4B-D01F-4294-9F87-99A2F25982ED}"/>
          </ac:spMkLst>
        </pc:spChg>
        <pc:spChg chg="add mod">
          <ac:chgData name="Domonkos Márk" userId="5b754e74-2ec2-4aaf-b9f5-cf8f0656bdfa" providerId="ADAL" clId="{F4C2286D-0DBE-4644-A538-34A6C903FB9C}" dt="2022-01-20T08:16:52.367" v="25268" actId="1076"/>
          <ac:spMkLst>
            <pc:docMk/>
            <pc:sldMk cId="1923318355" sldId="688"/>
            <ac:spMk id="13" creationId="{476E145C-8FAC-4297-88C7-66185DEC0614}"/>
          </ac:spMkLst>
        </pc:spChg>
        <pc:spChg chg="add mod">
          <ac:chgData name="Domonkos Márk" userId="5b754e74-2ec2-4aaf-b9f5-cf8f0656bdfa" providerId="ADAL" clId="{F4C2286D-0DBE-4644-A538-34A6C903FB9C}" dt="2022-01-20T08:18:54.157" v="25290" actId="1076"/>
          <ac:spMkLst>
            <pc:docMk/>
            <pc:sldMk cId="1923318355" sldId="688"/>
            <ac:spMk id="14" creationId="{E7A12A3A-ACDD-4C0E-854B-F40A72AF42F3}"/>
          </ac:spMkLst>
        </pc:spChg>
        <pc:picChg chg="add mod">
          <ac:chgData name="Domonkos Márk" userId="5b754e74-2ec2-4aaf-b9f5-cf8f0656bdfa" providerId="ADAL" clId="{F4C2286D-0DBE-4644-A538-34A6C903FB9C}" dt="2022-01-20T08:15:20.037" v="25253" actId="1076"/>
          <ac:picMkLst>
            <pc:docMk/>
            <pc:sldMk cId="1923318355" sldId="688"/>
            <ac:picMk id="7" creationId="{69063197-4DFC-45F1-B51F-36AF6A0C8A8E}"/>
          </ac:picMkLst>
        </pc:picChg>
        <pc:picChg chg="add mod modCrop">
          <ac:chgData name="Domonkos Márk" userId="5b754e74-2ec2-4aaf-b9f5-cf8f0656bdfa" providerId="ADAL" clId="{F4C2286D-0DBE-4644-A538-34A6C903FB9C}" dt="2022-01-20T08:16:40.598" v="25266" actId="732"/>
          <ac:picMkLst>
            <pc:docMk/>
            <pc:sldMk cId="1923318355" sldId="688"/>
            <ac:picMk id="8" creationId="{55119CFD-57FE-4E87-9A69-18B4B442AE9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08:20:07.244" v="25343" actId="1076"/>
        <pc:sldMkLst>
          <pc:docMk/>
          <pc:sldMk cId="3105855473" sldId="689"/>
        </pc:sldMkLst>
        <pc:spChg chg="mod">
          <ac:chgData name="Domonkos Márk" userId="5b754e74-2ec2-4aaf-b9f5-cf8f0656bdfa" providerId="ADAL" clId="{F4C2286D-0DBE-4644-A538-34A6C903FB9C}" dt="2022-01-20T08:19:43.441" v="25336" actId="14100"/>
          <ac:spMkLst>
            <pc:docMk/>
            <pc:sldMk cId="3105855473" sldId="689"/>
            <ac:spMk id="2" creationId="{EAD3335C-9795-4704-A24B-9E6AEC3E99C6}"/>
          </ac:spMkLst>
        </pc:spChg>
        <pc:spChg chg="mod">
          <ac:chgData name="Domonkos Márk" userId="5b754e74-2ec2-4aaf-b9f5-cf8f0656bdfa" providerId="ADAL" clId="{F4C2286D-0DBE-4644-A538-34A6C903FB9C}" dt="2022-01-20T08:19:26.966" v="25332" actId="20577"/>
          <ac:spMkLst>
            <pc:docMk/>
            <pc:sldMk cId="3105855473" sldId="689"/>
            <ac:spMk id="6" creationId="{2B1C25C3-FB3D-40C5-A49C-AD4470A5C6C1}"/>
          </ac:spMkLst>
        </pc:spChg>
        <pc:picChg chg="add mod modCrop">
          <ac:chgData name="Domonkos Márk" userId="5b754e74-2ec2-4aaf-b9f5-cf8f0656bdfa" providerId="ADAL" clId="{F4C2286D-0DBE-4644-A538-34A6C903FB9C}" dt="2022-01-20T08:20:07.244" v="25343" actId="1076"/>
          <ac:picMkLst>
            <pc:docMk/>
            <pc:sldMk cId="3105855473" sldId="689"/>
            <ac:picMk id="7" creationId="{A1BA5D5E-CC68-407A-A899-33983C0B66C1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08:22:01.623" v="25409" actId="20577"/>
        <pc:sldMkLst>
          <pc:docMk/>
          <pc:sldMk cId="4293387508" sldId="690"/>
        </pc:sldMkLst>
        <pc:spChg chg="mod">
          <ac:chgData name="Domonkos Márk" userId="5b754e74-2ec2-4aaf-b9f5-cf8f0656bdfa" providerId="ADAL" clId="{F4C2286D-0DBE-4644-A538-34A6C903FB9C}" dt="2022-01-20T08:21:57.321" v="25401" actId="20577"/>
          <ac:spMkLst>
            <pc:docMk/>
            <pc:sldMk cId="4293387508" sldId="690"/>
            <ac:spMk id="2" creationId="{1A68D76A-CE09-4742-BF4E-0836224CF359}"/>
          </ac:spMkLst>
        </pc:spChg>
        <pc:spChg chg="mod">
          <ac:chgData name="Domonkos Márk" userId="5b754e74-2ec2-4aaf-b9f5-cf8f0656bdfa" providerId="ADAL" clId="{F4C2286D-0DBE-4644-A538-34A6C903FB9C}" dt="2022-01-20T08:20:26.957" v="25346"/>
          <ac:spMkLst>
            <pc:docMk/>
            <pc:sldMk cId="4293387508" sldId="690"/>
            <ac:spMk id="6" creationId="{35428AD6-2B55-4754-B3E6-78668634682C}"/>
          </ac:spMkLst>
        </pc:spChg>
        <pc:spChg chg="add mod">
          <ac:chgData name="Domonkos Márk" userId="5b754e74-2ec2-4aaf-b9f5-cf8f0656bdfa" providerId="ADAL" clId="{F4C2286D-0DBE-4644-A538-34A6C903FB9C}" dt="2022-01-20T08:22:01.623" v="25409" actId="20577"/>
          <ac:spMkLst>
            <pc:docMk/>
            <pc:sldMk cId="4293387508" sldId="690"/>
            <ac:spMk id="8" creationId="{66FC53AD-6A2F-4028-8539-C1712F9D422E}"/>
          </ac:spMkLst>
        </pc:spChg>
        <pc:spChg chg="add mod">
          <ac:chgData name="Domonkos Márk" userId="5b754e74-2ec2-4aaf-b9f5-cf8f0656bdfa" providerId="ADAL" clId="{F4C2286D-0DBE-4644-A538-34A6C903FB9C}" dt="2022-01-20T08:21:46.026" v="25389" actId="207"/>
          <ac:spMkLst>
            <pc:docMk/>
            <pc:sldMk cId="4293387508" sldId="690"/>
            <ac:spMk id="9" creationId="{C71218CA-9B25-46F7-897B-725D2B7F4890}"/>
          </ac:spMkLst>
        </pc:spChg>
        <pc:picChg chg="add mod modCrop">
          <ac:chgData name="Domonkos Márk" userId="5b754e74-2ec2-4aaf-b9f5-cf8f0656bdfa" providerId="ADAL" clId="{F4C2286D-0DBE-4644-A538-34A6C903FB9C}" dt="2022-01-20T08:21:02.278" v="25357" actId="14100"/>
          <ac:picMkLst>
            <pc:docMk/>
            <pc:sldMk cId="4293387508" sldId="690"/>
            <ac:picMk id="7" creationId="{4565BEE9-A6DB-426A-9699-9D521B3727B6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08:23:40.597" v="25425" actId="1076"/>
        <pc:sldMkLst>
          <pc:docMk/>
          <pc:sldMk cId="57946771" sldId="691"/>
        </pc:sldMkLst>
        <pc:spChg chg="mod">
          <ac:chgData name="Domonkos Márk" userId="5b754e74-2ec2-4aaf-b9f5-cf8f0656bdfa" providerId="ADAL" clId="{F4C2286D-0DBE-4644-A538-34A6C903FB9C}" dt="2022-01-20T08:22:32.484" v="25411" actId="14100"/>
          <ac:spMkLst>
            <pc:docMk/>
            <pc:sldMk cId="57946771" sldId="691"/>
            <ac:spMk id="2" creationId="{50AABC95-9884-49CB-B267-E85F251C6269}"/>
          </ac:spMkLst>
        </pc:spChg>
        <pc:spChg chg="mod">
          <ac:chgData name="Domonkos Márk" userId="5b754e74-2ec2-4aaf-b9f5-cf8f0656bdfa" providerId="ADAL" clId="{F4C2286D-0DBE-4644-A538-34A6C903FB9C}" dt="2022-01-20T08:20:33.699" v="25348"/>
          <ac:spMkLst>
            <pc:docMk/>
            <pc:sldMk cId="57946771" sldId="691"/>
            <ac:spMk id="6" creationId="{A9CAD68F-C489-4204-8DE3-855BD7326F1D}"/>
          </ac:spMkLst>
        </pc:spChg>
        <pc:spChg chg="add mod">
          <ac:chgData name="Domonkos Márk" userId="5b754e74-2ec2-4aaf-b9f5-cf8f0656bdfa" providerId="ADAL" clId="{F4C2286D-0DBE-4644-A538-34A6C903FB9C}" dt="2022-01-20T08:23:40.597" v="25425" actId="1076"/>
          <ac:spMkLst>
            <pc:docMk/>
            <pc:sldMk cId="57946771" sldId="691"/>
            <ac:spMk id="8" creationId="{ED2A9597-CF67-4F8F-98B0-E4FF3428D3A2}"/>
          </ac:spMkLst>
        </pc:spChg>
        <pc:spChg chg="add mod">
          <ac:chgData name="Domonkos Márk" userId="5b754e74-2ec2-4aaf-b9f5-cf8f0656bdfa" providerId="ADAL" clId="{F4C2286D-0DBE-4644-A538-34A6C903FB9C}" dt="2022-01-20T08:23:28.470" v="25422" actId="1076"/>
          <ac:spMkLst>
            <pc:docMk/>
            <pc:sldMk cId="57946771" sldId="691"/>
            <ac:spMk id="9" creationId="{0D1C4663-4358-49B8-9077-FF08D6038711}"/>
          </ac:spMkLst>
        </pc:spChg>
        <pc:picChg chg="add mod modCrop">
          <ac:chgData name="Domonkos Márk" userId="5b754e74-2ec2-4aaf-b9f5-cf8f0656bdfa" providerId="ADAL" clId="{F4C2286D-0DBE-4644-A538-34A6C903FB9C}" dt="2022-01-20T08:23:35.902" v="25424" actId="1076"/>
          <ac:picMkLst>
            <pc:docMk/>
            <pc:sldMk cId="57946771" sldId="691"/>
            <ac:picMk id="7" creationId="{08327872-C5B6-4A35-ACC1-AD97F1CA6153}"/>
          </ac:picMkLst>
        </pc:picChg>
      </pc:sldChg>
      <pc:sldChg chg="addSp delSp modSp new mod ord">
        <pc:chgData name="Domonkos Márk" userId="5b754e74-2ec2-4aaf-b9f5-cf8f0656bdfa" providerId="ADAL" clId="{F4C2286D-0DBE-4644-A538-34A6C903FB9C}" dt="2022-01-20T08:26:07.524" v="25476" actId="1076"/>
        <pc:sldMkLst>
          <pc:docMk/>
          <pc:sldMk cId="2594660332" sldId="692"/>
        </pc:sldMkLst>
        <pc:spChg chg="mod">
          <ac:chgData name="Domonkos Márk" userId="5b754e74-2ec2-4aaf-b9f5-cf8f0656bdfa" providerId="ADAL" clId="{F4C2286D-0DBE-4644-A538-34A6C903FB9C}" dt="2022-01-20T08:25:59.218" v="25475" actId="255"/>
          <ac:spMkLst>
            <pc:docMk/>
            <pc:sldMk cId="2594660332" sldId="692"/>
            <ac:spMk id="2" creationId="{E89AE2BE-6007-4B1A-B0C8-406802644BF7}"/>
          </ac:spMkLst>
        </pc:spChg>
        <pc:spChg chg="mod">
          <ac:chgData name="Domonkos Márk" userId="5b754e74-2ec2-4aaf-b9f5-cf8f0656bdfa" providerId="ADAL" clId="{F4C2286D-0DBE-4644-A538-34A6C903FB9C}" dt="2022-01-20T08:20:35.724" v="25350"/>
          <ac:spMkLst>
            <pc:docMk/>
            <pc:sldMk cId="2594660332" sldId="692"/>
            <ac:spMk id="6" creationId="{50B16107-5FC4-4BEC-A55A-0A4A67FC96E5}"/>
          </ac:spMkLst>
        </pc:spChg>
        <pc:spChg chg="add del mod">
          <ac:chgData name="Domonkos Márk" userId="5b754e74-2ec2-4aaf-b9f5-cf8f0656bdfa" providerId="ADAL" clId="{F4C2286D-0DBE-4644-A538-34A6C903FB9C}" dt="2022-01-20T08:25:06.053" v="25459" actId="478"/>
          <ac:spMkLst>
            <pc:docMk/>
            <pc:sldMk cId="2594660332" sldId="692"/>
            <ac:spMk id="8" creationId="{E068D6B9-0822-419D-9101-4000BF1C81CE}"/>
          </ac:spMkLst>
        </pc:spChg>
        <pc:graphicFrameChg chg="add mod">
          <ac:chgData name="Domonkos Márk" userId="5b754e74-2ec2-4aaf-b9f5-cf8f0656bdfa" providerId="ADAL" clId="{F4C2286D-0DBE-4644-A538-34A6C903FB9C}" dt="2022-01-20T08:26:07.524" v="25476" actId="1076"/>
          <ac:graphicFrameMkLst>
            <pc:docMk/>
            <pc:sldMk cId="2594660332" sldId="692"/>
            <ac:graphicFrameMk id="9" creationId="{6896482E-891B-4DEF-B79C-58FA296F6709}"/>
          </ac:graphicFrameMkLst>
        </pc:graphicFrameChg>
        <pc:graphicFrameChg chg="add mod">
          <ac:chgData name="Domonkos Márk" userId="5b754e74-2ec2-4aaf-b9f5-cf8f0656bdfa" providerId="ADAL" clId="{F4C2286D-0DBE-4644-A538-34A6C903FB9C}" dt="2022-01-20T08:25:43.908" v="25473" actId="1076"/>
          <ac:graphicFrameMkLst>
            <pc:docMk/>
            <pc:sldMk cId="2594660332" sldId="692"/>
            <ac:graphicFrameMk id="10" creationId="{3FF48BB1-783A-402E-98B5-C525B4294E37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20T08:29:36.874" v="25594" actId="6549"/>
        <pc:sldMkLst>
          <pc:docMk/>
          <pc:sldMk cId="4249428280" sldId="693"/>
        </pc:sldMkLst>
        <pc:spChg chg="mod">
          <ac:chgData name="Domonkos Márk" userId="5b754e74-2ec2-4aaf-b9f5-cf8f0656bdfa" providerId="ADAL" clId="{F4C2286D-0DBE-4644-A538-34A6C903FB9C}" dt="2022-01-20T08:29:36.874" v="25594" actId="6549"/>
          <ac:spMkLst>
            <pc:docMk/>
            <pc:sldMk cId="4249428280" sldId="693"/>
            <ac:spMk id="2" creationId="{C69C579D-6DE0-480D-A9E7-F126B609BDAC}"/>
          </ac:spMkLst>
        </pc:spChg>
        <pc:spChg chg="mod">
          <ac:chgData name="Domonkos Márk" userId="5b754e74-2ec2-4aaf-b9f5-cf8f0656bdfa" providerId="ADAL" clId="{F4C2286D-0DBE-4644-A538-34A6C903FB9C}" dt="2022-01-20T08:26:21.993" v="25477"/>
          <ac:spMkLst>
            <pc:docMk/>
            <pc:sldMk cId="4249428280" sldId="693"/>
            <ac:spMk id="6" creationId="{C1C21565-E42E-4CBA-B5D5-DED658F534E5}"/>
          </ac:spMkLst>
        </pc:spChg>
        <pc:spChg chg="add mod">
          <ac:chgData name="Domonkos Márk" userId="5b754e74-2ec2-4aaf-b9f5-cf8f0656bdfa" providerId="ADAL" clId="{F4C2286D-0DBE-4644-A538-34A6C903FB9C}" dt="2022-01-20T08:27:44.700" v="25528" actId="207"/>
          <ac:spMkLst>
            <pc:docMk/>
            <pc:sldMk cId="4249428280" sldId="693"/>
            <ac:spMk id="8" creationId="{FD7ADB88-D524-492C-8889-FEC981C7142B}"/>
          </ac:spMkLst>
        </pc:spChg>
        <pc:spChg chg="add mod">
          <ac:chgData name="Domonkos Márk" userId="5b754e74-2ec2-4aaf-b9f5-cf8f0656bdfa" providerId="ADAL" clId="{F4C2286D-0DBE-4644-A538-34A6C903FB9C}" dt="2022-01-20T08:28:14.474" v="25550" actId="20577"/>
          <ac:spMkLst>
            <pc:docMk/>
            <pc:sldMk cId="4249428280" sldId="693"/>
            <ac:spMk id="10" creationId="{F27DC207-8EAD-412E-B64E-045BF3E1DBAD}"/>
          </ac:spMkLst>
        </pc:spChg>
        <pc:spChg chg="add mod">
          <ac:chgData name="Domonkos Márk" userId="5b754e74-2ec2-4aaf-b9f5-cf8f0656bdfa" providerId="ADAL" clId="{F4C2286D-0DBE-4644-A538-34A6C903FB9C}" dt="2022-01-20T08:28:27.118" v="25558" actId="1076"/>
          <ac:spMkLst>
            <pc:docMk/>
            <pc:sldMk cId="4249428280" sldId="693"/>
            <ac:spMk id="11" creationId="{0952BFE6-F0FD-430B-A08A-B8043AB6CDFC}"/>
          </ac:spMkLst>
        </pc:spChg>
        <pc:spChg chg="add del mod">
          <ac:chgData name="Domonkos Márk" userId="5b754e74-2ec2-4aaf-b9f5-cf8f0656bdfa" providerId="ADAL" clId="{F4C2286D-0DBE-4644-A538-34A6C903FB9C}" dt="2022-01-20T08:28:31.257" v="25560"/>
          <ac:spMkLst>
            <pc:docMk/>
            <pc:sldMk cId="4249428280" sldId="693"/>
            <ac:spMk id="12" creationId="{5BE52BE8-B8DF-413D-A4FC-639715ED96B0}"/>
          </ac:spMkLst>
        </pc:spChg>
        <pc:spChg chg="add mod">
          <ac:chgData name="Domonkos Márk" userId="5b754e74-2ec2-4aaf-b9f5-cf8f0656bdfa" providerId="ADAL" clId="{F4C2286D-0DBE-4644-A538-34A6C903FB9C}" dt="2022-01-20T08:28:37.205" v="25562" actId="1076"/>
          <ac:spMkLst>
            <pc:docMk/>
            <pc:sldMk cId="4249428280" sldId="693"/>
            <ac:spMk id="13" creationId="{6C92631B-9273-42D0-874B-521570711709}"/>
          </ac:spMkLst>
        </pc:spChg>
        <pc:graphicFrameChg chg="add mod">
          <ac:chgData name="Domonkos Márk" userId="5b754e74-2ec2-4aaf-b9f5-cf8f0656bdfa" providerId="ADAL" clId="{F4C2286D-0DBE-4644-A538-34A6C903FB9C}" dt="2022-01-20T08:27:11.139" v="25491" actId="14100"/>
          <ac:graphicFrameMkLst>
            <pc:docMk/>
            <pc:sldMk cId="4249428280" sldId="693"/>
            <ac:graphicFrameMk id="7" creationId="{F7FF7147-76D5-4FB0-B21E-4C689FEA0B8C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20T08:27:58.125" v="25530"/>
          <ac:graphicFrameMkLst>
            <pc:docMk/>
            <pc:sldMk cId="4249428280" sldId="693"/>
            <ac:graphicFrameMk id="9" creationId="{4765D0A1-3EBE-4FD5-88DC-47DD40FE6E58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20T08:30:24.579" v="25607" actId="1076"/>
        <pc:sldMkLst>
          <pc:docMk/>
          <pc:sldMk cId="814578353" sldId="694"/>
        </pc:sldMkLst>
        <pc:spChg chg="mod">
          <ac:chgData name="Domonkos Márk" userId="5b754e74-2ec2-4aaf-b9f5-cf8f0656bdfa" providerId="ADAL" clId="{F4C2286D-0DBE-4644-A538-34A6C903FB9C}" dt="2022-01-20T08:29:53.095" v="25602" actId="27636"/>
          <ac:spMkLst>
            <pc:docMk/>
            <pc:sldMk cId="814578353" sldId="694"/>
            <ac:spMk id="2" creationId="{B5A1240C-F7AB-4EED-ABC4-9F474D8DAD8B}"/>
          </ac:spMkLst>
        </pc:spChg>
        <pc:spChg chg="mod">
          <ac:chgData name="Domonkos Márk" userId="5b754e74-2ec2-4aaf-b9f5-cf8f0656bdfa" providerId="ADAL" clId="{F4C2286D-0DBE-4644-A538-34A6C903FB9C}" dt="2022-01-20T08:26:28.496" v="25479"/>
          <ac:spMkLst>
            <pc:docMk/>
            <pc:sldMk cId="814578353" sldId="694"/>
            <ac:spMk id="6" creationId="{813EAEEA-3B70-483B-A412-8CB22BB6256C}"/>
          </ac:spMkLst>
        </pc:spChg>
        <pc:spChg chg="add mod">
          <ac:chgData name="Domonkos Márk" userId="5b754e74-2ec2-4aaf-b9f5-cf8f0656bdfa" providerId="ADAL" clId="{F4C2286D-0DBE-4644-A538-34A6C903FB9C}" dt="2022-01-20T08:30:17.691" v="25606" actId="1076"/>
          <ac:spMkLst>
            <pc:docMk/>
            <pc:sldMk cId="814578353" sldId="694"/>
            <ac:spMk id="8" creationId="{6C7151A3-30D0-44BC-952B-D084B52C6442}"/>
          </ac:spMkLst>
        </pc:spChg>
        <pc:spChg chg="add mod">
          <ac:chgData name="Domonkos Márk" userId="5b754e74-2ec2-4aaf-b9f5-cf8f0656bdfa" providerId="ADAL" clId="{F4C2286D-0DBE-4644-A538-34A6C903FB9C}" dt="2022-01-20T08:30:17.691" v="25606" actId="1076"/>
          <ac:spMkLst>
            <pc:docMk/>
            <pc:sldMk cId="814578353" sldId="694"/>
            <ac:spMk id="9" creationId="{ED7F47FC-4C0B-4C74-B9A2-3E4CA7DE0062}"/>
          </ac:spMkLst>
        </pc:spChg>
        <pc:spChg chg="add mod">
          <ac:chgData name="Domonkos Márk" userId="5b754e74-2ec2-4aaf-b9f5-cf8f0656bdfa" providerId="ADAL" clId="{F4C2286D-0DBE-4644-A538-34A6C903FB9C}" dt="2022-01-20T08:30:17.691" v="25606" actId="1076"/>
          <ac:spMkLst>
            <pc:docMk/>
            <pc:sldMk cId="814578353" sldId="694"/>
            <ac:spMk id="10" creationId="{113A43A3-50B4-4658-92CE-6B663DA76D76}"/>
          </ac:spMkLst>
        </pc:spChg>
        <pc:spChg chg="add mod">
          <ac:chgData name="Domonkos Márk" userId="5b754e74-2ec2-4aaf-b9f5-cf8f0656bdfa" providerId="ADAL" clId="{F4C2286D-0DBE-4644-A538-34A6C903FB9C}" dt="2022-01-20T08:30:24.579" v="25607" actId="1076"/>
          <ac:spMkLst>
            <pc:docMk/>
            <pc:sldMk cId="814578353" sldId="694"/>
            <ac:spMk id="11" creationId="{451BD917-40B5-4778-AB86-5083C6CEC193}"/>
          </ac:spMkLst>
        </pc:spChg>
        <pc:graphicFrameChg chg="add mod">
          <ac:chgData name="Domonkos Márk" userId="5b754e74-2ec2-4aaf-b9f5-cf8f0656bdfa" providerId="ADAL" clId="{F4C2286D-0DBE-4644-A538-34A6C903FB9C}" dt="2022-01-20T08:30:03.061" v="25604" actId="1076"/>
          <ac:graphicFrameMkLst>
            <pc:docMk/>
            <pc:sldMk cId="814578353" sldId="694"/>
            <ac:graphicFrameMk id="7" creationId="{2A3451F5-76F3-4193-913F-5AC469543588}"/>
          </ac:graphicFrameMkLst>
        </pc:graphicFrameChg>
      </pc:sldChg>
      <pc:sldChg chg="modSp new mod">
        <pc:chgData name="Domonkos Márk" userId="5b754e74-2ec2-4aaf-b9f5-cf8f0656bdfa" providerId="ADAL" clId="{F4C2286D-0DBE-4644-A538-34A6C903FB9C}" dt="2022-01-20T08:31:08.539" v="25618" actId="20577"/>
        <pc:sldMkLst>
          <pc:docMk/>
          <pc:sldMk cId="4219126502" sldId="695"/>
        </pc:sldMkLst>
        <pc:spChg chg="mod">
          <ac:chgData name="Domonkos Márk" userId="5b754e74-2ec2-4aaf-b9f5-cf8f0656bdfa" providerId="ADAL" clId="{F4C2286D-0DBE-4644-A538-34A6C903FB9C}" dt="2022-01-20T08:31:08.539" v="25618" actId="20577"/>
          <ac:spMkLst>
            <pc:docMk/>
            <pc:sldMk cId="4219126502" sldId="695"/>
            <ac:spMk id="2" creationId="{016853D0-E873-4BE2-9026-5279A9084648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08:34:55.123" v="25750" actId="1076"/>
        <pc:sldMkLst>
          <pc:docMk/>
          <pc:sldMk cId="1433100253" sldId="696"/>
        </pc:sldMkLst>
        <pc:spChg chg="del mod">
          <ac:chgData name="Domonkos Márk" userId="5b754e74-2ec2-4aaf-b9f5-cf8f0656bdfa" providerId="ADAL" clId="{F4C2286D-0DBE-4644-A538-34A6C903FB9C}" dt="2022-01-20T08:34:42.388" v="25743" actId="478"/>
          <ac:spMkLst>
            <pc:docMk/>
            <pc:sldMk cId="1433100253" sldId="696"/>
            <ac:spMk id="2" creationId="{F29AC439-77DA-4134-AC59-1C918EF85920}"/>
          </ac:spMkLst>
        </pc:spChg>
        <pc:spChg chg="mod">
          <ac:chgData name="Domonkos Márk" userId="5b754e74-2ec2-4aaf-b9f5-cf8f0656bdfa" providerId="ADAL" clId="{F4C2286D-0DBE-4644-A538-34A6C903FB9C}" dt="2022-01-20T08:31:44.439" v="25647" actId="20577"/>
          <ac:spMkLst>
            <pc:docMk/>
            <pc:sldMk cId="1433100253" sldId="696"/>
            <ac:spMk id="6" creationId="{399CE2D5-F3A1-4145-B2DF-4B8A2A8F6392}"/>
          </ac:spMkLst>
        </pc:spChg>
        <pc:spChg chg="add del mod">
          <ac:chgData name="Domonkos Márk" userId="5b754e74-2ec2-4aaf-b9f5-cf8f0656bdfa" providerId="ADAL" clId="{F4C2286D-0DBE-4644-A538-34A6C903FB9C}" dt="2022-01-20T08:34:44.777" v="25744" actId="478"/>
          <ac:spMkLst>
            <pc:docMk/>
            <pc:sldMk cId="1433100253" sldId="696"/>
            <ac:spMk id="9" creationId="{957D54F5-1624-46A0-9A63-75A55E734ED2}"/>
          </ac:spMkLst>
        </pc:spChg>
        <pc:picChg chg="add mod">
          <ac:chgData name="Domonkos Márk" userId="5b754e74-2ec2-4aaf-b9f5-cf8f0656bdfa" providerId="ADAL" clId="{F4C2286D-0DBE-4644-A538-34A6C903FB9C}" dt="2022-01-20T08:34:55.123" v="25750" actId="1076"/>
          <ac:picMkLst>
            <pc:docMk/>
            <pc:sldMk cId="1433100253" sldId="696"/>
            <ac:picMk id="7" creationId="{CB341063-B3DD-44F2-93E6-2DEF93D16035}"/>
          </ac:picMkLst>
        </pc:picChg>
      </pc:sldChg>
      <pc:sldChg chg="modSp new mod">
        <pc:chgData name="Domonkos Márk" userId="5b754e74-2ec2-4aaf-b9f5-cf8f0656bdfa" providerId="ADAL" clId="{F4C2286D-0DBE-4644-A538-34A6C903FB9C}" dt="2022-01-20T08:35:17.317" v="25755" actId="20577"/>
        <pc:sldMkLst>
          <pc:docMk/>
          <pc:sldMk cId="7401935" sldId="697"/>
        </pc:sldMkLst>
        <pc:spChg chg="mod">
          <ac:chgData name="Domonkos Márk" userId="5b754e74-2ec2-4aaf-b9f5-cf8f0656bdfa" providerId="ADAL" clId="{F4C2286D-0DBE-4644-A538-34A6C903FB9C}" dt="2022-01-20T08:35:17.317" v="25755" actId="20577"/>
          <ac:spMkLst>
            <pc:docMk/>
            <pc:sldMk cId="7401935" sldId="697"/>
            <ac:spMk id="2" creationId="{844C8417-C6AE-4A07-8074-43D47374650A}"/>
          </ac:spMkLst>
        </pc:spChg>
        <pc:spChg chg="mod">
          <ac:chgData name="Domonkos Márk" userId="5b754e74-2ec2-4aaf-b9f5-cf8f0656bdfa" providerId="ADAL" clId="{F4C2286D-0DBE-4644-A538-34A6C903FB9C}" dt="2022-01-20T08:35:11.937" v="25752"/>
          <ac:spMkLst>
            <pc:docMk/>
            <pc:sldMk cId="7401935" sldId="697"/>
            <ac:spMk id="6" creationId="{36E7754C-3DBA-41E8-A01C-40772D2B3207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08:35:36.943" v="25765"/>
        <pc:sldMkLst>
          <pc:docMk/>
          <pc:sldMk cId="3646750788" sldId="698"/>
        </pc:sldMkLst>
        <pc:spChg chg="del">
          <ac:chgData name="Domonkos Márk" userId="5b754e74-2ec2-4aaf-b9f5-cf8f0656bdfa" providerId="ADAL" clId="{F4C2286D-0DBE-4644-A538-34A6C903FB9C}" dt="2022-01-20T08:35:36.943" v="25765"/>
          <ac:spMkLst>
            <pc:docMk/>
            <pc:sldMk cId="3646750788" sldId="698"/>
            <ac:spMk id="2" creationId="{29B6CE80-59A9-4F30-8482-1DAC8CAABBBA}"/>
          </ac:spMkLst>
        </pc:spChg>
        <pc:spChg chg="mod">
          <ac:chgData name="Domonkos Márk" userId="5b754e74-2ec2-4aaf-b9f5-cf8f0656bdfa" providerId="ADAL" clId="{F4C2286D-0DBE-4644-A538-34A6C903FB9C}" dt="2022-01-20T08:35:33.566" v="25764" actId="20577"/>
          <ac:spMkLst>
            <pc:docMk/>
            <pc:sldMk cId="3646750788" sldId="698"/>
            <ac:spMk id="6" creationId="{314BB0E2-8513-4FF0-8529-568796EF3326}"/>
          </ac:spMkLst>
        </pc:spChg>
        <pc:picChg chg="add mod">
          <ac:chgData name="Domonkos Márk" userId="5b754e74-2ec2-4aaf-b9f5-cf8f0656bdfa" providerId="ADAL" clId="{F4C2286D-0DBE-4644-A538-34A6C903FB9C}" dt="2022-01-20T08:35:36.943" v="25765"/>
          <ac:picMkLst>
            <pc:docMk/>
            <pc:sldMk cId="3646750788" sldId="698"/>
            <ac:picMk id="7" creationId="{11F339D6-C8E0-4271-B4BF-5AE2A97CFE54}"/>
          </ac:picMkLst>
        </pc:picChg>
      </pc:sldChg>
      <pc:sldChg chg="modSp new mod">
        <pc:chgData name="Domonkos Márk" userId="5b754e74-2ec2-4aaf-b9f5-cf8f0656bdfa" providerId="ADAL" clId="{F4C2286D-0DBE-4644-A538-34A6C903FB9C}" dt="2022-01-20T08:36:00.288" v="25774" actId="27636"/>
        <pc:sldMkLst>
          <pc:docMk/>
          <pc:sldMk cId="3415709871" sldId="699"/>
        </pc:sldMkLst>
        <pc:spChg chg="mod">
          <ac:chgData name="Domonkos Márk" userId="5b754e74-2ec2-4aaf-b9f5-cf8f0656bdfa" providerId="ADAL" clId="{F4C2286D-0DBE-4644-A538-34A6C903FB9C}" dt="2022-01-20T08:36:00.288" v="25774" actId="27636"/>
          <ac:spMkLst>
            <pc:docMk/>
            <pc:sldMk cId="3415709871" sldId="699"/>
            <ac:spMk id="2" creationId="{D4D0DACB-2027-47C4-9915-DCEB5DBAB478}"/>
          </ac:spMkLst>
        </pc:spChg>
        <pc:spChg chg="mod">
          <ac:chgData name="Domonkos Márk" userId="5b754e74-2ec2-4aaf-b9f5-cf8f0656bdfa" providerId="ADAL" clId="{F4C2286D-0DBE-4644-A538-34A6C903FB9C}" dt="2022-01-20T08:35:51.972" v="25767"/>
          <ac:spMkLst>
            <pc:docMk/>
            <pc:sldMk cId="3415709871" sldId="699"/>
            <ac:spMk id="6" creationId="{EB816EF5-026D-461A-BB17-08C8882C7D8F}"/>
          </ac:spMkLst>
        </pc:spChg>
      </pc:sldChg>
      <pc:sldChg chg="modSp new mod">
        <pc:chgData name="Domonkos Márk" userId="5b754e74-2ec2-4aaf-b9f5-cf8f0656bdfa" providerId="ADAL" clId="{F4C2286D-0DBE-4644-A538-34A6C903FB9C}" dt="2022-01-20T08:36:18.887" v="25779" actId="20577"/>
        <pc:sldMkLst>
          <pc:docMk/>
          <pc:sldMk cId="1497926965" sldId="700"/>
        </pc:sldMkLst>
        <pc:spChg chg="mod">
          <ac:chgData name="Domonkos Márk" userId="5b754e74-2ec2-4aaf-b9f5-cf8f0656bdfa" providerId="ADAL" clId="{F4C2286D-0DBE-4644-A538-34A6C903FB9C}" dt="2022-01-20T08:36:18.887" v="25779" actId="20577"/>
          <ac:spMkLst>
            <pc:docMk/>
            <pc:sldMk cId="1497926965" sldId="700"/>
            <ac:spMk id="2" creationId="{9FA934E5-DD14-4D2A-A8E7-7BBB8CFB4651}"/>
          </ac:spMkLst>
        </pc:spChg>
        <pc:spChg chg="mod">
          <ac:chgData name="Domonkos Márk" userId="5b754e74-2ec2-4aaf-b9f5-cf8f0656bdfa" providerId="ADAL" clId="{F4C2286D-0DBE-4644-A538-34A6C903FB9C}" dt="2022-01-20T08:36:13.896" v="25776"/>
          <ac:spMkLst>
            <pc:docMk/>
            <pc:sldMk cId="1497926965" sldId="700"/>
            <ac:spMk id="6" creationId="{5FE7AA5C-35C9-495B-B4DA-41E42037D7B6}"/>
          </ac:spMkLst>
        </pc:spChg>
      </pc:sldChg>
      <pc:sldChg chg="addSp modSp new mod">
        <pc:chgData name="Domonkos Márk" userId="5b754e74-2ec2-4aaf-b9f5-cf8f0656bdfa" providerId="ADAL" clId="{F4C2286D-0DBE-4644-A538-34A6C903FB9C}" dt="2022-01-20T08:37:50.332" v="25813" actId="1076"/>
        <pc:sldMkLst>
          <pc:docMk/>
          <pc:sldMk cId="4058998506" sldId="701"/>
        </pc:sldMkLst>
        <pc:spChg chg="mod">
          <ac:chgData name="Domonkos Márk" userId="5b754e74-2ec2-4aaf-b9f5-cf8f0656bdfa" providerId="ADAL" clId="{F4C2286D-0DBE-4644-A538-34A6C903FB9C}" dt="2022-01-20T08:37:46.396" v="25811" actId="1076"/>
          <ac:spMkLst>
            <pc:docMk/>
            <pc:sldMk cId="4058998506" sldId="701"/>
            <ac:spMk id="2" creationId="{73586D93-CDBB-47EC-907E-BA4BB912EDF3}"/>
          </ac:spMkLst>
        </pc:spChg>
        <pc:spChg chg="mod">
          <ac:chgData name="Domonkos Márk" userId="5b754e74-2ec2-4aaf-b9f5-cf8f0656bdfa" providerId="ADAL" clId="{F4C2286D-0DBE-4644-A538-34A6C903FB9C}" dt="2022-01-20T08:36:38.309" v="25781"/>
          <ac:spMkLst>
            <pc:docMk/>
            <pc:sldMk cId="4058998506" sldId="701"/>
            <ac:spMk id="6" creationId="{405203FB-49D4-4C01-829A-8F27CA1A0D3D}"/>
          </ac:spMkLst>
        </pc:spChg>
        <pc:picChg chg="add mod">
          <ac:chgData name="Domonkos Márk" userId="5b754e74-2ec2-4aaf-b9f5-cf8f0656bdfa" providerId="ADAL" clId="{F4C2286D-0DBE-4644-A538-34A6C903FB9C}" dt="2022-01-20T08:37:11.816" v="25791" actId="14100"/>
          <ac:picMkLst>
            <pc:docMk/>
            <pc:sldMk cId="4058998506" sldId="701"/>
            <ac:picMk id="7" creationId="{04EB53CC-93C6-4E53-8FE5-01D0001C2ACE}"/>
          </ac:picMkLst>
        </pc:picChg>
        <pc:picChg chg="add mod">
          <ac:chgData name="Domonkos Márk" userId="5b754e74-2ec2-4aaf-b9f5-cf8f0656bdfa" providerId="ADAL" clId="{F4C2286D-0DBE-4644-A538-34A6C903FB9C}" dt="2022-01-20T08:37:50.332" v="25813" actId="1076"/>
          <ac:picMkLst>
            <pc:docMk/>
            <pc:sldMk cId="4058998506" sldId="701"/>
            <ac:picMk id="8" creationId="{4E9C4924-8B90-4AEF-AF38-8C97AE6FD8DE}"/>
          </ac:picMkLst>
        </pc:picChg>
        <pc:picChg chg="add mod">
          <ac:chgData name="Domonkos Márk" userId="5b754e74-2ec2-4aaf-b9f5-cf8f0656bdfa" providerId="ADAL" clId="{F4C2286D-0DBE-4644-A538-34A6C903FB9C}" dt="2022-01-20T08:37:37.550" v="25808" actId="1076"/>
          <ac:picMkLst>
            <pc:docMk/>
            <pc:sldMk cId="4058998506" sldId="701"/>
            <ac:picMk id="9" creationId="{6AEA9ACC-8B52-4222-BFE9-BD5262CFB28D}"/>
          </ac:picMkLst>
        </pc:picChg>
      </pc:sldChg>
      <pc:sldChg chg="modSp new mod">
        <pc:chgData name="Domonkos Márk" userId="5b754e74-2ec2-4aaf-b9f5-cf8f0656bdfa" providerId="ADAL" clId="{F4C2286D-0DBE-4644-A538-34A6C903FB9C}" dt="2022-01-20T08:38:10.643" v="25821" actId="20577"/>
        <pc:sldMkLst>
          <pc:docMk/>
          <pc:sldMk cId="1781150080" sldId="702"/>
        </pc:sldMkLst>
        <pc:spChg chg="mod">
          <ac:chgData name="Domonkos Márk" userId="5b754e74-2ec2-4aaf-b9f5-cf8f0656bdfa" providerId="ADAL" clId="{F4C2286D-0DBE-4644-A538-34A6C903FB9C}" dt="2022-01-20T08:38:10.643" v="25821" actId="20577"/>
          <ac:spMkLst>
            <pc:docMk/>
            <pc:sldMk cId="1781150080" sldId="702"/>
            <ac:spMk id="2" creationId="{58601BC0-C058-4444-B931-E7D6775FBB0F}"/>
          </ac:spMkLst>
        </pc:spChg>
        <pc:spChg chg="mod">
          <ac:chgData name="Domonkos Márk" userId="5b754e74-2ec2-4aaf-b9f5-cf8f0656bdfa" providerId="ADAL" clId="{F4C2286D-0DBE-4644-A538-34A6C903FB9C}" dt="2022-01-20T08:38:04.057" v="25815"/>
          <ac:spMkLst>
            <pc:docMk/>
            <pc:sldMk cId="1781150080" sldId="702"/>
            <ac:spMk id="6" creationId="{96315B1A-BBF3-46C5-81E8-B51B6EAC7E9D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08:38:58.256" v="25857"/>
        <pc:sldMkLst>
          <pc:docMk/>
          <pc:sldMk cId="1835472589" sldId="703"/>
        </pc:sldMkLst>
        <pc:spChg chg="del">
          <ac:chgData name="Domonkos Márk" userId="5b754e74-2ec2-4aaf-b9f5-cf8f0656bdfa" providerId="ADAL" clId="{F4C2286D-0DBE-4644-A538-34A6C903FB9C}" dt="2022-01-20T08:38:58.256" v="25857"/>
          <ac:spMkLst>
            <pc:docMk/>
            <pc:sldMk cId="1835472589" sldId="703"/>
            <ac:spMk id="2" creationId="{50ACA532-84C0-458D-A574-9D6E326BAAE7}"/>
          </ac:spMkLst>
        </pc:spChg>
        <pc:spChg chg="mod">
          <ac:chgData name="Domonkos Márk" userId="5b754e74-2ec2-4aaf-b9f5-cf8f0656bdfa" providerId="ADAL" clId="{F4C2286D-0DBE-4644-A538-34A6C903FB9C}" dt="2022-01-20T08:38:40.396" v="25856" actId="20577"/>
          <ac:spMkLst>
            <pc:docMk/>
            <pc:sldMk cId="1835472589" sldId="703"/>
            <ac:spMk id="6" creationId="{F17BFC57-A38D-4AF1-A1B8-225E449E60C9}"/>
          </ac:spMkLst>
        </pc:spChg>
        <pc:picChg chg="add mod">
          <ac:chgData name="Domonkos Márk" userId="5b754e74-2ec2-4aaf-b9f5-cf8f0656bdfa" providerId="ADAL" clId="{F4C2286D-0DBE-4644-A538-34A6C903FB9C}" dt="2022-01-20T08:38:58.256" v="25857"/>
          <ac:picMkLst>
            <pc:docMk/>
            <pc:sldMk cId="1835472589" sldId="703"/>
            <ac:picMk id="7" creationId="{674E13F2-4BDC-4C17-876E-F0ED522C5D7D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08:39:10.010" v="25862" actId="1076"/>
        <pc:sldMkLst>
          <pc:docMk/>
          <pc:sldMk cId="314135640" sldId="704"/>
        </pc:sldMkLst>
        <pc:spChg chg="del">
          <ac:chgData name="Domonkos Márk" userId="5b754e74-2ec2-4aaf-b9f5-cf8f0656bdfa" providerId="ADAL" clId="{F4C2286D-0DBE-4644-A538-34A6C903FB9C}" dt="2022-01-20T08:39:07.284" v="25860"/>
          <ac:spMkLst>
            <pc:docMk/>
            <pc:sldMk cId="314135640" sldId="704"/>
            <ac:spMk id="2" creationId="{924F5EAA-069A-4FB6-BB29-5405D68A3EA7}"/>
          </ac:spMkLst>
        </pc:spChg>
        <pc:spChg chg="mod">
          <ac:chgData name="Domonkos Márk" userId="5b754e74-2ec2-4aaf-b9f5-cf8f0656bdfa" providerId="ADAL" clId="{F4C2286D-0DBE-4644-A538-34A6C903FB9C}" dt="2022-01-20T08:39:03.959" v="25859"/>
          <ac:spMkLst>
            <pc:docMk/>
            <pc:sldMk cId="314135640" sldId="704"/>
            <ac:spMk id="6" creationId="{81370231-A471-4FCC-AF72-0E0744C1D9E5}"/>
          </ac:spMkLst>
        </pc:spChg>
        <pc:picChg chg="add mod">
          <ac:chgData name="Domonkos Márk" userId="5b754e74-2ec2-4aaf-b9f5-cf8f0656bdfa" providerId="ADAL" clId="{F4C2286D-0DBE-4644-A538-34A6C903FB9C}" dt="2022-01-20T08:39:10.010" v="25862" actId="1076"/>
          <ac:picMkLst>
            <pc:docMk/>
            <pc:sldMk cId="314135640" sldId="704"/>
            <ac:picMk id="7" creationId="{F51FE07E-2297-43F8-A334-A611645B66E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08:40:15.482" v="25900" actId="1076"/>
        <pc:sldMkLst>
          <pc:docMk/>
          <pc:sldMk cId="2412613919" sldId="705"/>
        </pc:sldMkLst>
        <pc:spChg chg="del">
          <ac:chgData name="Domonkos Márk" userId="5b754e74-2ec2-4aaf-b9f5-cf8f0656bdfa" providerId="ADAL" clId="{F4C2286D-0DBE-4644-A538-34A6C903FB9C}" dt="2022-01-20T08:39:34.491" v="25877"/>
          <ac:spMkLst>
            <pc:docMk/>
            <pc:sldMk cId="2412613919" sldId="705"/>
            <ac:spMk id="2" creationId="{56373CA1-4804-40E4-A816-E07E93112F47}"/>
          </ac:spMkLst>
        </pc:spChg>
        <pc:spChg chg="mod">
          <ac:chgData name="Domonkos Márk" userId="5b754e74-2ec2-4aaf-b9f5-cf8f0656bdfa" providerId="ADAL" clId="{F4C2286D-0DBE-4644-A538-34A6C903FB9C}" dt="2022-01-20T08:39:29.756" v="25876" actId="20577"/>
          <ac:spMkLst>
            <pc:docMk/>
            <pc:sldMk cId="2412613919" sldId="705"/>
            <ac:spMk id="6" creationId="{470740B0-3684-4B9B-BD63-95D73BC43183}"/>
          </ac:spMkLst>
        </pc:spChg>
        <pc:picChg chg="add mod">
          <ac:chgData name="Domonkos Márk" userId="5b754e74-2ec2-4aaf-b9f5-cf8f0656bdfa" providerId="ADAL" clId="{F4C2286D-0DBE-4644-A538-34A6C903FB9C}" dt="2022-01-20T08:40:15.482" v="25900" actId="1076"/>
          <ac:picMkLst>
            <pc:docMk/>
            <pc:sldMk cId="2412613919" sldId="705"/>
            <ac:picMk id="7" creationId="{AE2C1F9B-9D2F-46BD-BA22-5D92E1A3308D}"/>
          </ac:picMkLst>
        </pc:picChg>
        <pc:picChg chg="add del mod">
          <ac:chgData name="Domonkos Márk" userId="5b754e74-2ec2-4aaf-b9f5-cf8f0656bdfa" providerId="ADAL" clId="{F4C2286D-0DBE-4644-A538-34A6C903FB9C}" dt="2022-01-20T08:40:10.736" v="25899" actId="21"/>
          <ac:picMkLst>
            <pc:docMk/>
            <pc:sldMk cId="2412613919" sldId="705"/>
            <ac:picMk id="8" creationId="{1B21DEF8-E030-48E8-8410-04BAC01B62B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08:40:19.116" v="25901"/>
        <pc:sldMkLst>
          <pc:docMk/>
          <pc:sldMk cId="1112294357" sldId="706"/>
        </pc:sldMkLst>
        <pc:spChg chg="del">
          <ac:chgData name="Domonkos Márk" userId="5b754e74-2ec2-4aaf-b9f5-cf8f0656bdfa" providerId="ADAL" clId="{F4C2286D-0DBE-4644-A538-34A6C903FB9C}" dt="2022-01-20T08:40:19.116" v="25901"/>
          <ac:spMkLst>
            <pc:docMk/>
            <pc:sldMk cId="1112294357" sldId="706"/>
            <ac:spMk id="2" creationId="{DCFFD193-3CF4-4533-92C4-ED20B04DD1F3}"/>
          </ac:spMkLst>
        </pc:spChg>
        <pc:spChg chg="mod">
          <ac:chgData name="Domonkos Márk" userId="5b754e74-2ec2-4aaf-b9f5-cf8f0656bdfa" providerId="ADAL" clId="{F4C2286D-0DBE-4644-A538-34A6C903FB9C}" dt="2022-01-20T08:39:40.872" v="25891" actId="20577"/>
          <ac:spMkLst>
            <pc:docMk/>
            <pc:sldMk cId="1112294357" sldId="706"/>
            <ac:spMk id="6" creationId="{D3FDC6FD-F3D6-4A10-8161-7B67C151793D}"/>
          </ac:spMkLst>
        </pc:spChg>
        <pc:picChg chg="add mod">
          <ac:chgData name="Domonkos Márk" userId="5b754e74-2ec2-4aaf-b9f5-cf8f0656bdfa" providerId="ADAL" clId="{F4C2286D-0DBE-4644-A538-34A6C903FB9C}" dt="2022-01-20T08:40:19.116" v="25901"/>
          <ac:picMkLst>
            <pc:docMk/>
            <pc:sldMk cId="1112294357" sldId="706"/>
            <ac:picMk id="7" creationId="{2E31578C-0FDD-4466-A538-48AE17039DB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08:41:35.940" v="25916" actId="1076"/>
        <pc:sldMkLst>
          <pc:docMk/>
          <pc:sldMk cId="3177653288" sldId="707"/>
        </pc:sldMkLst>
        <pc:spChg chg="del">
          <ac:chgData name="Domonkos Márk" userId="5b754e74-2ec2-4aaf-b9f5-cf8f0656bdfa" providerId="ADAL" clId="{F4C2286D-0DBE-4644-A538-34A6C903FB9C}" dt="2022-01-20T08:41:05.753" v="25904"/>
          <ac:spMkLst>
            <pc:docMk/>
            <pc:sldMk cId="3177653288" sldId="707"/>
            <ac:spMk id="2" creationId="{531AF5EB-DDDA-4F99-B715-C653C7481114}"/>
          </ac:spMkLst>
        </pc:spChg>
        <pc:spChg chg="mod">
          <ac:chgData name="Domonkos Márk" userId="5b754e74-2ec2-4aaf-b9f5-cf8f0656bdfa" providerId="ADAL" clId="{F4C2286D-0DBE-4644-A538-34A6C903FB9C}" dt="2022-01-20T08:40:58.710" v="25903"/>
          <ac:spMkLst>
            <pc:docMk/>
            <pc:sldMk cId="3177653288" sldId="707"/>
            <ac:spMk id="6" creationId="{A850FA21-566A-4A2C-8050-0E66EC9A1FEA}"/>
          </ac:spMkLst>
        </pc:spChg>
        <pc:spChg chg="add del mod">
          <ac:chgData name="Domonkos Márk" userId="5b754e74-2ec2-4aaf-b9f5-cf8f0656bdfa" providerId="ADAL" clId="{F4C2286D-0DBE-4644-A538-34A6C903FB9C}" dt="2022-01-20T08:41:11.088" v="25906"/>
          <ac:spMkLst>
            <pc:docMk/>
            <pc:sldMk cId="3177653288" sldId="707"/>
            <ac:spMk id="9" creationId="{6A12948F-C73D-49A7-B181-8584143C2795}"/>
          </ac:spMkLst>
        </pc:spChg>
        <pc:spChg chg="add mod">
          <ac:chgData name="Domonkos Márk" userId="5b754e74-2ec2-4aaf-b9f5-cf8f0656bdfa" providerId="ADAL" clId="{F4C2286D-0DBE-4644-A538-34A6C903FB9C}" dt="2022-01-20T08:41:35.940" v="25916" actId="1076"/>
          <ac:spMkLst>
            <pc:docMk/>
            <pc:sldMk cId="3177653288" sldId="707"/>
            <ac:spMk id="11" creationId="{C23378FC-7247-49D1-89D8-CD7FE60EA590}"/>
          </ac:spMkLst>
        </pc:spChg>
        <pc:picChg chg="add mod">
          <ac:chgData name="Domonkos Márk" userId="5b754e74-2ec2-4aaf-b9f5-cf8f0656bdfa" providerId="ADAL" clId="{F4C2286D-0DBE-4644-A538-34A6C903FB9C}" dt="2022-01-20T08:41:32.407" v="25914" actId="1076"/>
          <ac:picMkLst>
            <pc:docMk/>
            <pc:sldMk cId="3177653288" sldId="707"/>
            <ac:picMk id="7" creationId="{8566A004-E1E3-4B7D-BC7B-FC94E23EC154}"/>
          </ac:picMkLst>
        </pc:picChg>
        <pc:picChg chg="add del mod">
          <ac:chgData name="Domonkos Márk" userId="5b754e74-2ec2-4aaf-b9f5-cf8f0656bdfa" providerId="ADAL" clId="{F4C2286D-0DBE-4644-A538-34A6C903FB9C}" dt="2022-01-20T08:41:11.088" v="25906"/>
          <ac:picMkLst>
            <pc:docMk/>
            <pc:sldMk cId="3177653288" sldId="707"/>
            <ac:picMk id="8" creationId="{18DC7F72-28BC-498D-8B59-470E347D2BCB}"/>
          </ac:picMkLst>
        </pc:picChg>
      </pc:sldChg>
      <pc:sldChg chg="modSp new mod">
        <pc:chgData name="Domonkos Márk" userId="5b754e74-2ec2-4aaf-b9f5-cf8f0656bdfa" providerId="ADAL" clId="{F4C2286D-0DBE-4644-A538-34A6C903FB9C}" dt="2022-01-20T08:41:57.516" v="25922" actId="20577"/>
        <pc:sldMkLst>
          <pc:docMk/>
          <pc:sldMk cId="1243882713" sldId="708"/>
        </pc:sldMkLst>
        <pc:spChg chg="mod">
          <ac:chgData name="Domonkos Márk" userId="5b754e74-2ec2-4aaf-b9f5-cf8f0656bdfa" providerId="ADAL" clId="{F4C2286D-0DBE-4644-A538-34A6C903FB9C}" dt="2022-01-20T08:41:57.516" v="25922" actId="20577"/>
          <ac:spMkLst>
            <pc:docMk/>
            <pc:sldMk cId="1243882713" sldId="708"/>
            <ac:spMk id="2" creationId="{42CA6E42-6B24-41DB-9667-2B35F4D651FF}"/>
          </ac:spMkLst>
        </pc:spChg>
        <pc:spChg chg="mod">
          <ac:chgData name="Domonkos Márk" userId="5b754e74-2ec2-4aaf-b9f5-cf8f0656bdfa" providerId="ADAL" clId="{F4C2286D-0DBE-4644-A538-34A6C903FB9C}" dt="2022-01-20T08:41:52.374" v="25918"/>
          <ac:spMkLst>
            <pc:docMk/>
            <pc:sldMk cId="1243882713" sldId="708"/>
            <ac:spMk id="6" creationId="{BCB61594-3764-419E-ACDF-FDE4C12B3111}"/>
          </ac:spMkLst>
        </pc:spChg>
      </pc:sldChg>
      <pc:sldChg chg="modSp new mod">
        <pc:chgData name="Domonkos Márk" userId="5b754e74-2ec2-4aaf-b9f5-cf8f0656bdfa" providerId="ADAL" clId="{F4C2286D-0DBE-4644-A538-34A6C903FB9C}" dt="2022-01-20T08:42:16.637" v="25927" actId="20577"/>
        <pc:sldMkLst>
          <pc:docMk/>
          <pc:sldMk cId="2366805102" sldId="709"/>
        </pc:sldMkLst>
        <pc:spChg chg="mod">
          <ac:chgData name="Domonkos Márk" userId="5b754e74-2ec2-4aaf-b9f5-cf8f0656bdfa" providerId="ADAL" clId="{F4C2286D-0DBE-4644-A538-34A6C903FB9C}" dt="2022-01-20T08:42:16.637" v="25927" actId="20577"/>
          <ac:spMkLst>
            <pc:docMk/>
            <pc:sldMk cId="2366805102" sldId="709"/>
            <ac:spMk id="2" creationId="{0B7A8F76-91BD-4275-AA6A-430617FEFEBE}"/>
          </ac:spMkLst>
        </pc:spChg>
        <pc:spChg chg="mod">
          <ac:chgData name="Domonkos Márk" userId="5b754e74-2ec2-4aaf-b9f5-cf8f0656bdfa" providerId="ADAL" clId="{F4C2286D-0DBE-4644-A538-34A6C903FB9C}" dt="2022-01-20T08:42:10.395" v="25924"/>
          <ac:spMkLst>
            <pc:docMk/>
            <pc:sldMk cId="2366805102" sldId="709"/>
            <ac:spMk id="6" creationId="{DBDCBA28-6D60-4A48-957E-5F8DC28D5340}"/>
          </ac:spMkLst>
        </pc:spChg>
      </pc:sldChg>
      <pc:sldChg chg="modSp new mod">
        <pc:chgData name="Domonkos Márk" userId="5b754e74-2ec2-4aaf-b9f5-cf8f0656bdfa" providerId="ADAL" clId="{F4C2286D-0DBE-4644-A538-34A6C903FB9C}" dt="2022-01-20T08:42:55.232" v="25930"/>
        <pc:sldMkLst>
          <pc:docMk/>
          <pc:sldMk cId="837036000" sldId="710"/>
        </pc:sldMkLst>
        <pc:spChg chg="mod">
          <ac:chgData name="Domonkos Márk" userId="5b754e74-2ec2-4aaf-b9f5-cf8f0656bdfa" providerId="ADAL" clId="{F4C2286D-0DBE-4644-A538-34A6C903FB9C}" dt="2022-01-20T08:42:55.232" v="25930"/>
          <ac:spMkLst>
            <pc:docMk/>
            <pc:sldMk cId="837036000" sldId="710"/>
            <ac:spMk id="2" creationId="{234B3AA5-BCA0-4B3B-8300-0176BAB2FA33}"/>
          </ac:spMkLst>
        </pc:spChg>
      </pc:sldChg>
      <pc:sldChg chg="modSp new mod">
        <pc:chgData name="Domonkos Márk" userId="5b754e74-2ec2-4aaf-b9f5-cf8f0656bdfa" providerId="ADAL" clId="{F4C2286D-0DBE-4644-A538-34A6C903FB9C}" dt="2022-01-20T08:43:32.146" v="25943" actId="20577"/>
        <pc:sldMkLst>
          <pc:docMk/>
          <pc:sldMk cId="3525621489" sldId="711"/>
        </pc:sldMkLst>
        <pc:spChg chg="mod">
          <ac:chgData name="Domonkos Márk" userId="5b754e74-2ec2-4aaf-b9f5-cf8f0656bdfa" providerId="ADAL" clId="{F4C2286D-0DBE-4644-A538-34A6C903FB9C}" dt="2022-01-20T08:43:32.146" v="25943" actId="20577"/>
          <ac:spMkLst>
            <pc:docMk/>
            <pc:sldMk cId="3525621489" sldId="711"/>
            <ac:spMk id="2" creationId="{765E30C8-FB8F-4CF8-A8A4-AF4605FAB375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08:49:52.817" v="25992" actId="1076"/>
        <pc:sldMkLst>
          <pc:docMk/>
          <pc:sldMk cId="4235234206" sldId="712"/>
        </pc:sldMkLst>
        <pc:spChg chg="del">
          <ac:chgData name="Domonkos Márk" userId="5b754e74-2ec2-4aaf-b9f5-cf8f0656bdfa" providerId="ADAL" clId="{F4C2286D-0DBE-4644-A538-34A6C903FB9C}" dt="2022-01-20T08:47:28.308" v="25961" actId="478"/>
          <ac:spMkLst>
            <pc:docMk/>
            <pc:sldMk cId="4235234206" sldId="712"/>
            <ac:spMk id="2" creationId="{15089A8B-DABC-4CAF-A77E-29CC1399713B}"/>
          </ac:spMkLst>
        </pc:spChg>
        <pc:spChg chg="mod">
          <ac:chgData name="Domonkos Márk" userId="5b754e74-2ec2-4aaf-b9f5-cf8f0656bdfa" providerId="ADAL" clId="{F4C2286D-0DBE-4644-A538-34A6C903FB9C}" dt="2022-01-20T08:46:43.074" v="25958" actId="20577"/>
          <ac:spMkLst>
            <pc:docMk/>
            <pc:sldMk cId="4235234206" sldId="712"/>
            <ac:spMk id="6" creationId="{A4523662-0276-4BB6-9B1E-10C8B5A1834A}"/>
          </ac:spMkLst>
        </pc:spChg>
        <pc:spChg chg="mod">
          <ac:chgData name="Domonkos Márk" userId="5b754e74-2ec2-4aaf-b9f5-cf8f0656bdfa" providerId="ADAL" clId="{F4C2286D-0DBE-4644-A538-34A6C903FB9C}" dt="2022-01-20T08:47:15.195" v="25959"/>
          <ac:spMkLst>
            <pc:docMk/>
            <pc:sldMk cId="4235234206" sldId="712"/>
            <ac:spMk id="11" creationId="{A4D6A8A5-7A2F-4C73-9E5F-5BA521777329}"/>
          </ac:spMkLst>
        </pc:spChg>
        <pc:spChg chg="mod">
          <ac:chgData name="Domonkos Márk" userId="5b754e74-2ec2-4aaf-b9f5-cf8f0656bdfa" providerId="ADAL" clId="{F4C2286D-0DBE-4644-A538-34A6C903FB9C}" dt="2022-01-20T08:47:15.195" v="25959"/>
          <ac:spMkLst>
            <pc:docMk/>
            <pc:sldMk cId="4235234206" sldId="712"/>
            <ac:spMk id="14" creationId="{AEDB5A2A-408C-4325-BA71-D21F4AFE33A5}"/>
          </ac:spMkLst>
        </pc:spChg>
        <pc:spChg chg="add mod">
          <ac:chgData name="Domonkos Márk" userId="5b754e74-2ec2-4aaf-b9f5-cf8f0656bdfa" providerId="ADAL" clId="{F4C2286D-0DBE-4644-A538-34A6C903FB9C}" dt="2022-01-20T08:49:01.067" v="25979" actId="1076"/>
          <ac:spMkLst>
            <pc:docMk/>
            <pc:sldMk cId="4235234206" sldId="712"/>
            <ac:spMk id="17" creationId="{691CF1FF-FAAA-4B0B-8910-5CDDE1078903}"/>
          </ac:spMkLst>
        </pc:spChg>
        <pc:spChg chg="add mod">
          <ac:chgData name="Domonkos Márk" userId="5b754e74-2ec2-4aaf-b9f5-cf8f0656bdfa" providerId="ADAL" clId="{F4C2286D-0DBE-4644-A538-34A6C903FB9C}" dt="2022-01-20T08:49:52.817" v="25992" actId="1076"/>
          <ac:spMkLst>
            <pc:docMk/>
            <pc:sldMk cId="4235234206" sldId="712"/>
            <ac:spMk id="18" creationId="{6D8DF29A-67A3-4809-A9E6-25F6956D5C90}"/>
          </ac:spMkLst>
        </pc:spChg>
        <pc:spChg chg="add mod">
          <ac:chgData name="Domonkos Márk" userId="5b754e74-2ec2-4aaf-b9f5-cf8f0656bdfa" providerId="ADAL" clId="{F4C2286D-0DBE-4644-A538-34A6C903FB9C}" dt="2022-01-20T08:48:48.102" v="25974" actId="2085"/>
          <ac:spMkLst>
            <pc:docMk/>
            <pc:sldMk cId="4235234206" sldId="712"/>
            <ac:spMk id="20" creationId="{8C744E66-BA2A-49B2-833D-5442CB08FDB2}"/>
          </ac:spMkLst>
        </pc:spChg>
        <pc:grpChg chg="add mod">
          <ac:chgData name="Domonkos Márk" userId="5b754e74-2ec2-4aaf-b9f5-cf8f0656bdfa" providerId="ADAL" clId="{F4C2286D-0DBE-4644-A538-34A6C903FB9C}" dt="2022-01-20T08:47:51.547" v="25965" actId="1076"/>
          <ac:grpSpMkLst>
            <pc:docMk/>
            <pc:sldMk cId="4235234206" sldId="712"/>
            <ac:grpSpMk id="8" creationId="{F11D2683-B20C-481E-92FD-F89363A4E63C}"/>
          </ac:grpSpMkLst>
        </pc:grpChg>
        <pc:grpChg chg="mod">
          <ac:chgData name="Domonkos Márk" userId="5b754e74-2ec2-4aaf-b9f5-cf8f0656bdfa" providerId="ADAL" clId="{F4C2286D-0DBE-4644-A538-34A6C903FB9C}" dt="2022-01-20T08:47:15.195" v="25959"/>
          <ac:grpSpMkLst>
            <pc:docMk/>
            <pc:sldMk cId="4235234206" sldId="712"/>
            <ac:grpSpMk id="9" creationId="{6C08BA6A-AE0E-4973-8ACF-C60DA3F18CE5}"/>
          </ac:grpSpMkLst>
        </pc:grpChg>
        <pc:grpChg chg="add mod">
          <ac:chgData name="Domonkos Márk" userId="5b754e74-2ec2-4aaf-b9f5-cf8f0656bdfa" providerId="ADAL" clId="{F4C2286D-0DBE-4644-A538-34A6C903FB9C}" dt="2022-01-20T08:47:55.715" v="25966" actId="1076"/>
          <ac:grpSpMkLst>
            <pc:docMk/>
            <pc:sldMk cId="4235234206" sldId="712"/>
            <ac:grpSpMk id="13" creationId="{26D57BF5-A2C5-475B-8EDB-45B199FD41DA}"/>
          </ac:grpSpMkLst>
        </pc:grpChg>
        <pc:picChg chg="add mod">
          <ac:chgData name="Domonkos Márk" userId="5b754e74-2ec2-4aaf-b9f5-cf8f0656bdfa" providerId="ADAL" clId="{F4C2286D-0DBE-4644-A538-34A6C903FB9C}" dt="2022-01-20T08:49:28.627" v="25986" actId="1076"/>
          <ac:picMkLst>
            <pc:docMk/>
            <pc:sldMk cId="4235234206" sldId="712"/>
            <ac:picMk id="7" creationId="{6A976A2C-899C-4B4F-B85B-CF9BC35A7FBA}"/>
          </ac:picMkLst>
        </pc:picChg>
        <pc:picChg chg="mod">
          <ac:chgData name="Domonkos Márk" userId="5b754e74-2ec2-4aaf-b9f5-cf8f0656bdfa" providerId="ADAL" clId="{F4C2286D-0DBE-4644-A538-34A6C903FB9C}" dt="2022-01-20T08:47:15.195" v="25959"/>
          <ac:picMkLst>
            <pc:docMk/>
            <pc:sldMk cId="4235234206" sldId="712"/>
            <ac:picMk id="10" creationId="{AABAE33F-5A66-4B4A-BF2F-C3222D1D187E}"/>
          </ac:picMkLst>
        </pc:picChg>
        <pc:picChg chg="mod">
          <ac:chgData name="Domonkos Márk" userId="5b754e74-2ec2-4aaf-b9f5-cf8f0656bdfa" providerId="ADAL" clId="{F4C2286D-0DBE-4644-A538-34A6C903FB9C}" dt="2022-01-20T08:47:15.195" v="25959"/>
          <ac:picMkLst>
            <pc:docMk/>
            <pc:sldMk cId="4235234206" sldId="712"/>
            <ac:picMk id="12" creationId="{E33B69AF-35E5-48C2-9047-120BE0485240}"/>
          </ac:picMkLst>
        </pc:picChg>
        <pc:picChg chg="mod">
          <ac:chgData name="Domonkos Márk" userId="5b754e74-2ec2-4aaf-b9f5-cf8f0656bdfa" providerId="ADAL" clId="{F4C2286D-0DBE-4644-A538-34A6C903FB9C}" dt="2022-01-20T08:47:15.195" v="25959"/>
          <ac:picMkLst>
            <pc:docMk/>
            <pc:sldMk cId="4235234206" sldId="712"/>
            <ac:picMk id="15" creationId="{D2E47C5B-6160-402C-9B8D-B0C805337864}"/>
          </ac:picMkLst>
        </pc:picChg>
        <pc:picChg chg="mod">
          <ac:chgData name="Domonkos Márk" userId="5b754e74-2ec2-4aaf-b9f5-cf8f0656bdfa" providerId="ADAL" clId="{F4C2286D-0DBE-4644-A538-34A6C903FB9C}" dt="2022-01-20T08:47:15.195" v="25959"/>
          <ac:picMkLst>
            <pc:docMk/>
            <pc:sldMk cId="4235234206" sldId="712"/>
            <ac:picMk id="16" creationId="{F73EB1F7-B3FB-4CD4-81FD-036374039028}"/>
          </ac:picMkLst>
        </pc:picChg>
        <pc:picChg chg="add mod">
          <ac:chgData name="Domonkos Márk" userId="5b754e74-2ec2-4aaf-b9f5-cf8f0656bdfa" providerId="ADAL" clId="{F4C2286D-0DBE-4644-A538-34A6C903FB9C}" dt="2022-01-20T08:47:55.715" v="25966" actId="1076"/>
          <ac:picMkLst>
            <pc:docMk/>
            <pc:sldMk cId="4235234206" sldId="712"/>
            <ac:picMk id="19" creationId="{07B6524A-4757-4E70-B116-7C845B4EB8F5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08:52:21.276" v="26040" actId="2085"/>
        <pc:sldMkLst>
          <pc:docMk/>
          <pc:sldMk cId="3625880710" sldId="713"/>
        </pc:sldMkLst>
        <pc:spChg chg="del">
          <ac:chgData name="Domonkos Márk" userId="5b754e74-2ec2-4aaf-b9f5-cf8f0656bdfa" providerId="ADAL" clId="{F4C2286D-0DBE-4644-A538-34A6C903FB9C}" dt="2022-01-20T08:50:33.267" v="26012" actId="478"/>
          <ac:spMkLst>
            <pc:docMk/>
            <pc:sldMk cId="3625880710" sldId="713"/>
            <ac:spMk id="2" creationId="{2069FD54-E9FC-42C0-B1F5-C2FEE72B31F2}"/>
          </ac:spMkLst>
        </pc:spChg>
        <pc:spChg chg="mod">
          <ac:chgData name="Domonkos Márk" userId="5b754e74-2ec2-4aaf-b9f5-cf8f0656bdfa" providerId="ADAL" clId="{F4C2286D-0DBE-4644-A538-34A6C903FB9C}" dt="2022-01-20T08:50:12.056" v="26009" actId="20577"/>
          <ac:spMkLst>
            <pc:docMk/>
            <pc:sldMk cId="3625880710" sldId="713"/>
            <ac:spMk id="6" creationId="{34B228BB-9336-4A0A-8D49-9287188E1D79}"/>
          </ac:spMkLst>
        </pc:spChg>
        <pc:spChg chg="add mod">
          <ac:chgData name="Domonkos Márk" userId="5b754e74-2ec2-4aaf-b9f5-cf8f0656bdfa" providerId="ADAL" clId="{F4C2286D-0DBE-4644-A538-34A6C903FB9C}" dt="2022-01-20T08:50:44.331" v="26016" actId="1076"/>
          <ac:spMkLst>
            <pc:docMk/>
            <pc:sldMk cId="3625880710" sldId="713"/>
            <ac:spMk id="7" creationId="{937F86A3-D1A8-4A88-B0C7-5E443E1C6D79}"/>
          </ac:spMkLst>
        </pc:spChg>
        <pc:spChg chg="mod">
          <ac:chgData name="Domonkos Márk" userId="5b754e74-2ec2-4aaf-b9f5-cf8f0656bdfa" providerId="ADAL" clId="{F4C2286D-0DBE-4644-A538-34A6C903FB9C}" dt="2022-01-20T08:51:39.921" v="26029" actId="14100"/>
          <ac:spMkLst>
            <pc:docMk/>
            <pc:sldMk cId="3625880710" sldId="713"/>
            <ac:spMk id="9" creationId="{E4745EE4-9F50-419F-B979-B54F5AEE520D}"/>
          </ac:spMkLst>
        </pc:spChg>
        <pc:spChg chg="mod">
          <ac:chgData name="Domonkos Márk" userId="5b754e74-2ec2-4aaf-b9f5-cf8f0656bdfa" providerId="ADAL" clId="{F4C2286D-0DBE-4644-A538-34A6C903FB9C}" dt="2022-01-20T08:52:21.276" v="26040" actId="2085"/>
          <ac:spMkLst>
            <pc:docMk/>
            <pc:sldMk cId="3625880710" sldId="713"/>
            <ac:spMk id="11" creationId="{2A039354-01AB-4875-8F4B-E430CF8E1B20}"/>
          </ac:spMkLst>
        </pc:spChg>
        <pc:spChg chg="mod">
          <ac:chgData name="Domonkos Márk" userId="5b754e74-2ec2-4aaf-b9f5-cf8f0656bdfa" providerId="ADAL" clId="{F4C2286D-0DBE-4644-A538-34A6C903FB9C}" dt="2022-01-20T08:51:50.700" v="26033" actId="1076"/>
          <ac:spMkLst>
            <pc:docMk/>
            <pc:sldMk cId="3625880710" sldId="713"/>
            <ac:spMk id="12" creationId="{DFE6BE78-8B44-42FD-8E69-C8ADD4CCC66C}"/>
          </ac:spMkLst>
        </pc:spChg>
        <pc:spChg chg="mod">
          <ac:chgData name="Domonkos Márk" userId="5b754e74-2ec2-4aaf-b9f5-cf8f0656bdfa" providerId="ADAL" clId="{F4C2286D-0DBE-4644-A538-34A6C903FB9C}" dt="2022-01-20T08:51:12.699" v="26021" actId="14100"/>
          <ac:spMkLst>
            <pc:docMk/>
            <pc:sldMk cId="3625880710" sldId="713"/>
            <ac:spMk id="14" creationId="{26F6ED22-A4A2-465E-9E83-8934D4AAC212}"/>
          </ac:spMkLst>
        </pc:spChg>
        <pc:spChg chg="mod">
          <ac:chgData name="Domonkos Márk" userId="5b754e74-2ec2-4aaf-b9f5-cf8f0656bdfa" providerId="ADAL" clId="{F4C2286D-0DBE-4644-A538-34A6C903FB9C}" dt="2022-01-20T08:51:28.397" v="26026" actId="1076"/>
          <ac:spMkLst>
            <pc:docMk/>
            <pc:sldMk cId="3625880710" sldId="713"/>
            <ac:spMk id="15" creationId="{5DF7D8E4-2E0C-422E-9F20-D37F6E4A79FC}"/>
          </ac:spMkLst>
        </pc:spChg>
        <pc:spChg chg="mod">
          <ac:chgData name="Domonkos Márk" userId="5b754e74-2ec2-4aaf-b9f5-cf8f0656bdfa" providerId="ADAL" clId="{F4C2286D-0DBE-4644-A538-34A6C903FB9C}" dt="2022-01-20T08:51:19.003" v="26024" actId="1076"/>
          <ac:spMkLst>
            <pc:docMk/>
            <pc:sldMk cId="3625880710" sldId="713"/>
            <ac:spMk id="16" creationId="{5E3E535A-ED60-4B25-9376-15B4C9303165}"/>
          </ac:spMkLst>
        </pc:spChg>
        <pc:spChg chg="mod">
          <ac:chgData name="Domonkos Márk" userId="5b754e74-2ec2-4aaf-b9f5-cf8f0656bdfa" providerId="ADAL" clId="{F4C2286D-0DBE-4644-A538-34A6C903FB9C}" dt="2022-01-20T08:52:02.998" v="26035"/>
          <ac:spMkLst>
            <pc:docMk/>
            <pc:sldMk cId="3625880710" sldId="713"/>
            <ac:spMk id="18" creationId="{2019561F-BE47-461E-A583-F6B5B6AE35A8}"/>
          </ac:spMkLst>
        </pc:spChg>
        <pc:grpChg chg="add mod">
          <ac:chgData name="Domonkos Márk" userId="5b754e74-2ec2-4aaf-b9f5-cf8f0656bdfa" providerId="ADAL" clId="{F4C2286D-0DBE-4644-A538-34A6C903FB9C}" dt="2022-01-20T08:50:41.189" v="26015" actId="1076"/>
          <ac:grpSpMkLst>
            <pc:docMk/>
            <pc:sldMk cId="3625880710" sldId="713"/>
            <ac:grpSpMk id="8" creationId="{ED9C38A4-DC5F-4F29-B81E-287A09141BD6}"/>
          </ac:grpSpMkLst>
        </pc:grpChg>
        <pc:grpChg chg="mod">
          <ac:chgData name="Domonkos Márk" userId="5b754e74-2ec2-4aaf-b9f5-cf8f0656bdfa" providerId="ADAL" clId="{F4C2286D-0DBE-4644-A538-34A6C903FB9C}" dt="2022-01-20T08:50:27.781" v="26010"/>
          <ac:grpSpMkLst>
            <pc:docMk/>
            <pc:sldMk cId="3625880710" sldId="713"/>
            <ac:grpSpMk id="10" creationId="{1D2F8E27-28E6-4A73-87F9-B2744E913811}"/>
          </ac:grpSpMkLst>
        </pc:grpChg>
        <pc:grpChg chg="add mod">
          <ac:chgData name="Domonkos Márk" userId="5b754e74-2ec2-4aaf-b9f5-cf8f0656bdfa" providerId="ADAL" clId="{F4C2286D-0DBE-4644-A538-34A6C903FB9C}" dt="2022-01-20T08:50:59.198" v="26018" actId="1076"/>
          <ac:grpSpMkLst>
            <pc:docMk/>
            <pc:sldMk cId="3625880710" sldId="713"/>
            <ac:grpSpMk id="13" creationId="{8605FFF7-BFAF-4128-AB94-495CE1A846A5}"/>
          </ac:grpSpMkLst>
        </pc:grpChg>
        <pc:grpChg chg="add mod">
          <ac:chgData name="Domonkos Márk" userId="5b754e74-2ec2-4aaf-b9f5-cf8f0656bdfa" providerId="ADAL" clId="{F4C2286D-0DBE-4644-A538-34A6C903FB9C}" dt="2022-01-20T08:52:08.068" v="26037" actId="14100"/>
          <ac:grpSpMkLst>
            <pc:docMk/>
            <pc:sldMk cId="3625880710" sldId="713"/>
            <ac:grpSpMk id="17" creationId="{1D9A6883-4EC2-40A0-AFA3-C8BBB2C8BAFD}"/>
          </ac:grpSpMkLst>
        </pc:grpChg>
        <pc:picChg chg="mod">
          <ac:chgData name="Domonkos Márk" userId="5b754e74-2ec2-4aaf-b9f5-cf8f0656bdfa" providerId="ADAL" clId="{F4C2286D-0DBE-4644-A538-34A6C903FB9C}" dt="2022-01-20T08:52:02.998" v="26035"/>
          <ac:picMkLst>
            <pc:docMk/>
            <pc:sldMk cId="3625880710" sldId="713"/>
            <ac:picMk id="19" creationId="{C5174976-2CB5-4A69-8197-020634F8A5A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08:55:34.416" v="26071" actId="1076"/>
        <pc:sldMkLst>
          <pc:docMk/>
          <pc:sldMk cId="1265230751" sldId="714"/>
        </pc:sldMkLst>
        <pc:spChg chg="del">
          <ac:chgData name="Domonkos Márk" userId="5b754e74-2ec2-4aaf-b9f5-cf8f0656bdfa" providerId="ADAL" clId="{F4C2286D-0DBE-4644-A538-34A6C903FB9C}" dt="2022-01-20T08:53:42.511" v="26048" actId="478"/>
          <ac:spMkLst>
            <pc:docMk/>
            <pc:sldMk cId="1265230751" sldId="714"/>
            <ac:spMk id="2" creationId="{2A467AB4-1FBB-4DE4-87D6-F3BD9423357C}"/>
          </ac:spMkLst>
        </pc:spChg>
        <pc:spChg chg="mod">
          <ac:chgData name="Domonkos Márk" userId="5b754e74-2ec2-4aaf-b9f5-cf8f0656bdfa" providerId="ADAL" clId="{F4C2286D-0DBE-4644-A538-34A6C903FB9C}" dt="2022-01-20T08:52:54.009" v="26044" actId="27636"/>
          <ac:spMkLst>
            <pc:docMk/>
            <pc:sldMk cId="1265230751" sldId="714"/>
            <ac:spMk id="6" creationId="{843D07D5-E382-4D19-93B3-7C7382221716}"/>
          </ac:spMkLst>
        </pc:spChg>
        <pc:spChg chg="add mod">
          <ac:chgData name="Domonkos Márk" userId="5b754e74-2ec2-4aaf-b9f5-cf8f0656bdfa" providerId="ADAL" clId="{F4C2286D-0DBE-4644-A538-34A6C903FB9C}" dt="2022-01-20T08:54:15.779" v="26056" actId="2085"/>
          <ac:spMkLst>
            <pc:docMk/>
            <pc:sldMk cId="1265230751" sldId="714"/>
            <ac:spMk id="8" creationId="{E1E9EDF1-E422-4E78-B8E4-7EA7770E5EEB}"/>
          </ac:spMkLst>
        </pc:spChg>
        <pc:spChg chg="add mod">
          <ac:chgData name="Domonkos Márk" userId="5b754e74-2ec2-4aaf-b9f5-cf8f0656bdfa" providerId="ADAL" clId="{F4C2286D-0DBE-4644-A538-34A6C903FB9C}" dt="2022-01-20T08:54:21.113" v="26057" actId="1076"/>
          <ac:spMkLst>
            <pc:docMk/>
            <pc:sldMk cId="1265230751" sldId="714"/>
            <ac:spMk id="9" creationId="{6EE92F9C-9C31-4FF8-BDA0-3F2B83EA3F64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11" creationId="{00A8ECA1-78FC-4E07-96E4-DC9F98022CD1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12" creationId="{3B44B594-5329-4068-8389-DCFFE0234969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13" creationId="{837935ED-2F6C-4267-9E0A-5749EC462D96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14" creationId="{C25A6474-E697-4C2C-AC09-7E0CFDE1ABE3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15" creationId="{0ECCB255-E966-4261-AF17-BC986B760E0E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16" creationId="{35A7A362-8281-4AF2-B1E3-8755DD92B08D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17" creationId="{1E9EF49B-CE7C-4875-BAE6-201A940CC26A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18" creationId="{02DFADAC-2542-43F3-8DCE-807969943EB2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19" creationId="{9DF7650F-9635-44B4-BD97-C6D3B93AE00A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20" creationId="{EF5BBFF2-8D99-4D8B-B67A-69A28AF8E0B0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21" creationId="{AC25F800-D233-4CCB-A562-9A291C957024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22" creationId="{3FE0CA08-4761-4452-8397-F2D356FA8AC1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23" creationId="{5EEDD22B-F36D-4724-824D-F4FA33903AC2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35" creationId="{649BEA12-317F-4A6B-A48F-E1990B854DE3}"/>
          </ac:spMkLst>
        </pc:spChg>
        <pc:spChg chg="mod">
          <ac:chgData name="Domonkos Márk" userId="5b754e74-2ec2-4aaf-b9f5-cf8f0656bdfa" providerId="ADAL" clId="{F4C2286D-0DBE-4644-A538-34A6C903FB9C}" dt="2022-01-20T08:53:16.307" v="26045"/>
          <ac:spMkLst>
            <pc:docMk/>
            <pc:sldMk cId="1265230751" sldId="714"/>
            <ac:spMk id="36" creationId="{79968B75-0417-4CFC-B0D3-6B22A2E73706}"/>
          </ac:spMkLst>
        </pc:spChg>
        <pc:spChg chg="add mod">
          <ac:chgData name="Domonkos Márk" userId="5b754e74-2ec2-4aaf-b9f5-cf8f0656bdfa" providerId="ADAL" clId="{F4C2286D-0DBE-4644-A538-34A6C903FB9C}" dt="2022-01-20T08:55:26.760" v="26070" actId="1076"/>
          <ac:spMkLst>
            <pc:docMk/>
            <pc:sldMk cId="1265230751" sldId="714"/>
            <ac:spMk id="37" creationId="{190931DB-7211-404B-A986-874CA1D4A58E}"/>
          </ac:spMkLst>
        </pc:spChg>
        <pc:spChg chg="add mod">
          <ac:chgData name="Domonkos Márk" userId="5b754e74-2ec2-4aaf-b9f5-cf8f0656bdfa" providerId="ADAL" clId="{F4C2286D-0DBE-4644-A538-34A6C903FB9C}" dt="2022-01-20T08:54:43.241" v="26062" actId="1076"/>
          <ac:spMkLst>
            <pc:docMk/>
            <pc:sldMk cId="1265230751" sldId="714"/>
            <ac:spMk id="38" creationId="{463B10CC-6778-4284-8CEA-00D4B6DF3C3B}"/>
          </ac:spMkLst>
        </pc:spChg>
        <pc:spChg chg="add mod">
          <ac:chgData name="Domonkos Márk" userId="5b754e74-2ec2-4aaf-b9f5-cf8f0656bdfa" providerId="ADAL" clId="{F4C2286D-0DBE-4644-A538-34A6C903FB9C}" dt="2022-01-20T08:55:34.416" v="26071" actId="1076"/>
          <ac:spMkLst>
            <pc:docMk/>
            <pc:sldMk cId="1265230751" sldId="714"/>
            <ac:spMk id="39" creationId="{0F21B4C3-DC72-4DE3-9E30-555C4499D6B2}"/>
          </ac:spMkLst>
        </pc:spChg>
        <pc:spChg chg="add mod">
          <ac:chgData name="Domonkos Márk" userId="5b754e74-2ec2-4aaf-b9f5-cf8f0656bdfa" providerId="ADAL" clId="{F4C2286D-0DBE-4644-A538-34A6C903FB9C}" dt="2022-01-20T08:54:57.865" v="26064" actId="1076"/>
          <ac:spMkLst>
            <pc:docMk/>
            <pc:sldMk cId="1265230751" sldId="714"/>
            <ac:spMk id="40" creationId="{5D0A347C-2C7D-4734-8F91-E955E65F5D33}"/>
          </ac:spMkLst>
        </pc:spChg>
        <pc:grpChg chg="add mod">
          <ac:chgData name="Domonkos Márk" userId="5b754e74-2ec2-4aaf-b9f5-cf8f0656bdfa" providerId="ADAL" clId="{F4C2286D-0DBE-4644-A538-34A6C903FB9C}" dt="2022-01-20T08:53:46.338" v="26049" actId="1076"/>
          <ac:grpSpMkLst>
            <pc:docMk/>
            <pc:sldMk cId="1265230751" sldId="714"/>
            <ac:grpSpMk id="10" creationId="{58FD1B1C-7BC1-4CC3-A400-07439CC39204}"/>
          </ac:grpSpMkLst>
        </pc:grpChg>
        <pc:picChg chg="add mod">
          <ac:chgData name="Domonkos Márk" userId="5b754e74-2ec2-4aaf-b9f5-cf8f0656bdfa" providerId="ADAL" clId="{F4C2286D-0DBE-4644-A538-34A6C903FB9C}" dt="2022-01-20T08:54:26.706" v="26058" actId="1076"/>
          <ac:picMkLst>
            <pc:docMk/>
            <pc:sldMk cId="1265230751" sldId="714"/>
            <ac:picMk id="7" creationId="{74D4851A-356E-44BB-A43F-2EF2B34433FA}"/>
          </ac:picMkLst>
        </pc:picChg>
        <pc:cxnChg chg="mod">
          <ac:chgData name="Domonkos Márk" userId="5b754e74-2ec2-4aaf-b9f5-cf8f0656bdfa" providerId="ADAL" clId="{F4C2286D-0DBE-4644-A538-34A6C903FB9C}" dt="2022-01-20T08:53:16.307" v="26045"/>
          <ac:cxnSpMkLst>
            <pc:docMk/>
            <pc:sldMk cId="1265230751" sldId="714"/>
            <ac:cxnSpMk id="24" creationId="{BD20DB83-C3CF-43E8-BD68-61A1CF8238A3}"/>
          </ac:cxnSpMkLst>
        </pc:cxnChg>
        <pc:cxnChg chg="mod">
          <ac:chgData name="Domonkos Márk" userId="5b754e74-2ec2-4aaf-b9f5-cf8f0656bdfa" providerId="ADAL" clId="{F4C2286D-0DBE-4644-A538-34A6C903FB9C}" dt="2022-01-20T08:53:16.307" v="26045"/>
          <ac:cxnSpMkLst>
            <pc:docMk/>
            <pc:sldMk cId="1265230751" sldId="714"/>
            <ac:cxnSpMk id="25" creationId="{E63271B7-A060-45AF-8E24-7E18CABE62F9}"/>
          </ac:cxnSpMkLst>
        </pc:cxnChg>
        <pc:cxnChg chg="mod">
          <ac:chgData name="Domonkos Márk" userId="5b754e74-2ec2-4aaf-b9f5-cf8f0656bdfa" providerId="ADAL" clId="{F4C2286D-0DBE-4644-A538-34A6C903FB9C}" dt="2022-01-20T08:53:16.307" v="26045"/>
          <ac:cxnSpMkLst>
            <pc:docMk/>
            <pc:sldMk cId="1265230751" sldId="714"/>
            <ac:cxnSpMk id="26" creationId="{883C5FEC-2702-469B-A1F1-C9C4744A41BF}"/>
          </ac:cxnSpMkLst>
        </pc:cxnChg>
        <pc:cxnChg chg="mod">
          <ac:chgData name="Domonkos Márk" userId="5b754e74-2ec2-4aaf-b9f5-cf8f0656bdfa" providerId="ADAL" clId="{F4C2286D-0DBE-4644-A538-34A6C903FB9C}" dt="2022-01-20T08:53:16.307" v="26045"/>
          <ac:cxnSpMkLst>
            <pc:docMk/>
            <pc:sldMk cId="1265230751" sldId="714"/>
            <ac:cxnSpMk id="27" creationId="{DB290EE3-A94B-4F2E-A9BA-427EDD4DDF18}"/>
          </ac:cxnSpMkLst>
        </pc:cxnChg>
        <pc:cxnChg chg="mod">
          <ac:chgData name="Domonkos Márk" userId="5b754e74-2ec2-4aaf-b9f5-cf8f0656bdfa" providerId="ADAL" clId="{F4C2286D-0DBE-4644-A538-34A6C903FB9C}" dt="2022-01-20T08:53:16.307" v="26045"/>
          <ac:cxnSpMkLst>
            <pc:docMk/>
            <pc:sldMk cId="1265230751" sldId="714"/>
            <ac:cxnSpMk id="28" creationId="{8B20855F-AC2D-46B6-8F03-DE3E7F970AED}"/>
          </ac:cxnSpMkLst>
        </pc:cxnChg>
        <pc:cxnChg chg="mod">
          <ac:chgData name="Domonkos Márk" userId="5b754e74-2ec2-4aaf-b9f5-cf8f0656bdfa" providerId="ADAL" clId="{F4C2286D-0DBE-4644-A538-34A6C903FB9C}" dt="2022-01-20T08:53:16.307" v="26045"/>
          <ac:cxnSpMkLst>
            <pc:docMk/>
            <pc:sldMk cId="1265230751" sldId="714"/>
            <ac:cxnSpMk id="29" creationId="{F72E5A06-DA9C-4095-9804-D84C9DE8FE70}"/>
          </ac:cxnSpMkLst>
        </pc:cxnChg>
        <pc:cxnChg chg="mod">
          <ac:chgData name="Domonkos Márk" userId="5b754e74-2ec2-4aaf-b9f5-cf8f0656bdfa" providerId="ADAL" clId="{F4C2286D-0DBE-4644-A538-34A6C903FB9C}" dt="2022-01-20T08:53:16.307" v="26045"/>
          <ac:cxnSpMkLst>
            <pc:docMk/>
            <pc:sldMk cId="1265230751" sldId="714"/>
            <ac:cxnSpMk id="30" creationId="{8DDE15AE-67D7-43FA-B29A-0CF09404872D}"/>
          </ac:cxnSpMkLst>
        </pc:cxnChg>
        <pc:cxnChg chg="mod">
          <ac:chgData name="Domonkos Márk" userId="5b754e74-2ec2-4aaf-b9f5-cf8f0656bdfa" providerId="ADAL" clId="{F4C2286D-0DBE-4644-A538-34A6C903FB9C}" dt="2022-01-20T08:53:16.307" v="26045"/>
          <ac:cxnSpMkLst>
            <pc:docMk/>
            <pc:sldMk cId="1265230751" sldId="714"/>
            <ac:cxnSpMk id="31" creationId="{005650E2-1D62-424A-8F2B-BF6CA9E9478A}"/>
          </ac:cxnSpMkLst>
        </pc:cxnChg>
        <pc:cxnChg chg="mod">
          <ac:chgData name="Domonkos Márk" userId="5b754e74-2ec2-4aaf-b9f5-cf8f0656bdfa" providerId="ADAL" clId="{F4C2286D-0DBE-4644-A538-34A6C903FB9C}" dt="2022-01-20T08:53:16.307" v="26045"/>
          <ac:cxnSpMkLst>
            <pc:docMk/>
            <pc:sldMk cId="1265230751" sldId="714"/>
            <ac:cxnSpMk id="32" creationId="{8CE0D284-2F09-4341-B065-CEA059AF650C}"/>
          </ac:cxnSpMkLst>
        </pc:cxnChg>
        <pc:cxnChg chg="mod">
          <ac:chgData name="Domonkos Márk" userId="5b754e74-2ec2-4aaf-b9f5-cf8f0656bdfa" providerId="ADAL" clId="{F4C2286D-0DBE-4644-A538-34A6C903FB9C}" dt="2022-01-20T08:53:16.307" v="26045"/>
          <ac:cxnSpMkLst>
            <pc:docMk/>
            <pc:sldMk cId="1265230751" sldId="714"/>
            <ac:cxnSpMk id="33" creationId="{099A2D6F-6DBE-49C4-8A20-A2EC22C4F126}"/>
          </ac:cxnSpMkLst>
        </pc:cxnChg>
        <pc:cxnChg chg="mod">
          <ac:chgData name="Domonkos Márk" userId="5b754e74-2ec2-4aaf-b9f5-cf8f0656bdfa" providerId="ADAL" clId="{F4C2286D-0DBE-4644-A538-34A6C903FB9C}" dt="2022-01-20T08:53:16.307" v="26045"/>
          <ac:cxnSpMkLst>
            <pc:docMk/>
            <pc:sldMk cId="1265230751" sldId="714"/>
            <ac:cxnSpMk id="34" creationId="{35285839-4DF9-4F6B-92CF-91A6000B543C}"/>
          </ac:cxnSpMkLst>
        </pc:cxnChg>
        <pc:cxnChg chg="add mod">
          <ac:chgData name="Domonkos Márk" userId="5b754e74-2ec2-4aaf-b9f5-cf8f0656bdfa" providerId="ADAL" clId="{F4C2286D-0DBE-4644-A538-34A6C903FB9C}" dt="2022-01-20T08:54:57.865" v="26064" actId="1076"/>
          <ac:cxnSpMkLst>
            <pc:docMk/>
            <pc:sldMk cId="1265230751" sldId="714"/>
            <ac:cxnSpMk id="41" creationId="{6B541FC8-FBD0-4FFD-B99C-D45BAD2FB64F}"/>
          </ac:cxnSpMkLst>
        </pc:cxnChg>
        <pc:cxnChg chg="add mod">
          <ac:chgData name="Domonkos Márk" userId="5b754e74-2ec2-4aaf-b9f5-cf8f0656bdfa" providerId="ADAL" clId="{F4C2286D-0DBE-4644-A538-34A6C903FB9C}" dt="2022-01-20T08:55:14.552" v="26067" actId="1076"/>
          <ac:cxnSpMkLst>
            <pc:docMk/>
            <pc:sldMk cId="1265230751" sldId="714"/>
            <ac:cxnSpMk id="42" creationId="{12D9B7A3-A844-4441-9F1A-1D9B72E21DA4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20T09:00:03.809" v="26147" actId="1076"/>
        <pc:sldMkLst>
          <pc:docMk/>
          <pc:sldMk cId="1193310101" sldId="715"/>
        </pc:sldMkLst>
        <pc:spChg chg="del">
          <ac:chgData name="Domonkos Márk" userId="5b754e74-2ec2-4aaf-b9f5-cf8f0656bdfa" providerId="ADAL" clId="{F4C2286D-0DBE-4644-A538-34A6C903FB9C}" dt="2022-01-20T08:56:42.799" v="26098" actId="478"/>
          <ac:spMkLst>
            <pc:docMk/>
            <pc:sldMk cId="1193310101" sldId="715"/>
            <ac:spMk id="2" creationId="{F7523C50-A375-462B-A3D1-182E94505F82}"/>
          </ac:spMkLst>
        </pc:spChg>
        <pc:spChg chg="mod">
          <ac:chgData name="Domonkos Márk" userId="5b754e74-2ec2-4aaf-b9f5-cf8f0656bdfa" providerId="ADAL" clId="{F4C2286D-0DBE-4644-A538-34A6C903FB9C}" dt="2022-01-20T08:56:21.873" v="26094" actId="20577"/>
          <ac:spMkLst>
            <pc:docMk/>
            <pc:sldMk cId="1193310101" sldId="715"/>
            <ac:spMk id="6" creationId="{7C70F897-0EAD-487D-89E6-472CBEBC013C}"/>
          </ac:spMkLst>
        </pc:spChg>
        <pc:spChg chg="add del mod">
          <ac:chgData name="Domonkos Márk" userId="5b754e74-2ec2-4aaf-b9f5-cf8f0656bdfa" providerId="ADAL" clId="{F4C2286D-0DBE-4644-A538-34A6C903FB9C}" dt="2022-01-20T08:56:37.739" v="26096" actId="478"/>
          <ac:spMkLst>
            <pc:docMk/>
            <pc:sldMk cId="1193310101" sldId="715"/>
            <ac:spMk id="7" creationId="{17B8B54D-A10E-49CF-BBA5-D85EE5A87EC8}"/>
          </ac:spMkLst>
        </pc:spChg>
        <pc:spChg chg="add del mod">
          <ac:chgData name="Domonkos Márk" userId="5b754e74-2ec2-4aaf-b9f5-cf8f0656bdfa" providerId="ADAL" clId="{F4C2286D-0DBE-4644-A538-34A6C903FB9C}" dt="2022-01-20T08:56:40.381" v="26097" actId="478"/>
          <ac:spMkLst>
            <pc:docMk/>
            <pc:sldMk cId="1193310101" sldId="715"/>
            <ac:spMk id="8" creationId="{6A4CE916-AC28-408E-BF94-0EF250731B37}"/>
          </ac:spMkLst>
        </pc:spChg>
        <pc:spChg chg="add mod">
          <ac:chgData name="Domonkos Márk" userId="5b754e74-2ec2-4aaf-b9f5-cf8f0656bdfa" providerId="ADAL" clId="{F4C2286D-0DBE-4644-A538-34A6C903FB9C}" dt="2022-01-20T08:56:34.077" v="26095"/>
          <ac:spMkLst>
            <pc:docMk/>
            <pc:sldMk cId="1193310101" sldId="715"/>
            <ac:spMk id="9" creationId="{FBD7CDF4-6AC1-466D-A32C-E1A889787A26}"/>
          </ac:spMkLst>
        </pc:spChg>
        <pc:spChg chg="mod">
          <ac:chgData name="Domonkos Márk" userId="5b754e74-2ec2-4aaf-b9f5-cf8f0656bdfa" providerId="ADAL" clId="{F4C2286D-0DBE-4644-A538-34A6C903FB9C}" dt="2022-01-20T08:56:34.077" v="26095"/>
          <ac:spMkLst>
            <pc:docMk/>
            <pc:sldMk cId="1193310101" sldId="715"/>
            <ac:spMk id="11" creationId="{0DFD1C24-2055-4728-8661-1816348800BA}"/>
          </ac:spMkLst>
        </pc:spChg>
        <pc:spChg chg="add del mod">
          <ac:chgData name="Domonkos Márk" userId="5b754e74-2ec2-4aaf-b9f5-cf8f0656bdfa" providerId="ADAL" clId="{F4C2286D-0DBE-4644-A538-34A6C903FB9C}" dt="2022-01-20T08:58:27.186" v="26123" actId="478"/>
          <ac:spMkLst>
            <pc:docMk/>
            <pc:sldMk cId="1193310101" sldId="715"/>
            <ac:spMk id="13" creationId="{D9D344F0-A4F0-4CF1-8629-B099ACDACF87}"/>
          </ac:spMkLst>
        </pc:spChg>
        <pc:spChg chg="add mod">
          <ac:chgData name="Domonkos Márk" userId="5b754e74-2ec2-4aaf-b9f5-cf8f0656bdfa" providerId="ADAL" clId="{F4C2286D-0DBE-4644-A538-34A6C903FB9C}" dt="2022-01-20T08:58:42.872" v="26128" actId="1076"/>
          <ac:spMkLst>
            <pc:docMk/>
            <pc:sldMk cId="1193310101" sldId="715"/>
            <ac:spMk id="15" creationId="{7A939362-70F1-45B7-AECC-3A4D2182A800}"/>
          </ac:spMkLst>
        </pc:spChg>
        <pc:spChg chg="mod">
          <ac:chgData name="Domonkos Márk" userId="5b754e74-2ec2-4aaf-b9f5-cf8f0656bdfa" providerId="ADAL" clId="{F4C2286D-0DBE-4644-A538-34A6C903FB9C}" dt="2022-01-20T08:59:59.962" v="26146" actId="14100"/>
          <ac:spMkLst>
            <pc:docMk/>
            <pc:sldMk cId="1193310101" sldId="715"/>
            <ac:spMk id="18" creationId="{7E42E759-F22E-4A28-81DA-0C91A580240E}"/>
          </ac:spMkLst>
        </pc:spChg>
        <pc:spChg chg="mod">
          <ac:chgData name="Domonkos Márk" userId="5b754e74-2ec2-4aaf-b9f5-cf8f0656bdfa" providerId="ADAL" clId="{F4C2286D-0DBE-4644-A538-34A6C903FB9C}" dt="2022-01-20T08:59:39.278" v="26143" actId="688"/>
          <ac:spMkLst>
            <pc:docMk/>
            <pc:sldMk cId="1193310101" sldId="715"/>
            <ac:spMk id="19" creationId="{B942A244-156A-47A4-BE67-96F0125BBF88}"/>
          </ac:spMkLst>
        </pc:spChg>
        <pc:spChg chg="del mod">
          <ac:chgData name="Domonkos Márk" userId="5b754e74-2ec2-4aaf-b9f5-cf8f0656bdfa" providerId="ADAL" clId="{F4C2286D-0DBE-4644-A538-34A6C903FB9C}" dt="2022-01-20T08:57:17.651" v="26103" actId="478"/>
          <ac:spMkLst>
            <pc:docMk/>
            <pc:sldMk cId="1193310101" sldId="715"/>
            <ac:spMk id="20" creationId="{6E8B1865-A882-4D61-8A66-FD92F0E52EC0}"/>
          </ac:spMkLst>
        </pc:spChg>
        <pc:spChg chg="mod">
          <ac:chgData name="Domonkos Márk" userId="5b754e74-2ec2-4aaf-b9f5-cf8f0656bdfa" providerId="ADAL" clId="{F4C2286D-0DBE-4644-A538-34A6C903FB9C}" dt="2022-01-20T08:57:29.272" v="26106" actId="207"/>
          <ac:spMkLst>
            <pc:docMk/>
            <pc:sldMk cId="1193310101" sldId="715"/>
            <ac:spMk id="22" creationId="{F45C2441-04E5-48B5-B858-2E8EDC2373F1}"/>
          </ac:spMkLst>
        </pc:spChg>
        <pc:spChg chg="mod">
          <ac:chgData name="Domonkos Márk" userId="5b754e74-2ec2-4aaf-b9f5-cf8f0656bdfa" providerId="ADAL" clId="{F4C2286D-0DBE-4644-A538-34A6C903FB9C}" dt="2022-01-20T08:58:10.194" v="26116" actId="1076"/>
          <ac:spMkLst>
            <pc:docMk/>
            <pc:sldMk cId="1193310101" sldId="715"/>
            <ac:spMk id="23" creationId="{00D98A0D-536E-4799-91B8-B7AC99D3EEC0}"/>
          </ac:spMkLst>
        </pc:spChg>
        <pc:spChg chg="mod">
          <ac:chgData name="Domonkos Márk" userId="5b754e74-2ec2-4aaf-b9f5-cf8f0656bdfa" providerId="ADAL" clId="{F4C2286D-0DBE-4644-A538-34A6C903FB9C}" dt="2022-01-20T08:58:21.519" v="26121" actId="1076"/>
          <ac:spMkLst>
            <pc:docMk/>
            <pc:sldMk cId="1193310101" sldId="715"/>
            <ac:spMk id="24" creationId="{9F7F96E9-F565-42A7-9212-79C407167B0E}"/>
          </ac:spMkLst>
        </pc:spChg>
        <pc:spChg chg="add mod">
          <ac:chgData name="Domonkos Márk" userId="5b754e74-2ec2-4aaf-b9f5-cf8f0656bdfa" providerId="ADAL" clId="{F4C2286D-0DBE-4644-A538-34A6C903FB9C}" dt="2022-01-20T08:56:34.077" v="26095"/>
          <ac:spMkLst>
            <pc:docMk/>
            <pc:sldMk cId="1193310101" sldId="715"/>
            <ac:spMk id="25" creationId="{EE0D6EF0-7232-4CBE-BDCE-A3E4C82DC7DA}"/>
          </ac:spMkLst>
        </pc:spChg>
        <pc:grpChg chg="add mod">
          <ac:chgData name="Domonkos Márk" userId="5b754e74-2ec2-4aaf-b9f5-cf8f0656bdfa" providerId="ADAL" clId="{F4C2286D-0DBE-4644-A538-34A6C903FB9C}" dt="2022-01-20T09:00:03.809" v="26147" actId="1076"/>
          <ac:grpSpMkLst>
            <pc:docMk/>
            <pc:sldMk cId="1193310101" sldId="715"/>
            <ac:grpSpMk id="10" creationId="{7ECF12B3-97A7-432C-9018-6DCF5FFCEFEA}"/>
          </ac:grpSpMkLst>
        </pc:grpChg>
        <pc:grpChg chg="add del mod">
          <ac:chgData name="Domonkos Márk" userId="5b754e74-2ec2-4aaf-b9f5-cf8f0656bdfa" providerId="ADAL" clId="{F4C2286D-0DBE-4644-A538-34A6C903FB9C}" dt="2022-01-20T08:59:03.130" v="26136" actId="1076"/>
          <ac:grpSpMkLst>
            <pc:docMk/>
            <pc:sldMk cId="1193310101" sldId="715"/>
            <ac:grpSpMk id="16" creationId="{1BB50281-879A-4102-BC7A-16B28AC2CFD1}"/>
          </ac:grpSpMkLst>
        </pc:grpChg>
        <pc:grpChg chg="mod">
          <ac:chgData name="Domonkos Márk" userId="5b754e74-2ec2-4aaf-b9f5-cf8f0656bdfa" providerId="ADAL" clId="{F4C2286D-0DBE-4644-A538-34A6C903FB9C}" dt="2022-01-20T08:56:34.077" v="26095"/>
          <ac:grpSpMkLst>
            <pc:docMk/>
            <pc:sldMk cId="1193310101" sldId="715"/>
            <ac:grpSpMk id="17" creationId="{BE1A09DD-655F-45F5-AAA1-1B94481CB978}"/>
          </ac:grpSpMkLst>
        </pc:grpChg>
        <pc:picChg chg="mod">
          <ac:chgData name="Domonkos Márk" userId="5b754e74-2ec2-4aaf-b9f5-cf8f0656bdfa" providerId="ADAL" clId="{F4C2286D-0DBE-4644-A538-34A6C903FB9C}" dt="2022-01-20T08:56:34.077" v="26095"/>
          <ac:picMkLst>
            <pc:docMk/>
            <pc:sldMk cId="1193310101" sldId="715"/>
            <ac:picMk id="12" creationId="{E9242D4F-E4C0-4226-8E17-14D9AEB5CDE6}"/>
          </ac:picMkLst>
        </pc:picChg>
        <pc:picChg chg="add mod">
          <ac:chgData name="Domonkos Márk" userId="5b754e74-2ec2-4aaf-b9f5-cf8f0656bdfa" providerId="ADAL" clId="{F4C2286D-0DBE-4644-A538-34A6C903FB9C}" dt="2022-01-20T08:58:59.144" v="26134" actId="1076"/>
          <ac:picMkLst>
            <pc:docMk/>
            <pc:sldMk cId="1193310101" sldId="715"/>
            <ac:picMk id="14" creationId="{E1EE1376-2639-477A-8E4D-F73233C052AF}"/>
          </ac:picMkLst>
        </pc:picChg>
        <pc:picChg chg="mod">
          <ac:chgData name="Domonkos Márk" userId="5b754e74-2ec2-4aaf-b9f5-cf8f0656bdfa" providerId="ADAL" clId="{F4C2286D-0DBE-4644-A538-34A6C903FB9C}" dt="2022-01-20T08:59:20.999" v="26141" actId="1076"/>
          <ac:picMkLst>
            <pc:docMk/>
            <pc:sldMk cId="1193310101" sldId="715"/>
            <ac:picMk id="21" creationId="{9852F578-7A01-4F38-9EFD-AEB4EC5CA77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09:01:16.848" v="26184" actId="478"/>
        <pc:sldMkLst>
          <pc:docMk/>
          <pc:sldMk cId="495347855" sldId="716"/>
        </pc:sldMkLst>
        <pc:spChg chg="del">
          <ac:chgData name="Domonkos Márk" userId="5b754e74-2ec2-4aaf-b9f5-cf8f0656bdfa" providerId="ADAL" clId="{F4C2286D-0DBE-4644-A538-34A6C903FB9C}" dt="2022-01-20T09:00:41.115" v="26172" actId="478"/>
          <ac:spMkLst>
            <pc:docMk/>
            <pc:sldMk cId="495347855" sldId="716"/>
            <ac:spMk id="2" creationId="{30466DF6-FB60-4830-8E1D-5BE2ADFC0A60}"/>
          </ac:spMkLst>
        </pc:spChg>
        <pc:spChg chg="mod">
          <ac:chgData name="Domonkos Márk" userId="5b754e74-2ec2-4aaf-b9f5-cf8f0656bdfa" providerId="ADAL" clId="{F4C2286D-0DBE-4644-A538-34A6C903FB9C}" dt="2022-01-20T09:00:37.302" v="26171" actId="20577"/>
          <ac:spMkLst>
            <pc:docMk/>
            <pc:sldMk cId="495347855" sldId="716"/>
            <ac:spMk id="6" creationId="{63458688-660D-408C-9A55-F1247B485C97}"/>
          </ac:spMkLst>
        </pc:spChg>
        <pc:spChg chg="add del mod">
          <ac:chgData name="Domonkos Márk" userId="5b754e74-2ec2-4aaf-b9f5-cf8f0656bdfa" providerId="ADAL" clId="{F4C2286D-0DBE-4644-A538-34A6C903FB9C}" dt="2022-01-20T09:00:46.005" v="26174" actId="478"/>
          <ac:spMkLst>
            <pc:docMk/>
            <pc:sldMk cId="495347855" sldId="716"/>
            <ac:spMk id="7" creationId="{4A169C81-4135-456F-89A0-FCB9A40A687B}"/>
          </ac:spMkLst>
        </pc:spChg>
        <pc:spChg chg="add del mod">
          <ac:chgData name="Domonkos Márk" userId="5b754e74-2ec2-4aaf-b9f5-cf8f0656bdfa" providerId="ADAL" clId="{F4C2286D-0DBE-4644-A538-34A6C903FB9C}" dt="2022-01-20T09:01:16.848" v="26184" actId="478"/>
          <ac:spMkLst>
            <pc:docMk/>
            <pc:sldMk cId="495347855" sldId="716"/>
            <ac:spMk id="9" creationId="{386A78C4-E65C-462B-9AB1-F91AAAF09412}"/>
          </ac:spMkLst>
        </pc:spChg>
        <pc:spChg chg="add del mod">
          <ac:chgData name="Domonkos Márk" userId="5b754e74-2ec2-4aaf-b9f5-cf8f0656bdfa" providerId="ADAL" clId="{F4C2286D-0DBE-4644-A538-34A6C903FB9C}" dt="2022-01-20T09:00:59.319" v="26177" actId="478"/>
          <ac:spMkLst>
            <pc:docMk/>
            <pc:sldMk cId="495347855" sldId="716"/>
            <ac:spMk id="11" creationId="{674A7360-12B7-44D3-B722-ABCD9C1A04BE}"/>
          </ac:spMkLst>
        </pc:spChg>
        <pc:spChg chg="add del mod">
          <ac:chgData name="Domonkos Márk" userId="5b754e74-2ec2-4aaf-b9f5-cf8f0656bdfa" providerId="ADAL" clId="{F4C2286D-0DBE-4644-A538-34A6C903FB9C}" dt="2022-01-20T09:01:03.583" v="26179" actId="478"/>
          <ac:spMkLst>
            <pc:docMk/>
            <pc:sldMk cId="495347855" sldId="716"/>
            <ac:spMk id="12" creationId="{B42C2476-5559-4E0E-9C4C-B662B38AE429}"/>
          </ac:spMkLst>
        </pc:spChg>
        <pc:spChg chg="add del mod">
          <ac:chgData name="Domonkos Márk" userId="5b754e74-2ec2-4aaf-b9f5-cf8f0656bdfa" providerId="ADAL" clId="{F4C2286D-0DBE-4644-A538-34A6C903FB9C}" dt="2022-01-20T09:01:05.055" v="26180" actId="478"/>
          <ac:spMkLst>
            <pc:docMk/>
            <pc:sldMk cId="495347855" sldId="716"/>
            <ac:spMk id="13" creationId="{40EB6099-99A6-44A9-BA85-684B1BE2F84C}"/>
          </ac:spMkLst>
        </pc:spChg>
        <pc:picChg chg="add mod">
          <ac:chgData name="Domonkos Márk" userId="5b754e74-2ec2-4aaf-b9f5-cf8f0656bdfa" providerId="ADAL" clId="{F4C2286D-0DBE-4644-A538-34A6C903FB9C}" dt="2022-01-20T09:01:11.576" v="26182" actId="1076"/>
          <ac:picMkLst>
            <pc:docMk/>
            <pc:sldMk cId="495347855" sldId="716"/>
            <ac:picMk id="8" creationId="{813FD178-FDFE-4E09-AB79-365DBC4F94C8}"/>
          </ac:picMkLst>
        </pc:picChg>
        <pc:picChg chg="add mod">
          <ac:chgData name="Domonkos Márk" userId="5b754e74-2ec2-4aaf-b9f5-cf8f0656bdfa" providerId="ADAL" clId="{F4C2286D-0DBE-4644-A538-34A6C903FB9C}" dt="2022-01-20T09:01:07.304" v="26181" actId="1076"/>
          <ac:picMkLst>
            <pc:docMk/>
            <pc:sldMk cId="495347855" sldId="716"/>
            <ac:picMk id="10" creationId="{4CDC7B82-3CC4-44E5-93B4-299C8E60EB2D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09:02:48.394" v="26228"/>
        <pc:sldMkLst>
          <pc:docMk/>
          <pc:sldMk cId="2995952518" sldId="717"/>
        </pc:sldMkLst>
        <pc:spChg chg="mod">
          <ac:chgData name="Domonkos Márk" userId="5b754e74-2ec2-4aaf-b9f5-cf8f0656bdfa" providerId="ADAL" clId="{F4C2286D-0DBE-4644-A538-34A6C903FB9C}" dt="2022-01-20T09:02:44.685" v="26223" actId="5793"/>
          <ac:spMkLst>
            <pc:docMk/>
            <pc:sldMk cId="2995952518" sldId="717"/>
            <ac:spMk id="2" creationId="{3D19DF77-354D-4358-A62E-9B2D23DBA7E8}"/>
          </ac:spMkLst>
        </pc:spChg>
        <pc:spChg chg="mod">
          <ac:chgData name="Domonkos Márk" userId="5b754e74-2ec2-4aaf-b9f5-cf8f0656bdfa" providerId="ADAL" clId="{F4C2286D-0DBE-4644-A538-34A6C903FB9C}" dt="2022-01-20T09:01:50.877" v="26203" actId="20577"/>
          <ac:spMkLst>
            <pc:docMk/>
            <pc:sldMk cId="2995952518" sldId="717"/>
            <ac:spMk id="6" creationId="{698E9956-B6AF-40BA-A3B8-39E2BB47925B}"/>
          </ac:spMkLst>
        </pc:spChg>
        <pc:spChg chg="add del mod">
          <ac:chgData name="Domonkos Márk" userId="5b754e74-2ec2-4aaf-b9f5-cf8f0656bdfa" providerId="ADAL" clId="{F4C2286D-0DBE-4644-A538-34A6C903FB9C}" dt="2022-01-20T09:02:02.561" v="26205" actId="478"/>
          <ac:spMkLst>
            <pc:docMk/>
            <pc:sldMk cId="2995952518" sldId="717"/>
            <ac:spMk id="7" creationId="{181DE400-EB0D-41C2-A269-6389722E92B8}"/>
          </ac:spMkLst>
        </pc:spChg>
        <pc:spChg chg="add del mod">
          <ac:chgData name="Domonkos Márk" userId="5b754e74-2ec2-4aaf-b9f5-cf8f0656bdfa" providerId="ADAL" clId="{F4C2286D-0DBE-4644-A538-34A6C903FB9C}" dt="2022-01-20T09:02:48.392" v="26226"/>
          <ac:spMkLst>
            <pc:docMk/>
            <pc:sldMk cId="2995952518" sldId="717"/>
            <ac:spMk id="8" creationId="{0493CA1F-1784-434C-8486-96013FB9F85E}"/>
          </ac:spMkLst>
        </pc:spChg>
        <pc:spChg chg="add del mod">
          <ac:chgData name="Domonkos Márk" userId="5b754e74-2ec2-4aaf-b9f5-cf8f0656bdfa" providerId="ADAL" clId="{F4C2286D-0DBE-4644-A538-34A6C903FB9C}" dt="2022-01-20T09:02:48.394" v="26228"/>
          <ac:spMkLst>
            <pc:docMk/>
            <pc:sldMk cId="2995952518" sldId="717"/>
            <ac:spMk id="9" creationId="{B982F06B-B4F4-4590-845A-75FD378C5029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09:03:47.983" v="26282" actId="1076"/>
        <pc:sldMkLst>
          <pc:docMk/>
          <pc:sldMk cId="2672627398" sldId="718"/>
        </pc:sldMkLst>
        <pc:spChg chg="del">
          <ac:chgData name="Domonkos Márk" userId="5b754e74-2ec2-4aaf-b9f5-cf8f0656bdfa" providerId="ADAL" clId="{F4C2286D-0DBE-4644-A538-34A6C903FB9C}" dt="2022-01-20T09:03:14.702" v="26266"/>
          <ac:spMkLst>
            <pc:docMk/>
            <pc:sldMk cId="2672627398" sldId="718"/>
            <ac:spMk id="2" creationId="{B0183A4E-DFBD-4511-BB60-439CE3BA9C43}"/>
          </ac:spMkLst>
        </pc:spChg>
        <pc:spChg chg="mod">
          <ac:chgData name="Domonkos Márk" userId="5b754e74-2ec2-4aaf-b9f5-cf8f0656bdfa" providerId="ADAL" clId="{F4C2286D-0DBE-4644-A538-34A6C903FB9C}" dt="2022-01-20T09:03:09.469" v="26265" actId="20577"/>
          <ac:spMkLst>
            <pc:docMk/>
            <pc:sldMk cId="2672627398" sldId="718"/>
            <ac:spMk id="6" creationId="{EFF4D143-388A-48DA-B5AE-4C01A1DE3B45}"/>
          </ac:spMkLst>
        </pc:spChg>
        <pc:spChg chg="mod">
          <ac:chgData name="Domonkos Márk" userId="5b754e74-2ec2-4aaf-b9f5-cf8f0656bdfa" providerId="ADAL" clId="{F4C2286D-0DBE-4644-A538-34A6C903FB9C}" dt="2022-01-20T09:03:22.712" v="26270"/>
          <ac:spMkLst>
            <pc:docMk/>
            <pc:sldMk cId="2672627398" sldId="718"/>
            <ac:spMk id="9" creationId="{1BE4F1EF-2A18-41B4-B5FD-945B2D19575E}"/>
          </ac:spMkLst>
        </pc:spChg>
        <pc:spChg chg="mod">
          <ac:chgData name="Domonkos Márk" userId="5b754e74-2ec2-4aaf-b9f5-cf8f0656bdfa" providerId="ADAL" clId="{F4C2286D-0DBE-4644-A538-34A6C903FB9C}" dt="2022-01-20T09:03:22.712" v="26270"/>
          <ac:spMkLst>
            <pc:docMk/>
            <pc:sldMk cId="2672627398" sldId="718"/>
            <ac:spMk id="15" creationId="{935BEF49-C426-4461-BF26-3076BD217843}"/>
          </ac:spMkLst>
        </pc:spChg>
        <pc:spChg chg="mod">
          <ac:chgData name="Domonkos Márk" userId="5b754e74-2ec2-4aaf-b9f5-cf8f0656bdfa" providerId="ADAL" clId="{F4C2286D-0DBE-4644-A538-34A6C903FB9C}" dt="2022-01-20T09:03:22.712" v="26270"/>
          <ac:spMkLst>
            <pc:docMk/>
            <pc:sldMk cId="2672627398" sldId="718"/>
            <ac:spMk id="16" creationId="{C9FE993A-44AB-487E-8FDC-702E7F9872B4}"/>
          </ac:spMkLst>
        </pc:spChg>
        <pc:grpChg chg="add mod">
          <ac:chgData name="Domonkos Márk" userId="5b754e74-2ec2-4aaf-b9f5-cf8f0656bdfa" providerId="ADAL" clId="{F4C2286D-0DBE-4644-A538-34A6C903FB9C}" dt="2022-01-20T09:03:40.185" v="26278" actId="1076"/>
          <ac:grpSpMkLst>
            <pc:docMk/>
            <pc:sldMk cId="2672627398" sldId="718"/>
            <ac:grpSpMk id="8" creationId="{74E5D5FA-A416-49AB-BFEB-D196AC8A1880}"/>
          </ac:grpSpMkLst>
        </pc:grpChg>
        <pc:picChg chg="add mod">
          <ac:chgData name="Domonkos Márk" userId="5b754e74-2ec2-4aaf-b9f5-cf8f0656bdfa" providerId="ADAL" clId="{F4C2286D-0DBE-4644-A538-34A6C903FB9C}" dt="2022-01-20T09:03:46.667" v="26281" actId="14100"/>
          <ac:picMkLst>
            <pc:docMk/>
            <pc:sldMk cId="2672627398" sldId="718"/>
            <ac:picMk id="7" creationId="{234B5CBF-C741-4B01-9D9F-D72FB564666D}"/>
          </ac:picMkLst>
        </pc:picChg>
        <pc:picChg chg="mod">
          <ac:chgData name="Domonkos Márk" userId="5b754e74-2ec2-4aaf-b9f5-cf8f0656bdfa" providerId="ADAL" clId="{F4C2286D-0DBE-4644-A538-34A6C903FB9C}" dt="2022-01-20T09:03:22.712" v="26270"/>
          <ac:picMkLst>
            <pc:docMk/>
            <pc:sldMk cId="2672627398" sldId="718"/>
            <ac:picMk id="17" creationId="{7B2CAFEE-AEEB-4B82-BF4A-5A7A87CCFDCD}"/>
          </ac:picMkLst>
        </pc:picChg>
        <pc:picChg chg="add mod">
          <ac:chgData name="Domonkos Márk" userId="5b754e74-2ec2-4aaf-b9f5-cf8f0656bdfa" providerId="ADAL" clId="{F4C2286D-0DBE-4644-A538-34A6C903FB9C}" dt="2022-01-20T09:03:47.983" v="26282" actId="1076"/>
          <ac:picMkLst>
            <pc:docMk/>
            <pc:sldMk cId="2672627398" sldId="718"/>
            <ac:picMk id="18" creationId="{58321ED5-99AF-4997-A19A-B7C7272EC892}"/>
          </ac:picMkLst>
        </pc:picChg>
        <pc:cxnChg chg="mod">
          <ac:chgData name="Domonkos Márk" userId="5b754e74-2ec2-4aaf-b9f5-cf8f0656bdfa" providerId="ADAL" clId="{F4C2286D-0DBE-4644-A538-34A6C903FB9C}" dt="2022-01-20T09:03:22.712" v="26270"/>
          <ac:cxnSpMkLst>
            <pc:docMk/>
            <pc:sldMk cId="2672627398" sldId="718"/>
            <ac:cxnSpMk id="10" creationId="{776B8FD9-3263-4CDA-BCE0-76AE97A96031}"/>
          </ac:cxnSpMkLst>
        </pc:cxnChg>
        <pc:cxnChg chg="mod">
          <ac:chgData name="Domonkos Márk" userId="5b754e74-2ec2-4aaf-b9f5-cf8f0656bdfa" providerId="ADAL" clId="{F4C2286D-0DBE-4644-A538-34A6C903FB9C}" dt="2022-01-20T09:03:22.712" v="26270"/>
          <ac:cxnSpMkLst>
            <pc:docMk/>
            <pc:sldMk cId="2672627398" sldId="718"/>
            <ac:cxnSpMk id="11" creationId="{7873FAFC-935C-48A2-A01E-69114619F724}"/>
          </ac:cxnSpMkLst>
        </pc:cxnChg>
        <pc:cxnChg chg="mod">
          <ac:chgData name="Domonkos Márk" userId="5b754e74-2ec2-4aaf-b9f5-cf8f0656bdfa" providerId="ADAL" clId="{F4C2286D-0DBE-4644-A538-34A6C903FB9C}" dt="2022-01-20T09:03:22.712" v="26270"/>
          <ac:cxnSpMkLst>
            <pc:docMk/>
            <pc:sldMk cId="2672627398" sldId="718"/>
            <ac:cxnSpMk id="12" creationId="{53984628-77F8-494D-9CAB-EB34419DBF2B}"/>
          </ac:cxnSpMkLst>
        </pc:cxnChg>
        <pc:cxnChg chg="mod">
          <ac:chgData name="Domonkos Márk" userId="5b754e74-2ec2-4aaf-b9f5-cf8f0656bdfa" providerId="ADAL" clId="{F4C2286D-0DBE-4644-A538-34A6C903FB9C}" dt="2022-01-20T09:03:22.712" v="26270"/>
          <ac:cxnSpMkLst>
            <pc:docMk/>
            <pc:sldMk cId="2672627398" sldId="718"/>
            <ac:cxnSpMk id="13" creationId="{6E2D00D2-EE18-4EED-88EB-239EAB61D9FE}"/>
          </ac:cxnSpMkLst>
        </pc:cxnChg>
        <pc:cxnChg chg="mod">
          <ac:chgData name="Domonkos Márk" userId="5b754e74-2ec2-4aaf-b9f5-cf8f0656bdfa" providerId="ADAL" clId="{F4C2286D-0DBE-4644-A538-34A6C903FB9C}" dt="2022-01-20T09:03:22.712" v="26270"/>
          <ac:cxnSpMkLst>
            <pc:docMk/>
            <pc:sldMk cId="2672627398" sldId="718"/>
            <ac:cxnSpMk id="14" creationId="{0F1BDB9D-4E39-4B13-8D4E-0F3B62E925B0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20T09:10:35.766" v="26328" actId="1076"/>
        <pc:sldMkLst>
          <pc:docMk/>
          <pc:sldMk cId="1931953802" sldId="719"/>
        </pc:sldMkLst>
        <pc:spChg chg="del">
          <ac:chgData name="Domonkos Márk" userId="5b754e74-2ec2-4aaf-b9f5-cf8f0656bdfa" providerId="ADAL" clId="{F4C2286D-0DBE-4644-A538-34A6C903FB9C}" dt="2022-01-20T09:10:18.384" v="26319" actId="478"/>
          <ac:spMkLst>
            <pc:docMk/>
            <pc:sldMk cId="1931953802" sldId="719"/>
            <ac:spMk id="2" creationId="{98F5F1BC-E393-4A72-936E-C4F51C8D9D4D}"/>
          </ac:spMkLst>
        </pc:spChg>
        <pc:spChg chg="mod">
          <ac:chgData name="Domonkos Márk" userId="5b754e74-2ec2-4aaf-b9f5-cf8f0656bdfa" providerId="ADAL" clId="{F4C2286D-0DBE-4644-A538-34A6C903FB9C}" dt="2022-01-20T09:10:10.562" v="26317" actId="27636"/>
          <ac:spMkLst>
            <pc:docMk/>
            <pc:sldMk cId="1931953802" sldId="719"/>
            <ac:spMk id="6" creationId="{AE639F18-474B-43F8-A181-CF6AF13A45BE}"/>
          </ac:spMkLst>
        </pc:spChg>
        <pc:picChg chg="add mod">
          <ac:chgData name="Domonkos Márk" userId="5b754e74-2ec2-4aaf-b9f5-cf8f0656bdfa" providerId="ADAL" clId="{F4C2286D-0DBE-4644-A538-34A6C903FB9C}" dt="2022-01-20T09:10:32.534" v="26327" actId="1076"/>
          <ac:picMkLst>
            <pc:docMk/>
            <pc:sldMk cId="1931953802" sldId="719"/>
            <ac:picMk id="7" creationId="{22F3B45B-C823-4F31-93FB-43CFD20F8F17}"/>
          </ac:picMkLst>
        </pc:picChg>
        <pc:picChg chg="add mod">
          <ac:chgData name="Domonkos Márk" userId="5b754e74-2ec2-4aaf-b9f5-cf8f0656bdfa" providerId="ADAL" clId="{F4C2286D-0DBE-4644-A538-34A6C903FB9C}" dt="2022-01-20T09:10:22.735" v="26322" actId="1076"/>
          <ac:picMkLst>
            <pc:docMk/>
            <pc:sldMk cId="1931953802" sldId="719"/>
            <ac:picMk id="8" creationId="{FBEE69CD-C97A-4B8A-93E0-0BBA3BA8455E}"/>
          </ac:picMkLst>
        </pc:picChg>
        <pc:picChg chg="add mod">
          <ac:chgData name="Domonkos Márk" userId="5b754e74-2ec2-4aaf-b9f5-cf8f0656bdfa" providerId="ADAL" clId="{F4C2286D-0DBE-4644-A538-34A6C903FB9C}" dt="2022-01-20T09:10:35.766" v="26328" actId="1076"/>
          <ac:picMkLst>
            <pc:docMk/>
            <pc:sldMk cId="1931953802" sldId="719"/>
            <ac:picMk id="9" creationId="{A71DFA10-B5CB-48E0-80D6-A1F5EBD28B0F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09:11:25.911" v="26365" actId="14100"/>
        <pc:sldMkLst>
          <pc:docMk/>
          <pc:sldMk cId="460041294" sldId="720"/>
        </pc:sldMkLst>
        <pc:spChg chg="del">
          <ac:chgData name="Domonkos Márk" userId="5b754e74-2ec2-4aaf-b9f5-cf8f0656bdfa" providerId="ADAL" clId="{F4C2286D-0DBE-4644-A538-34A6C903FB9C}" dt="2022-01-20T09:11:08.906" v="26358"/>
          <ac:spMkLst>
            <pc:docMk/>
            <pc:sldMk cId="460041294" sldId="720"/>
            <ac:spMk id="2" creationId="{EFC2120A-912D-4873-A722-0A1DE44C256C}"/>
          </ac:spMkLst>
        </pc:spChg>
        <pc:spChg chg="mod">
          <ac:chgData name="Domonkos Márk" userId="5b754e74-2ec2-4aaf-b9f5-cf8f0656bdfa" providerId="ADAL" clId="{F4C2286D-0DBE-4644-A538-34A6C903FB9C}" dt="2022-01-20T09:11:04.797" v="26357" actId="27636"/>
          <ac:spMkLst>
            <pc:docMk/>
            <pc:sldMk cId="460041294" sldId="720"/>
            <ac:spMk id="6" creationId="{02F98726-B877-40B0-B73F-20CBC10535EA}"/>
          </ac:spMkLst>
        </pc:spChg>
        <pc:picChg chg="add mod">
          <ac:chgData name="Domonkos Márk" userId="5b754e74-2ec2-4aaf-b9f5-cf8f0656bdfa" providerId="ADAL" clId="{F4C2286D-0DBE-4644-A538-34A6C903FB9C}" dt="2022-01-20T09:11:12.686" v="26359" actId="1076"/>
          <ac:picMkLst>
            <pc:docMk/>
            <pc:sldMk cId="460041294" sldId="720"/>
            <ac:picMk id="7" creationId="{46DEDC18-CF07-4C1B-BFEA-50ACCDFF9194}"/>
          </ac:picMkLst>
        </pc:picChg>
        <pc:picChg chg="add mod">
          <ac:chgData name="Domonkos Márk" userId="5b754e74-2ec2-4aaf-b9f5-cf8f0656bdfa" providerId="ADAL" clId="{F4C2286D-0DBE-4644-A538-34A6C903FB9C}" dt="2022-01-20T09:11:25.911" v="26365" actId="14100"/>
          <ac:picMkLst>
            <pc:docMk/>
            <pc:sldMk cId="460041294" sldId="720"/>
            <ac:picMk id="8" creationId="{64417399-3B11-4CC1-B7EC-748E45535B4A}"/>
          </ac:picMkLst>
        </pc:picChg>
        <pc:picChg chg="add mod">
          <ac:chgData name="Domonkos Márk" userId="5b754e74-2ec2-4aaf-b9f5-cf8f0656bdfa" providerId="ADAL" clId="{F4C2286D-0DBE-4644-A538-34A6C903FB9C}" dt="2022-01-20T09:11:21.747" v="26363" actId="14100"/>
          <ac:picMkLst>
            <pc:docMk/>
            <pc:sldMk cId="460041294" sldId="720"/>
            <ac:picMk id="9" creationId="{88B1C497-1971-4095-AED0-A28BB13F7636}"/>
          </ac:picMkLst>
        </pc:picChg>
      </pc:sldChg>
      <pc:sldChg chg="modSp new mod">
        <pc:chgData name="Domonkos Márk" userId="5b754e74-2ec2-4aaf-b9f5-cf8f0656bdfa" providerId="ADAL" clId="{F4C2286D-0DBE-4644-A538-34A6C903FB9C}" dt="2022-01-20T09:12:38.211" v="26412" actId="27636"/>
        <pc:sldMkLst>
          <pc:docMk/>
          <pc:sldMk cId="2106837002" sldId="721"/>
        </pc:sldMkLst>
        <pc:spChg chg="mod">
          <ac:chgData name="Domonkos Márk" userId="5b754e74-2ec2-4aaf-b9f5-cf8f0656bdfa" providerId="ADAL" clId="{F4C2286D-0DBE-4644-A538-34A6C903FB9C}" dt="2022-01-20T09:12:38.211" v="26412" actId="27636"/>
          <ac:spMkLst>
            <pc:docMk/>
            <pc:sldMk cId="2106837002" sldId="721"/>
            <ac:spMk id="2" creationId="{ED1EBCBC-6CCF-4078-AC47-DC020E7F60FF}"/>
          </ac:spMkLst>
        </pc:spChg>
        <pc:spChg chg="mod">
          <ac:chgData name="Domonkos Márk" userId="5b754e74-2ec2-4aaf-b9f5-cf8f0656bdfa" providerId="ADAL" clId="{F4C2286D-0DBE-4644-A538-34A6C903FB9C}" dt="2022-01-20T09:12:01.785" v="26410" actId="20577"/>
          <ac:spMkLst>
            <pc:docMk/>
            <pc:sldMk cId="2106837002" sldId="721"/>
            <ac:spMk id="6" creationId="{6BF4D6F8-C78C-4D3E-8565-F80090A1D458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09:20:05.334" v="26983" actId="20577"/>
        <pc:sldMkLst>
          <pc:docMk/>
          <pc:sldMk cId="712577449" sldId="722"/>
        </pc:sldMkLst>
        <pc:spChg chg="del mod">
          <ac:chgData name="Domonkos Márk" userId="5b754e74-2ec2-4aaf-b9f5-cf8f0656bdfa" providerId="ADAL" clId="{F4C2286D-0DBE-4644-A538-34A6C903FB9C}" dt="2022-01-20T09:13:41.364" v="26417" actId="478"/>
          <ac:spMkLst>
            <pc:docMk/>
            <pc:sldMk cId="712577449" sldId="722"/>
            <ac:spMk id="2" creationId="{1D8A3ED0-B7C7-43F9-9849-DAB36CE1C04D}"/>
          </ac:spMkLst>
        </pc:spChg>
        <pc:graphicFrameChg chg="add mod modGraphic">
          <ac:chgData name="Domonkos Márk" userId="5b754e74-2ec2-4aaf-b9f5-cf8f0656bdfa" providerId="ADAL" clId="{F4C2286D-0DBE-4644-A538-34A6C903FB9C}" dt="2022-01-20T09:20:05.334" v="26983" actId="20577"/>
          <ac:graphicFrameMkLst>
            <pc:docMk/>
            <pc:sldMk cId="712577449" sldId="722"/>
            <ac:graphicFrameMk id="7" creationId="{650F9936-0F69-4D70-ADEB-5F84A8DEEE7A}"/>
          </ac:graphicFrameMkLst>
        </pc:graphicFrameChg>
        <pc:picChg chg="add mod">
          <ac:chgData name="Domonkos Márk" userId="5b754e74-2ec2-4aaf-b9f5-cf8f0656bdfa" providerId="ADAL" clId="{F4C2286D-0DBE-4644-A538-34A6C903FB9C}" dt="2022-01-20T09:14:47.803" v="26435" actId="14100"/>
          <ac:picMkLst>
            <pc:docMk/>
            <pc:sldMk cId="712577449" sldId="722"/>
            <ac:picMk id="8" creationId="{DC73CED5-01FA-4BFC-9AAC-B9DA82203BFF}"/>
          </ac:picMkLst>
        </pc:picChg>
        <pc:picChg chg="add mod">
          <ac:chgData name="Domonkos Márk" userId="5b754e74-2ec2-4aaf-b9f5-cf8f0656bdfa" providerId="ADAL" clId="{F4C2286D-0DBE-4644-A538-34A6C903FB9C}" dt="2022-01-20T09:14:45.031" v="26433" actId="1076"/>
          <ac:picMkLst>
            <pc:docMk/>
            <pc:sldMk cId="712577449" sldId="722"/>
            <ac:picMk id="9" creationId="{FF4812D6-5A36-4A83-886F-169DDFD20B68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09:22:22.105" v="27076" actId="20577"/>
        <pc:sldMkLst>
          <pc:docMk/>
          <pc:sldMk cId="1058754013" sldId="723"/>
        </pc:sldMkLst>
        <pc:spChg chg="mod">
          <ac:chgData name="Domonkos Márk" userId="5b754e74-2ec2-4aaf-b9f5-cf8f0656bdfa" providerId="ADAL" clId="{F4C2286D-0DBE-4644-A538-34A6C903FB9C}" dt="2022-01-20T09:21:17.403" v="27042" actId="27636"/>
          <ac:spMkLst>
            <pc:docMk/>
            <pc:sldMk cId="1058754013" sldId="723"/>
            <ac:spMk id="2" creationId="{BB306150-DDBD-4E6A-B6E8-3B3E4D5A6077}"/>
          </ac:spMkLst>
        </pc:spChg>
        <pc:spChg chg="mod">
          <ac:chgData name="Domonkos Márk" userId="5b754e74-2ec2-4aaf-b9f5-cf8f0656bdfa" providerId="ADAL" clId="{F4C2286D-0DBE-4644-A538-34A6C903FB9C}" dt="2022-01-20T09:22:22.105" v="27076" actId="20577"/>
          <ac:spMkLst>
            <pc:docMk/>
            <pc:sldMk cId="1058754013" sldId="723"/>
            <ac:spMk id="6" creationId="{839B3C4D-9956-4E2B-85F5-47F8F73E070A}"/>
          </ac:spMkLst>
        </pc:spChg>
        <pc:spChg chg="add mod">
          <ac:chgData name="Domonkos Márk" userId="5b754e74-2ec2-4aaf-b9f5-cf8f0656bdfa" providerId="ADAL" clId="{F4C2286D-0DBE-4644-A538-34A6C903FB9C}" dt="2022-01-20T09:21:56.068" v="27053" actId="1076"/>
          <ac:spMkLst>
            <pc:docMk/>
            <pc:sldMk cId="1058754013" sldId="723"/>
            <ac:spMk id="10" creationId="{80D7E345-9372-4E07-ABB2-1743584D32F5}"/>
          </ac:spMkLst>
        </pc:spChg>
        <pc:spChg chg="add mod">
          <ac:chgData name="Domonkos Márk" userId="5b754e74-2ec2-4aaf-b9f5-cf8f0656bdfa" providerId="ADAL" clId="{F4C2286D-0DBE-4644-A538-34A6C903FB9C}" dt="2022-01-20T09:21:51.791" v="27052" actId="1076"/>
          <ac:spMkLst>
            <pc:docMk/>
            <pc:sldMk cId="1058754013" sldId="723"/>
            <ac:spMk id="11" creationId="{32EA5B49-5340-440E-A3C4-BC5A588E8AD9}"/>
          </ac:spMkLst>
        </pc:spChg>
        <pc:picChg chg="add mod">
          <ac:chgData name="Domonkos Márk" userId="5b754e74-2ec2-4aaf-b9f5-cf8f0656bdfa" providerId="ADAL" clId="{F4C2286D-0DBE-4644-A538-34A6C903FB9C}" dt="2022-01-20T09:21:27.686" v="27046" actId="1076"/>
          <ac:picMkLst>
            <pc:docMk/>
            <pc:sldMk cId="1058754013" sldId="723"/>
            <ac:picMk id="7" creationId="{F977ABE7-58D7-4EB2-8CCD-D0B1149C665E}"/>
          </ac:picMkLst>
        </pc:picChg>
        <pc:picChg chg="add mod">
          <ac:chgData name="Domonkos Márk" userId="5b754e74-2ec2-4aaf-b9f5-cf8f0656bdfa" providerId="ADAL" clId="{F4C2286D-0DBE-4644-A538-34A6C903FB9C}" dt="2022-01-20T09:21:35.195" v="27049" actId="1076"/>
          <ac:picMkLst>
            <pc:docMk/>
            <pc:sldMk cId="1058754013" sldId="723"/>
            <ac:picMk id="8" creationId="{E9B9948E-66E0-42A6-B4A1-B980B13DDEBB}"/>
          </ac:picMkLst>
        </pc:picChg>
        <pc:picChg chg="add mod">
          <ac:chgData name="Domonkos Márk" userId="5b754e74-2ec2-4aaf-b9f5-cf8f0656bdfa" providerId="ADAL" clId="{F4C2286D-0DBE-4644-A538-34A6C903FB9C}" dt="2022-01-20T09:21:37.182" v="27050" actId="1076"/>
          <ac:picMkLst>
            <pc:docMk/>
            <pc:sldMk cId="1058754013" sldId="723"/>
            <ac:picMk id="9" creationId="{A32EF95F-10DD-4B79-B08B-6938F67B597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09:23:29.632" v="27099" actId="1076"/>
        <pc:sldMkLst>
          <pc:docMk/>
          <pc:sldMk cId="1815030233" sldId="724"/>
        </pc:sldMkLst>
        <pc:spChg chg="del">
          <ac:chgData name="Domonkos Márk" userId="5b754e74-2ec2-4aaf-b9f5-cf8f0656bdfa" providerId="ADAL" clId="{F4C2286D-0DBE-4644-A538-34A6C903FB9C}" dt="2022-01-20T09:22:32.527" v="27078" actId="478"/>
          <ac:spMkLst>
            <pc:docMk/>
            <pc:sldMk cId="1815030233" sldId="724"/>
            <ac:spMk id="2" creationId="{DD11B805-27BD-4EBB-814E-238846AC1625}"/>
          </ac:spMkLst>
        </pc:spChg>
        <pc:spChg chg="mod">
          <ac:chgData name="Domonkos Márk" userId="5b754e74-2ec2-4aaf-b9f5-cf8f0656bdfa" providerId="ADAL" clId="{F4C2286D-0DBE-4644-A538-34A6C903FB9C}" dt="2022-01-20T09:22:18.529" v="27074" actId="20577"/>
          <ac:spMkLst>
            <pc:docMk/>
            <pc:sldMk cId="1815030233" sldId="724"/>
            <ac:spMk id="6" creationId="{C9BDB3F0-27DF-4FEE-A81A-607DDF04A7AE}"/>
          </ac:spMkLst>
        </pc:spChg>
        <pc:spChg chg="add mod">
          <ac:chgData name="Domonkos Márk" userId="5b754e74-2ec2-4aaf-b9f5-cf8f0656bdfa" providerId="ADAL" clId="{F4C2286D-0DBE-4644-A538-34A6C903FB9C}" dt="2022-01-20T09:22:57.703" v="27087" actId="2085"/>
          <ac:spMkLst>
            <pc:docMk/>
            <pc:sldMk cId="1815030233" sldId="724"/>
            <ac:spMk id="7" creationId="{15B446EA-1DA2-488E-A976-7E8DBD7BC72F}"/>
          </ac:spMkLst>
        </pc:spChg>
        <pc:spChg chg="add mod">
          <ac:chgData name="Domonkos Márk" userId="5b754e74-2ec2-4aaf-b9f5-cf8f0656bdfa" providerId="ADAL" clId="{F4C2286D-0DBE-4644-A538-34A6C903FB9C}" dt="2022-01-20T09:23:29.632" v="27099" actId="1076"/>
          <ac:spMkLst>
            <pc:docMk/>
            <pc:sldMk cId="1815030233" sldId="724"/>
            <ac:spMk id="10" creationId="{31FCE6A1-7F11-4A18-BE26-883A2243C32C}"/>
          </ac:spMkLst>
        </pc:spChg>
        <pc:picChg chg="add mod">
          <ac:chgData name="Domonkos Márk" userId="5b754e74-2ec2-4aaf-b9f5-cf8f0656bdfa" providerId="ADAL" clId="{F4C2286D-0DBE-4644-A538-34A6C903FB9C}" dt="2022-01-20T09:22:52.401" v="27085" actId="1076"/>
          <ac:picMkLst>
            <pc:docMk/>
            <pc:sldMk cId="1815030233" sldId="724"/>
            <ac:picMk id="8" creationId="{13099D6F-35CD-4F57-909A-8B7C0E79880C}"/>
          </ac:picMkLst>
        </pc:picChg>
        <pc:picChg chg="add mod">
          <ac:chgData name="Domonkos Márk" userId="5b754e74-2ec2-4aaf-b9f5-cf8f0656bdfa" providerId="ADAL" clId="{F4C2286D-0DBE-4644-A538-34A6C903FB9C}" dt="2022-01-20T09:23:14.245" v="27094" actId="1076"/>
          <ac:picMkLst>
            <pc:docMk/>
            <pc:sldMk cId="1815030233" sldId="724"/>
            <ac:picMk id="9" creationId="{38F17BC6-6F98-4444-A9C5-AE6771368B9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09:26:27.669" v="27134" actId="14100"/>
        <pc:sldMkLst>
          <pc:docMk/>
          <pc:sldMk cId="4161562667" sldId="725"/>
        </pc:sldMkLst>
        <pc:spChg chg="del">
          <ac:chgData name="Domonkos Márk" userId="5b754e74-2ec2-4aaf-b9f5-cf8f0656bdfa" providerId="ADAL" clId="{F4C2286D-0DBE-4644-A538-34A6C903FB9C}" dt="2022-01-20T09:25:29.558" v="27121"/>
          <ac:spMkLst>
            <pc:docMk/>
            <pc:sldMk cId="4161562667" sldId="725"/>
            <ac:spMk id="2" creationId="{45569398-7B96-43D0-9F6E-C98BE917E9C5}"/>
          </ac:spMkLst>
        </pc:spChg>
        <pc:spChg chg="mod">
          <ac:chgData name="Domonkos Márk" userId="5b754e74-2ec2-4aaf-b9f5-cf8f0656bdfa" providerId="ADAL" clId="{F4C2286D-0DBE-4644-A538-34A6C903FB9C}" dt="2022-01-20T09:25:19.216" v="27120" actId="20577"/>
          <ac:spMkLst>
            <pc:docMk/>
            <pc:sldMk cId="4161562667" sldId="725"/>
            <ac:spMk id="6" creationId="{65300CFE-E0D2-4B35-A4A3-0C25990547B3}"/>
          </ac:spMkLst>
        </pc:spChg>
        <pc:spChg chg="add mod">
          <ac:chgData name="Domonkos Márk" userId="5b754e74-2ec2-4aaf-b9f5-cf8f0656bdfa" providerId="ADAL" clId="{F4C2286D-0DBE-4644-A538-34A6C903FB9C}" dt="2022-01-20T09:25:54.174" v="27126" actId="1076"/>
          <ac:spMkLst>
            <pc:docMk/>
            <pc:sldMk cId="4161562667" sldId="725"/>
            <ac:spMk id="8" creationId="{1B19A59B-2B81-4BEA-B489-5A5E7DDE6B59}"/>
          </ac:spMkLst>
        </pc:spChg>
        <pc:spChg chg="add mod">
          <ac:chgData name="Domonkos Márk" userId="5b754e74-2ec2-4aaf-b9f5-cf8f0656bdfa" providerId="ADAL" clId="{F4C2286D-0DBE-4644-A538-34A6C903FB9C}" dt="2022-01-20T09:25:58.032" v="27127" actId="1076"/>
          <ac:spMkLst>
            <pc:docMk/>
            <pc:sldMk cId="4161562667" sldId="725"/>
            <ac:spMk id="9" creationId="{A6364534-1D9B-4F1F-B691-218B90152EDA}"/>
          </ac:spMkLst>
        </pc:spChg>
        <pc:picChg chg="add mod">
          <ac:chgData name="Domonkos Márk" userId="5b754e74-2ec2-4aaf-b9f5-cf8f0656bdfa" providerId="ADAL" clId="{F4C2286D-0DBE-4644-A538-34A6C903FB9C}" dt="2022-01-20T09:26:18.429" v="27132" actId="1076"/>
          <ac:picMkLst>
            <pc:docMk/>
            <pc:sldMk cId="4161562667" sldId="725"/>
            <ac:picMk id="7" creationId="{5E699A3B-FE8C-4A6E-85CF-E9EB2A8BEAAC}"/>
          </ac:picMkLst>
        </pc:picChg>
        <pc:picChg chg="add mod">
          <ac:chgData name="Domonkos Márk" userId="5b754e74-2ec2-4aaf-b9f5-cf8f0656bdfa" providerId="ADAL" clId="{F4C2286D-0DBE-4644-A538-34A6C903FB9C}" dt="2022-01-20T09:26:27.669" v="27134" actId="14100"/>
          <ac:picMkLst>
            <pc:docMk/>
            <pc:sldMk cId="4161562667" sldId="725"/>
            <ac:picMk id="10" creationId="{3CC15EC0-23DC-4C96-B3DF-F94DBAA419A4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09:29:47.389" v="27161" actId="1076"/>
        <pc:sldMkLst>
          <pc:docMk/>
          <pc:sldMk cId="2652264946" sldId="726"/>
        </pc:sldMkLst>
        <pc:spChg chg="del">
          <ac:chgData name="Domonkos Márk" userId="5b754e74-2ec2-4aaf-b9f5-cf8f0656bdfa" providerId="ADAL" clId="{F4C2286D-0DBE-4644-A538-34A6C903FB9C}" dt="2022-01-20T09:28:53.658" v="27144" actId="478"/>
          <ac:spMkLst>
            <pc:docMk/>
            <pc:sldMk cId="2652264946" sldId="726"/>
            <ac:spMk id="2" creationId="{60F1B128-30DC-40AB-8691-074861F67020}"/>
          </ac:spMkLst>
        </pc:spChg>
        <pc:spChg chg="mod">
          <ac:chgData name="Domonkos Márk" userId="5b754e74-2ec2-4aaf-b9f5-cf8f0656bdfa" providerId="ADAL" clId="{F4C2286D-0DBE-4644-A538-34A6C903FB9C}" dt="2022-01-20T09:26:42.376" v="27142" actId="20577"/>
          <ac:spMkLst>
            <pc:docMk/>
            <pc:sldMk cId="2652264946" sldId="726"/>
            <ac:spMk id="6" creationId="{1F46FF84-BE1F-4BA4-95A8-92EE2969B226}"/>
          </ac:spMkLst>
        </pc:spChg>
        <pc:spChg chg="add mod">
          <ac:chgData name="Domonkos Márk" userId="5b754e74-2ec2-4aaf-b9f5-cf8f0656bdfa" providerId="ADAL" clId="{F4C2286D-0DBE-4644-A538-34A6C903FB9C}" dt="2022-01-20T09:29:44.245" v="27160" actId="1076"/>
          <ac:spMkLst>
            <pc:docMk/>
            <pc:sldMk cId="2652264946" sldId="726"/>
            <ac:spMk id="13" creationId="{E31D48B0-7C9C-4643-A43F-5C224EBE1D6B}"/>
          </ac:spMkLst>
        </pc:spChg>
        <pc:spChg chg="add mod">
          <ac:chgData name="Domonkos Márk" userId="5b754e74-2ec2-4aaf-b9f5-cf8f0656bdfa" providerId="ADAL" clId="{F4C2286D-0DBE-4644-A538-34A6C903FB9C}" dt="2022-01-20T09:29:47.389" v="27161" actId="1076"/>
          <ac:spMkLst>
            <pc:docMk/>
            <pc:sldMk cId="2652264946" sldId="726"/>
            <ac:spMk id="14" creationId="{9678D608-CB06-477D-B05A-1AAE62222BA9}"/>
          </ac:spMkLst>
        </pc:spChg>
        <pc:picChg chg="add mod">
          <ac:chgData name="Domonkos Márk" userId="5b754e74-2ec2-4aaf-b9f5-cf8f0656bdfa" providerId="ADAL" clId="{F4C2286D-0DBE-4644-A538-34A6C903FB9C}" dt="2022-01-20T09:29:10.269" v="27151" actId="1076"/>
          <ac:picMkLst>
            <pc:docMk/>
            <pc:sldMk cId="2652264946" sldId="726"/>
            <ac:picMk id="7" creationId="{824D24E9-1138-4FD6-9BEB-B601E6CBCDB0}"/>
          </ac:picMkLst>
        </pc:picChg>
        <pc:picChg chg="add mod">
          <ac:chgData name="Domonkos Márk" userId="5b754e74-2ec2-4aaf-b9f5-cf8f0656bdfa" providerId="ADAL" clId="{F4C2286D-0DBE-4644-A538-34A6C903FB9C}" dt="2022-01-20T09:29:21.460" v="27154" actId="14100"/>
          <ac:picMkLst>
            <pc:docMk/>
            <pc:sldMk cId="2652264946" sldId="726"/>
            <ac:picMk id="8" creationId="{3FF37733-DACD-4ABD-A407-18CB942F4019}"/>
          </ac:picMkLst>
        </pc:picChg>
        <pc:picChg chg="add mod">
          <ac:chgData name="Domonkos Márk" userId="5b754e74-2ec2-4aaf-b9f5-cf8f0656bdfa" providerId="ADAL" clId="{F4C2286D-0DBE-4644-A538-34A6C903FB9C}" dt="2022-01-20T09:29:08.238" v="27150" actId="14100"/>
          <ac:picMkLst>
            <pc:docMk/>
            <pc:sldMk cId="2652264946" sldId="726"/>
            <ac:picMk id="9" creationId="{F369738D-4904-4AE2-823F-F94541506B75}"/>
          </ac:picMkLst>
        </pc:picChg>
        <pc:picChg chg="add del mod">
          <ac:chgData name="Domonkos Márk" userId="5b754e74-2ec2-4aaf-b9f5-cf8f0656bdfa" providerId="ADAL" clId="{F4C2286D-0DBE-4644-A538-34A6C903FB9C}" dt="2022-01-20T09:29:29.459" v="27156"/>
          <ac:picMkLst>
            <pc:docMk/>
            <pc:sldMk cId="2652264946" sldId="726"/>
            <ac:picMk id="10" creationId="{DBA362A1-2144-49A2-A30B-C2BAE350FA09}"/>
          </ac:picMkLst>
        </pc:picChg>
        <pc:picChg chg="add del mod">
          <ac:chgData name="Domonkos Márk" userId="5b754e74-2ec2-4aaf-b9f5-cf8f0656bdfa" providerId="ADAL" clId="{F4C2286D-0DBE-4644-A538-34A6C903FB9C}" dt="2022-01-20T09:29:29.459" v="27156"/>
          <ac:picMkLst>
            <pc:docMk/>
            <pc:sldMk cId="2652264946" sldId="726"/>
            <ac:picMk id="11" creationId="{8D1F4C6F-1AF9-456C-8946-0F1E93C891FE}"/>
          </ac:picMkLst>
        </pc:picChg>
        <pc:picChg chg="add del mod">
          <ac:chgData name="Domonkos Márk" userId="5b754e74-2ec2-4aaf-b9f5-cf8f0656bdfa" providerId="ADAL" clId="{F4C2286D-0DBE-4644-A538-34A6C903FB9C}" dt="2022-01-20T09:29:29.459" v="27156"/>
          <ac:picMkLst>
            <pc:docMk/>
            <pc:sldMk cId="2652264946" sldId="726"/>
            <ac:picMk id="12" creationId="{6BA26B6A-8977-4AC9-8C57-9C7FB636E4A4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09:30:02.236" v="27170"/>
        <pc:sldMkLst>
          <pc:docMk/>
          <pc:sldMk cId="891424539" sldId="727"/>
        </pc:sldMkLst>
        <pc:spChg chg="del">
          <ac:chgData name="Domonkos Márk" userId="5b754e74-2ec2-4aaf-b9f5-cf8f0656bdfa" providerId="ADAL" clId="{F4C2286D-0DBE-4644-A538-34A6C903FB9C}" dt="2022-01-20T09:30:02.236" v="27170"/>
          <ac:spMkLst>
            <pc:docMk/>
            <pc:sldMk cId="891424539" sldId="727"/>
            <ac:spMk id="2" creationId="{3320D18E-42CA-4834-9A62-1C676B2B027B}"/>
          </ac:spMkLst>
        </pc:spChg>
        <pc:spChg chg="mod">
          <ac:chgData name="Domonkos Márk" userId="5b754e74-2ec2-4aaf-b9f5-cf8f0656bdfa" providerId="ADAL" clId="{F4C2286D-0DBE-4644-A538-34A6C903FB9C}" dt="2022-01-20T09:29:58.057" v="27169" actId="20577"/>
          <ac:spMkLst>
            <pc:docMk/>
            <pc:sldMk cId="891424539" sldId="727"/>
            <ac:spMk id="6" creationId="{C8F9E45D-C9FE-4011-B522-E850E34BFBE3}"/>
          </ac:spMkLst>
        </pc:spChg>
        <pc:picChg chg="add mod">
          <ac:chgData name="Domonkos Márk" userId="5b754e74-2ec2-4aaf-b9f5-cf8f0656bdfa" providerId="ADAL" clId="{F4C2286D-0DBE-4644-A538-34A6C903FB9C}" dt="2022-01-20T09:30:02.236" v="27170"/>
          <ac:picMkLst>
            <pc:docMk/>
            <pc:sldMk cId="891424539" sldId="727"/>
            <ac:picMk id="7" creationId="{4D9587B1-3FF3-4D31-BB92-6602386EAFAD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09:30:15.499" v="27179"/>
        <pc:sldMkLst>
          <pc:docMk/>
          <pc:sldMk cId="3332111648" sldId="728"/>
        </pc:sldMkLst>
        <pc:spChg chg="del">
          <ac:chgData name="Domonkos Márk" userId="5b754e74-2ec2-4aaf-b9f5-cf8f0656bdfa" providerId="ADAL" clId="{F4C2286D-0DBE-4644-A538-34A6C903FB9C}" dt="2022-01-20T09:30:15.499" v="27179"/>
          <ac:spMkLst>
            <pc:docMk/>
            <pc:sldMk cId="3332111648" sldId="728"/>
            <ac:spMk id="2" creationId="{7B64A60D-1051-4E72-A531-6D0C67C1C610}"/>
          </ac:spMkLst>
        </pc:spChg>
        <pc:spChg chg="mod">
          <ac:chgData name="Domonkos Márk" userId="5b754e74-2ec2-4aaf-b9f5-cf8f0656bdfa" providerId="ADAL" clId="{F4C2286D-0DBE-4644-A538-34A6C903FB9C}" dt="2022-01-20T09:30:11.947" v="27178" actId="20577"/>
          <ac:spMkLst>
            <pc:docMk/>
            <pc:sldMk cId="3332111648" sldId="728"/>
            <ac:spMk id="6" creationId="{4759A6EC-8F06-4C1B-BF2D-7FA3E1024398}"/>
          </ac:spMkLst>
        </pc:spChg>
        <pc:picChg chg="add mod">
          <ac:chgData name="Domonkos Márk" userId="5b754e74-2ec2-4aaf-b9f5-cf8f0656bdfa" providerId="ADAL" clId="{F4C2286D-0DBE-4644-A538-34A6C903FB9C}" dt="2022-01-20T09:30:15.499" v="27179"/>
          <ac:picMkLst>
            <pc:docMk/>
            <pc:sldMk cId="3332111648" sldId="728"/>
            <ac:picMk id="7" creationId="{702A94D7-ACC5-4289-B910-34392E4BAF7E}"/>
          </ac:picMkLst>
        </pc:picChg>
      </pc:sldChg>
      <pc:sldChg chg="modSp new mod">
        <pc:chgData name="Domonkos Márk" userId="5b754e74-2ec2-4aaf-b9f5-cf8f0656bdfa" providerId="ADAL" clId="{F4C2286D-0DBE-4644-A538-34A6C903FB9C}" dt="2022-01-20T09:37:52.707" v="27212" actId="14100"/>
        <pc:sldMkLst>
          <pc:docMk/>
          <pc:sldMk cId="2109891122" sldId="729"/>
        </pc:sldMkLst>
        <pc:spChg chg="mod">
          <ac:chgData name="Domonkos Márk" userId="5b754e74-2ec2-4aaf-b9f5-cf8f0656bdfa" providerId="ADAL" clId="{F4C2286D-0DBE-4644-A538-34A6C903FB9C}" dt="2022-01-20T09:37:52.707" v="27212" actId="14100"/>
          <ac:spMkLst>
            <pc:docMk/>
            <pc:sldMk cId="2109891122" sldId="729"/>
            <ac:spMk id="2" creationId="{06DFAAE1-8711-417A-AD1E-D35C94ACAE53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1:41:01.548" v="27277" actId="20577"/>
        <pc:sldMkLst>
          <pc:docMk/>
          <pc:sldMk cId="2011907609" sldId="730"/>
        </pc:sldMkLst>
        <pc:spChg chg="del">
          <ac:chgData name="Domonkos Márk" userId="5b754e74-2ec2-4aaf-b9f5-cf8f0656bdfa" providerId="ADAL" clId="{F4C2286D-0DBE-4644-A538-34A6C903FB9C}" dt="2022-01-20T11:39:42.189" v="27216" actId="478"/>
          <ac:spMkLst>
            <pc:docMk/>
            <pc:sldMk cId="2011907609" sldId="730"/>
            <ac:spMk id="2" creationId="{1AB4B29B-5D89-4466-A257-8B1F906E89E8}"/>
          </ac:spMkLst>
        </pc:spChg>
        <pc:spChg chg="mod">
          <ac:chgData name="Domonkos Márk" userId="5b754e74-2ec2-4aaf-b9f5-cf8f0656bdfa" providerId="ADAL" clId="{F4C2286D-0DBE-4644-A538-34A6C903FB9C}" dt="2022-01-20T11:39:37.797" v="27215"/>
          <ac:spMkLst>
            <pc:docMk/>
            <pc:sldMk cId="2011907609" sldId="730"/>
            <ac:spMk id="6" creationId="{581D5238-15AF-42A3-B076-41B6BA49DA0E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8" creationId="{7964559D-0E88-477E-9FE1-1125FB3AE9C3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9" creationId="{8A8FD567-6FA4-48DB-BD08-44760A1B2BE8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10" creationId="{2A6EB030-B277-4338-8A79-D558123B5CD6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11" creationId="{4DA6B4CB-9FCE-48C8-85BA-267C581C5812}"/>
          </ac:spMkLst>
        </pc:spChg>
        <pc:spChg chg="mod">
          <ac:chgData name="Domonkos Márk" userId="5b754e74-2ec2-4aaf-b9f5-cf8f0656bdfa" providerId="ADAL" clId="{F4C2286D-0DBE-4644-A538-34A6C903FB9C}" dt="2022-01-20T11:40:19.259" v="27236" actId="20577"/>
          <ac:spMkLst>
            <pc:docMk/>
            <pc:sldMk cId="2011907609" sldId="730"/>
            <ac:spMk id="13" creationId="{AEFF0851-2181-4AAA-A5D6-A799ACE8264A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23" creationId="{92568B9E-0FBE-401A-A67E-14C7889FC750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24" creationId="{E39AFD36-95F4-418C-9B3E-F14ECB1991EC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25" creationId="{0001C64E-0752-4633-8A5A-68ED02B72267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26" creationId="{4DDD7085-2EC7-405D-8A30-E2D66E48518F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27" creationId="{BA8184D5-DAC9-4BF5-8FF7-94A35C90A0FA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28" creationId="{F924D61C-5738-4007-92D7-257823DA2485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31" creationId="{6BFB3365-9E1B-47B7-843A-91D0A96F6A35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32" creationId="{46524B36-70DE-48CE-A5F2-070579B8AE53}"/>
          </ac:spMkLst>
        </pc:spChg>
        <pc:spChg chg="mod">
          <ac:chgData name="Domonkos Márk" userId="5b754e74-2ec2-4aaf-b9f5-cf8f0656bdfa" providerId="ADAL" clId="{F4C2286D-0DBE-4644-A538-34A6C903FB9C}" dt="2022-01-20T11:40:14.589" v="27228" actId="6549"/>
          <ac:spMkLst>
            <pc:docMk/>
            <pc:sldMk cId="2011907609" sldId="730"/>
            <ac:spMk id="33" creationId="{2ED321EA-F6DC-4A2C-A39D-BD8E2A1458F8}"/>
          </ac:spMkLst>
        </pc:spChg>
        <pc:spChg chg="mod">
          <ac:chgData name="Domonkos Márk" userId="5b754e74-2ec2-4aaf-b9f5-cf8f0656bdfa" providerId="ADAL" clId="{F4C2286D-0DBE-4644-A538-34A6C903FB9C}" dt="2022-01-20T11:40:24.646" v="27249" actId="20577"/>
          <ac:spMkLst>
            <pc:docMk/>
            <pc:sldMk cId="2011907609" sldId="730"/>
            <ac:spMk id="34" creationId="{A62263A6-29B2-4126-A70B-9B50290303E1}"/>
          </ac:spMkLst>
        </pc:spChg>
        <pc:spChg chg="mod">
          <ac:chgData name="Domonkos Márk" userId="5b754e74-2ec2-4aaf-b9f5-cf8f0656bdfa" providerId="ADAL" clId="{F4C2286D-0DBE-4644-A538-34A6C903FB9C}" dt="2022-01-20T11:40:30.055" v="27256" actId="20577"/>
          <ac:spMkLst>
            <pc:docMk/>
            <pc:sldMk cId="2011907609" sldId="730"/>
            <ac:spMk id="35" creationId="{DD70B5C7-1673-4132-ACF3-1EF34E621852}"/>
          </ac:spMkLst>
        </pc:spChg>
        <pc:spChg chg="mod">
          <ac:chgData name="Domonkos Márk" userId="5b754e74-2ec2-4aaf-b9f5-cf8f0656bdfa" providerId="ADAL" clId="{F4C2286D-0DBE-4644-A538-34A6C903FB9C}" dt="2022-01-20T11:41:01.548" v="27277" actId="20577"/>
          <ac:spMkLst>
            <pc:docMk/>
            <pc:sldMk cId="2011907609" sldId="730"/>
            <ac:spMk id="36" creationId="{F0A8905E-0111-41B0-8CEF-852621880F14}"/>
          </ac:spMkLst>
        </pc:spChg>
        <pc:spChg chg="mod">
          <ac:chgData name="Domonkos Márk" userId="5b754e74-2ec2-4aaf-b9f5-cf8f0656bdfa" providerId="ADAL" clId="{F4C2286D-0DBE-4644-A538-34A6C903FB9C}" dt="2022-01-20T11:40:35.334" v="27269" actId="20577"/>
          <ac:spMkLst>
            <pc:docMk/>
            <pc:sldMk cId="2011907609" sldId="730"/>
            <ac:spMk id="37" creationId="{4D8DC431-EBC3-42DB-8562-48AB066C4590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38" creationId="{51B2E266-B7E8-4FA1-9EB6-129C95C77A0E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39" creationId="{B2E33EA9-E6B6-43DF-862A-A04E107D8C29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40" creationId="{78324163-D353-455B-8683-6D6F8282F1CB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41" creationId="{D85F2DAE-1728-46D2-BEF7-4628CCBE9F0B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42" creationId="{33095B67-56B3-4CE5-A151-D2E5DEC938A6}"/>
          </ac:spMkLst>
        </pc:spChg>
        <pc:spChg chg="mod">
          <ac:chgData name="Domonkos Márk" userId="5b754e74-2ec2-4aaf-b9f5-cf8f0656bdfa" providerId="ADAL" clId="{F4C2286D-0DBE-4644-A538-34A6C903FB9C}" dt="2022-01-20T11:39:55.670" v="27219" actId="1076"/>
          <ac:spMkLst>
            <pc:docMk/>
            <pc:sldMk cId="2011907609" sldId="730"/>
            <ac:spMk id="43" creationId="{BE0C956D-7492-476C-9661-C4E2B8FEB887}"/>
          </ac:spMkLst>
        </pc:spChg>
        <pc:grpChg chg="add mod">
          <ac:chgData name="Domonkos Márk" userId="5b754e74-2ec2-4aaf-b9f5-cf8f0656bdfa" providerId="ADAL" clId="{F4C2286D-0DBE-4644-A538-34A6C903FB9C}" dt="2022-01-20T11:39:55.670" v="27219" actId="1076"/>
          <ac:grpSpMkLst>
            <pc:docMk/>
            <pc:sldMk cId="2011907609" sldId="730"/>
            <ac:grpSpMk id="7" creationId="{73D92B25-1C28-4691-8BFE-3224DDD0A9F7}"/>
          </ac:grpSpMkLst>
        </pc:grpChg>
        <pc:grpChg chg="mod">
          <ac:chgData name="Domonkos Márk" userId="5b754e74-2ec2-4aaf-b9f5-cf8f0656bdfa" providerId="ADAL" clId="{F4C2286D-0DBE-4644-A538-34A6C903FB9C}" dt="2022-01-20T11:39:55.670" v="27219" actId="1076"/>
          <ac:grpSpMkLst>
            <pc:docMk/>
            <pc:sldMk cId="2011907609" sldId="730"/>
            <ac:grpSpMk id="12" creationId="{79AE5E37-0B4E-4777-9376-80F8D4C9E64B}"/>
          </ac:grpSpMkLst>
        </pc:grpChg>
        <pc:grpChg chg="mod">
          <ac:chgData name="Domonkos Márk" userId="5b754e74-2ec2-4aaf-b9f5-cf8f0656bdfa" providerId="ADAL" clId="{F4C2286D-0DBE-4644-A538-34A6C903FB9C}" dt="2022-01-20T11:39:55.670" v="27219" actId="1076"/>
          <ac:grpSpMkLst>
            <pc:docMk/>
            <pc:sldMk cId="2011907609" sldId="730"/>
            <ac:grpSpMk id="29" creationId="{05AE8262-4E9C-4FE8-ABB8-93B2E68B3034}"/>
          </ac:grpSpMkLst>
        </pc:grpChg>
        <pc:grpChg chg="mod">
          <ac:chgData name="Domonkos Márk" userId="5b754e74-2ec2-4aaf-b9f5-cf8f0656bdfa" providerId="ADAL" clId="{F4C2286D-0DBE-4644-A538-34A6C903FB9C}" dt="2022-01-20T11:39:55.670" v="27219" actId="1076"/>
          <ac:grpSpMkLst>
            <pc:docMk/>
            <pc:sldMk cId="2011907609" sldId="730"/>
            <ac:grpSpMk id="30" creationId="{406FD83E-A704-44E4-A5A2-246C312F8CD0}"/>
          </ac:grpSpMkLst>
        </pc:grpChg>
        <pc:picChg chg="mod">
          <ac:chgData name="Domonkos Márk" userId="5b754e74-2ec2-4aaf-b9f5-cf8f0656bdfa" providerId="ADAL" clId="{F4C2286D-0DBE-4644-A538-34A6C903FB9C}" dt="2022-01-20T11:39:55.670" v="27219" actId="1076"/>
          <ac:picMkLst>
            <pc:docMk/>
            <pc:sldMk cId="2011907609" sldId="730"/>
            <ac:picMk id="14" creationId="{1AB1397F-B455-4CF4-91AF-8AE18FD67EC1}"/>
          </ac:picMkLst>
        </pc:picChg>
        <pc:picChg chg="mod">
          <ac:chgData name="Domonkos Márk" userId="5b754e74-2ec2-4aaf-b9f5-cf8f0656bdfa" providerId="ADAL" clId="{F4C2286D-0DBE-4644-A538-34A6C903FB9C}" dt="2022-01-20T11:39:55.670" v="27219" actId="1076"/>
          <ac:picMkLst>
            <pc:docMk/>
            <pc:sldMk cId="2011907609" sldId="730"/>
            <ac:picMk id="15" creationId="{EC2D850D-9B6F-4AE7-9D82-BCDDD50EA1AA}"/>
          </ac:picMkLst>
        </pc:picChg>
        <pc:picChg chg="mod">
          <ac:chgData name="Domonkos Márk" userId="5b754e74-2ec2-4aaf-b9f5-cf8f0656bdfa" providerId="ADAL" clId="{F4C2286D-0DBE-4644-A538-34A6C903FB9C}" dt="2022-01-20T11:39:55.670" v="27219" actId="1076"/>
          <ac:picMkLst>
            <pc:docMk/>
            <pc:sldMk cId="2011907609" sldId="730"/>
            <ac:picMk id="16" creationId="{68C3D3C2-F59C-407A-A3D8-482F46AF8C43}"/>
          </ac:picMkLst>
        </pc:picChg>
        <pc:picChg chg="mod">
          <ac:chgData name="Domonkos Márk" userId="5b754e74-2ec2-4aaf-b9f5-cf8f0656bdfa" providerId="ADAL" clId="{F4C2286D-0DBE-4644-A538-34A6C903FB9C}" dt="2022-01-20T11:39:55.670" v="27219" actId="1076"/>
          <ac:picMkLst>
            <pc:docMk/>
            <pc:sldMk cId="2011907609" sldId="730"/>
            <ac:picMk id="17" creationId="{C5089EDB-8B35-47A3-A271-2E6AC706907C}"/>
          </ac:picMkLst>
        </pc:picChg>
        <pc:picChg chg="mod">
          <ac:chgData name="Domonkos Márk" userId="5b754e74-2ec2-4aaf-b9f5-cf8f0656bdfa" providerId="ADAL" clId="{F4C2286D-0DBE-4644-A538-34A6C903FB9C}" dt="2022-01-20T11:39:55.670" v="27219" actId="1076"/>
          <ac:picMkLst>
            <pc:docMk/>
            <pc:sldMk cId="2011907609" sldId="730"/>
            <ac:picMk id="18" creationId="{A3E9B274-7627-4049-A78A-617D103E06B8}"/>
          </ac:picMkLst>
        </pc:picChg>
        <pc:picChg chg="mod">
          <ac:chgData name="Domonkos Márk" userId="5b754e74-2ec2-4aaf-b9f5-cf8f0656bdfa" providerId="ADAL" clId="{F4C2286D-0DBE-4644-A538-34A6C903FB9C}" dt="2022-01-20T11:39:55.670" v="27219" actId="1076"/>
          <ac:picMkLst>
            <pc:docMk/>
            <pc:sldMk cId="2011907609" sldId="730"/>
            <ac:picMk id="19" creationId="{0C21EE21-954C-4069-BC7A-F550C75E54F4}"/>
          </ac:picMkLst>
        </pc:picChg>
        <pc:picChg chg="mod">
          <ac:chgData name="Domonkos Márk" userId="5b754e74-2ec2-4aaf-b9f5-cf8f0656bdfa" providerId="ADAL" clId="{F4C2286D-0DBE-4644-A538-34A6C903FB9C}" dt="2022-01-20T11:39:55.670" v="27219" actId="1076"/>
          <ac:picMkLst>
            <pc:docMk/>
            <pc:sldMk cId="2011907609" sldId="730"/>
            <ac:picMk id="20" creationId="{6B1E6ACB-5631-4F0C-B12F-D037DD7C07FD}"/>
          </ac:picMkLst>
        </pc:picChg>
        <pc:picChg chg="mod">
          <ac:chgData name="Domonkos Márk" userId="5b754e74-2ec2-4aaf-b9f5-cf8f0656bdfa" providerId="ADAL" clId="{F4C2286D-0DBE-4644-A538-34A6C903FB9C}" dt="2022-01-20T11:39:55.670" v="27219" actId="1076"/>
          <ac:picMkLst>
            <pc:docMk/>
            <pc:sldMk cId="2011907609" sldId="730"/>
            <ac:picMk id="21" creationId="{6EA69043-C742-4470-95B6-9673BFFDEF25}"/>
          </ac:picMkLst>
        </pc:picChg>
        <pc:picChg chg="mod">
          <ac:chgData name="Domonkos Márk" userId="5b754e74-2ec2-4aaf-b9f5-cf8f0656bdfa" providerId="ADAL" clId="{F4C2286D-0DBE-4644-A538-34A6C903FB9C}" dt="2022-01-20T11:39:55.670" v="27219" actId="1076"/>
          <ac:picMkLst>
            <pc:docMk/>
            <pc:sldMk cId="2011907609" sldId="730"/>
            <ac:picMk id="22" creationId="{A08E6307-26AC-4BCC-816D-0D6B370244C2}"/>
          </ac:picMkLst>
        </pc:picChg>
      </pc:sldChg>
      <pc:sldChg chg="modSp new mod">
        <pc:chgData name="Domonkos Márk" userId="5b754e74-2ec2-4aaf-b9f5-cf8f0656bdfa" providerId="ADAL" clId="{F4C2286D-0DBE-4644-A538-34A6C903FB9C}" dt="2022-01-20T11:41:44.133" v="27305" actId="20577"/>
        <pc:sldMkLst>
          <pc:docMk/>
          <pc:sldMk cId="195643114" sldId="731"/>
        </pc:sldMkLst>
        <pc:spChg chg="mod">
          <ac:chgData name="Domonkos Márk" userId="5b754e74-2ec2-4aaf-b9f5-cf8f0656bdfa" providerId="ADAL" clId="{F4C2286D-0DBE-4644-A538-34A6C903FB9C}" dt="2022-01-20T11:41:44.133" v="27305" actId="20577"/>
          <ac:spMkLst>
            <pc:docMk/>
            <pc:sldMk cId="195643114" sldId="731"/>
            <ac:spMk id="2" creationId="{C06EF35B-7E62-40F0-8A65-4E5E1F1BABF7}"/>
          </ac:spMkLst>
        </pc:spChg>
        <pc:spChg chg="mod">
          <ac:chgData name="Domonkos Márk" userId="5b754e74-2ec2-4aaf-b9f5-cf8f0656bdfa" providerId="ADAL" clId="{F4C2286D-0DBE-4644-A538-34A6C903FB9C}" dt="2022-01-20T11:41:22.044" v="27298" actId="20577"/>
          <ac:spMkLst>
            <pc:docMk/>
            <pc:sldMk cId="195643114" sldId="731"/>
            <ac:spMk id="6" creationId="{F1ECF51D-741E-481F-95AE-7A5E90C98AAA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20T11:42:08.109" v="27327" actId="1076"/>
        <pc:sldMkLst>
          <pc:docMk/>
          <pc:sldMk cId="1811833357" sldId="732"/>
        </pc:sldMkLst>
        <pc:spChg chg="del">
          <ac:chgData name="Domonkos Márk" userId="5b754e74-2ec2-4aaf-b9f5-cf8f0656bdfa" providerId="ADAL" clId="{F4C2286D-0DBE-4644-A538-34A6C903FB9C}" dt="2022-01-20T11:41:58.737" v="27323"/>
          <ac:spMkLst>
            <pc:docMk/>
            <pc:sldMk cId="1811833357" sldId="732"/>
            <ac:spMk id="2" creationId="{09F22040-30BF-47C7-877A-AEA30B1CF38B}"/>
          </ac:spMkLst>
        </pc:spChg>
        <pc:spChg chg="mod">
          <ac:chgData name="Domonkos Márk" userId="5b754e74-2ec2-4aaf-b9f5-cf8f0656bdfa" providerId="ADAL" clId="{F4C2286D-0DBE-4644-A538-34A6C903FB9C}" dt="2022-01-20T11:41:53.924" v="27322" actId="20577"/>
          <ac:spMkLst>
            <pc:docMk/>
            <pc:sldMk cId="1811833357" sldId="732"/>
            <ac:spMk id="6" creationId="{353796DC-AD46-41ED-8B6C-FC1296C28428}"/>
          </ac:spMkLst>
        </pc:spChg>
        <pc:picChg chg="add mod">
          <ac:chgData name="Domonkos Márk" userId="5b754e74-2ec2-4aaf-b9f5-cf8f0656bdfa" providerId="ADAL" clId="{F4C2286D-0DBE-4644-A538-34A6C903FB9C}" dt="2022-01-20T11:42:08.109" v="27327" actId="1076"/>
          <ac:picMkLst>
            <pc:docMk/>
            <pc:sldMk cId="1811833357" sldId="732"/>
            <ac:picMk id="7" creationId="{6B2E1839-4E75-4700-BC54-5FBE8B7088D4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1:42:21.086" v="27345"/>
        <pc:sldMkLst>
          <pc:docMk/>
          <pc:sldMk cId="172592246" sldId="733"/>
        </pc:sldMkLst>
        <pc:spChg chg="del">
          <ac:chgData name="Domonkos Márk" userId="5b754e74-2ec2-4aaf-b9f5-cf8f0656bdfa" providerId="ADAL" clId="{F4C2286D-0DBE-4644-A538-34A6C903FB9C}" dt="2022-01-20T11:42:21.086" v="27345"/>
          <ac:spMkLst>
            <pc:docMk/>
            <pc:sldMk cId="172592246" sldId="733"/>
            <ac:spMk id="2" creationId="{D0894F3D-2DAB-4436-A5CB-5D8D2BD1E81C}"/>
          </ac:spMkLst>
        </pc:spChg>
        <pc:spChg chg="mod">
          <ac:chgData name="Domonkos Márk" userId="5b754e74-2ec2-4aaf-b9f5-cf8f0656bdfa" providerId="ADAL" clId="{F4C2286D-0DBE-4644-A538-34A6C903FB9C}" dt="2022-01-20T11:42:17.194" v="27344" actId="20577"/>
          <ac:spMkLst>
            <pc:docMk/>
            <pc:sldMk cId="172592246" sldId="733"/>
            <ac:spMk id="6" creationId="{606B4191-1BF9-433F-AD67-2192639B1FA3}"/>
          </ac:spMkLst>
        </pc:spChg>
        <pc:picChg chg="add mod">
          <ac:chgData name="Domonkos Márk" userId="5b754e74-2ec2-4aaf-b9f5-cf8f0656bdfa" providerId="ADAL" clId="{F4C2286D-0DBE-4644-A538-34A6C903FB9C}" dt="2022-01-20T11:42:21.086" v="27345"/>
          <ac:picMkLst>
            <pc:docMk/>
            <pc:sldMk cId="172592246" sldId="733"/>
            <ac:picMk id="7" creationId="{7C4DD7B8-F7C6-4156-BBDE-4745B889FEF0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1:42:59.608" v="27369"/>
        <pc:sldMkLst>
          <pc:docMk/>
          <pc:sldMk cId="3259928693" sldId="734"/>
        </pc:sldMkLst>
        <pc:spChg chg="del">
          <ac:chgData name="Domonkos Márk" userId="5b754e74-2ec2-4aaf-b9f5-cf8f0656bdfa" providerId="ADAL" clId="{F4C2286D-0DBE-4644-A538-34A6C903FB9C}" dt="2022-01-20T11:42:59.608" v="27369"/>
          <ac:spMkLst>
            <pc:docMk/>
            <pc:sldMk cId="3259928693" sldId="734"/>
            <ac:spMk id="2" creationId="{4AF063C8-131E-4754-B567-4B269B9F7A18}"/>
          </ac:spMkLst>
        </pc:spChg>
        <pc:spChg chg="mod">
          <ac:chgData name="Domonkos Márk" userId="5b754e74-2ec2-4aaf-b9f5-cf8f0656bdfa" providerId="ADAL" clId="{F4C2286D-0DBE-4644-A538-34A6C903FB9C}" dt="2022-01-20T11:42:52.895" v="27368" actId="20577"/>
          <ac:spMkLst>
            <pc:docMk/>
            <pc:sldMk cId="3259928693" sldId="734"/>
            <ac:spMk id="6" creationId="{5CDD9F6A-4BCD-4AD0-A05F-C36F3651731D}"/>
          </ac:spMkLst>
        </pc:spChg>
        <pc:picChg chg="add mod">
          <ac:chgData name="Domonkos Márk" userId="5b754e74-2ec2-4aaf-b9f5-cf8f0656bdfa" providerId="ADAL" clId="{F4C2286D-0DBE-4644-A538-34A6C903FB9C}" dt="2022-01-20T11:42:59.608" v="27369"/>
          <ac:picMkLst>
            <pc:docMk/>
            <pc:sldMk cId="3259928693" sldId="734"/>
            <ac:picMk id="7" creationId="{6B1E8666-5DCE-4351-9257-73A0DF9DE6FC}"/>
          </ac:picMkLst>
        </pc:picChg>
      </pc:sldChg>
      <pc:sldChg chg="modSp new mod">
        <pc:chgData name="Domonkos Márk" userId="5b754e74-2ec2-4aaf-b9f5-cf8f0656bdfa" providerId="ADAL" clId="{F4C2286D-0DBE-4644-A538-34A6C903FB9C}" dt="2022-01-20T11:43:24.210" v="27403" actId="20577"/>
        <pc:sldMkLst>
          <pc:docMk/>
          <pc:sldMk cId="1369322586" sldId="735"/>
        </pc:sldMkLst>
        <pc:spChg chg="mod">
          <ac:chgData name="Domonkos Márk" userId="5b754e74-2ec2-4aaf-b9f5-cf8f0656bdfa" providerId="ADAL" clId="{F4C2286D-0DBE-4644-A538-34A6C903FB9C}" dt="2022-01-20T11:43:24.210" v="27403" actId="20577"/>
          <ac:spMkLst>
            <pc:docMk/>
            <pc:sldMk cId="1369322586" sldId="735"/>
            <ac:spMk id="2" creationId="{9A5C7B49-A6E8-4F5C-AE3F-74ADA71254DB}"/>
          </ac:spMkLst>
        </pc:spChg>
      </pc:sldChg>
      <pc:sldChg chg="modSp new mod ord">
        <pc:chgData name="Domonkos Márk" userId="5b754e74-2ec2-4aaf-b9f5-cf8f0656bdfa" providerId="ADAL" clId="{F4C2286D-0DBE-4644-A538-34A6C903FB9C}" dt="2022-01-20T11:44:08.202" v="27410"/>
        <pc:sldMkLst>
          <pc:docMk/>
          <pc:sldMk cId="1163542348" sldId="736"/>
        </pc:sldMkLst>
        <pc:spChg chg="mod">
          <ac:chgData name="Domonkos Márk" userId="5b754e74-2ec2-4aaf-b9f5-cf8f0656bdfa" providerId="ADAL" clId="{F4C2286D-0DBE-4644-A538-34A6C903FB9C}" dt="2022-01-20T11:44:08.202" v="27410"/>
          <ac:spMkLst>
            <pc:docMk/>
            <pc:sldMk cId="1163542348" sldId="736"/>
            <ac:spMk id="2" creationId="{BF51EF06-2EA4-48C1-AF83-287DD283AEC0}"/>
          </ac:spMkLst>
        </pc:spChg>
        <pc:spChg chg="mod">
          <ac:chgData name="Domonkos Márk" userId="5b754e74-2ec2-4aaf-b9f5-cf8f0656bdfa" providerId="ADAL" clId="{F4C2286D-0DBE-4644-A538-34A6C903FB9C}" dt="2022-01-20T11:43:57.325" v="27409"/>
          <ac:spMkLst>
            <pc:docMk/>
            <pc:sldMk cId="1163542348" sldId="736"/>
            <ac:spMk id="6" creationId="{73F974FC-2AFA-4CDD-ACFD-1D621424E663}"/>
          </ac:spMkLst>
        </pc:spChg>
      </pc:sldChg>
      <pc:sldChg chg="new del">
        <pc:chgData name="Domonkos Márk" userId="5b754e74-2ec2-4aaf-b9f5-cf8f0656bdfa" providerId="ADAL" clId="{F4C2286D-0DBE-4644-A538-34A6C903FB9C}" dt="2022-01-20T11:43:30.491" v="27405" actId="47"/>
        <pc:sldMkLst>
          <pc:docMk/>
          <pc:sldMk cId="1631065683" sldId="736"/>
        </pc:sldMkLst>
      </pc:sldChg>
      <pc:sldChg chg="modSp new mod">
        <pc:chgData name="Domonkos Márk" userId="5b754e74-2ec2-4aaf-b9f5-cf8f0656bdfa" providerId="ADAL" clId="{F4C2286D-0DBE-4644-A538-34A6C903FB9C}" dt="2022-01-20T11:45:15.487" v="27424" actId="113"/>
        <pc:sldMkLst>
          <pc:docMk/>
          <pc:sldMk cId="621868578" sldId="737"/>
        </pc:sldMkLst>
        <pc:spChg chg="mod">
          <ac:chgData name="Domonkos Márk" userId="5b754e74-2ec2-4aaf-b9f5-cf8f0656bdfa" providerId="ADAL" clId="{F4C2286D-0DBE-4644-A538-34A6C903FB9C}" dt="2022-01-20T11:45:15.487" v="27424" actId="113"/>
          <ac:spMkLst>
            <pc:docMk/>
            <pc:sldMk cId="621868578" sldId="737"/>
            <ac:spMk id="2" creationId="{1D033E89-F827-41D3-BE25-77C256FB1407}"/>
          </ac:spMkLst>
        </pc:spChg>
        <pc:spChg chg="mod">
          <ac:chgData name="Domonkos Márk" userId="5b754e74-2ec2-4aaf-b9f5-cf8f0656bdfa" providerId="ADAL" clId="{F4C2286D-0DBE-4644-A538-34A6C903FB9C}" dt="2022-01-20T11:44:35.359" v="27412"/>
          <ac:spMkLst>
            <pc:docMk/>
            <pc:sldMk cId="621868578" sldId="737"/>
            <ac:spMk id="6" creationId="{31D1F928-8F2B-4A41-AF11-89A124F6AD13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1:46:28.424" v="27447"/>
        <pc:sldMkLst>
          <pc:docMk/>
          <pc:sldMk cId="1175856885" sldId="738"/>
        </pc:sldMkLst>
        <pc:spChg chg="del">
          <ac:chgData name="Domonkos Márk" userId="5b754e74-2ec2-4aaf-b9f5-cf8f0656bdfa" providerId="ADAL" clId="{F4C2286D-0DBE-4644-A538-34A6C903FB9C}" dt="2022-01-20T11:46:28.424" v="27447"/>
          <ac:spMkLst>
            <pc:docMk/>
            <pc:sldMk cId="1175856885" sldId="738"/>
            <ac:spMk id="2" creationId="{51DC839B-6CAA-4B4E-AA1F-B751DED7EF18}"/>
          </ac:spMkLst>
        </pc:spChg>
        <pc:spChg chg="mod">
          <ac:chgData name="Domonkos Márk" userId="5b754e74-2ec2-4aaf-b9f5-cf8f0656bdfa" providerId="ADAL" clId="{F4C2286D-0DBE-4644-A538-34A6C903FB9C}" dt="2022-01-20T11:45:43.692" v="27446" actId="20577"/>
          <ac:spMkLst>
            <pc:docMk/>
            <pc:sldMk cId="1175856885" sldId="738"/>
            <ac:spMk id="6" creationId="{BAAD1D37-4D47-4419-9937-C75CD23B457A}"/>
          </ac:spMkLst>
        </pc:spChg>
        <pc:picChg chg="add mod">
          <ac:chgData name="Domonkos Márk" userId="5b754e74-2ec2-4aaf-b9f5-cf8f0656bdfa" providerId="ADAL" clId="{F4C2286D-0DBE-4644-A538-34A6C903FB9C}" dt="2022-01-20T11:46:28.424" v="27447"/>
          <ac:picMkLst>
            <pc:docMk/>
            <pc:sldMk cId="1175856885" sldId="738"/>
            <ac:picMk id="8" creationId="{FFD10B45-5FBF-42F0-A089-4F94AD86D0C1}"/>
          </ac:picMkLst>
        </pc:picChg>
      </pc:sldChg>
      <pc:sldChg chg="addSp modSp new mod modAnim">
        <pc:chgData name="Domonkos Márk" userId="5b754e74-2ec2-4aaf-b9f5-cf8f0656bdfa" providerId="ADAL" clId="{F4C2286D-0DBE-4644-A538-34A6C903FB9C}" dt="2022-01-20T11:47:34.277" v="27484" actId="1076"/>
        <pc:sldMkLst>
          <pc:docMk/>
          <pc:sldMk cId="848887192" sldId="739"/>
        </pc:sldMkLst>
        <pc:spChg chg="mod">
          <ac:chgData name="Domonkos Márk" userId="5b754e74-2ec2-4aaf-b9f5-cf8f0656bdfa" providerId="ADAL" clId="{F4C2286D-0DBE-4644-A538-34A6C903FB9C}" dt="2022-01-20T11:47:23.996" v="27480" actId="27636"/>
          <ac:spMkLst>
            <pc:docMk/>
            <pc:sldMk cId="848887192" sldId="739"/>
            <ac:spMk id="2" creationId="{9A2F07BB-808B-4FC4-B5BC-0B24704C76F8}"/>
          </ac:spMkLst>
        </pc:spChg>
        <pc:spChg chg="mod">
          <ac:chgData name="Domonkos Márk" userId="5b754e74-2ec2-4aaf-b9f5-cf8f0656bdfa" providerId="ADAL" clId="{F4C2286D-0DBE-4644-A538-34A6C903FB9C}" dt="2022-01-20T11:46:50.729" v="27473" actId="20577"/>
          <ac:spMkLst>
            <pc:docMk/>
            <pc:sldMk cId="848887192" sldId="739"/>
            <ac:spMk id="6" creationId="{B83D91EA-71CB-4011-A9C2-3129BE5C0941}"/>
          </ac:spMkLst>
        </pc:spChg>
        <pc:picChg chg="add mod">
          <ac:chgData name="Domonkos Márk" userId="5b754e74-2ec2-4aaf-b9f5-cf8f0656bdfa" providerId="ADAL" clId="{F4C2286D-0DBE-4644-A538-34A6C903FB9C}" dt="2022-01-20T11:47:34.277" v="27484" actId="1076"/>
          <ac:picMkLst>
            <pc:docMk/>
            <pc:sldMk cId="848887192" sldId="739"/>
            <ac:picMk id="7" creationId="{FD333A7F-443F-46EC-A43C-1A86F058141F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1:47:59.703" v="27509" actId="478"/>
        <pc:sldMkLst>
          <pc:docMk/>
          <pc:sldMk cId="3854258802" sldId="740"/>
        </pc:sldMkLst>
        <pc:spChg chg="del">
          <ac:chgData name="Domonkos Márk" userId="5b754e74-2ec2-4aaf-b9f5-cf8f0656bdfa" providerId="ADAL" clId="{F4C2286D-0DBE-4644-A538-34A6C903FB9C}" dt="2022-01-20T11:47:59.703" v="27509" actId="478"/>
          <ac:spMkLst>
            <pc:docMk/>
            <pc:sldMk cId="3854258802" sldId="740"/>
            <ac:spMk id="2" creationId="{E1C7170A-0D37-48CE-B188-7EC095CD53C2}"/>
          </ac:spMkLst>
        </pc:spChg>
        <pc:spChg chg="mod">
          <ac:chgData name="Domonkos Márk" userId="5b754e74-2ec2-4aaf-b9f5-cf8f0656bdfa" providerId="ADAL" clId="{F4C2286D-0DBE-4644-A538-34A6C903FB9C}" dt="2022-01-20T11:47:49.472" v="27506" actId="20577"/>
          <ac:spMkLst>
            <pc:docMk/>
            <pc:sldMk cId="3854258802" sldId="740"/>
            <ac:spMk id="6" creationId="{9928F132-8021-4E66-A07F-FEEE35BC9360}"/>
          </ac:spMkLst>
        </pc:spChg>
        <pc:graphicFrameChg chg="add mod">
          <ac:chgData name="Domonkos Márk" userId="5b754e74-2ec2-4aaf-b9f5-cf8f0656bdfa" providerId="ADAL" clId="{F4C2286D-0DBE-4644-A538-34A6C903FB9C}" dt="2022-01-20T11:47:57.718" v="27508" actId="1076"/>
          <ac:graphicFrameMkLst>
            <pc:docMk/>
            <pc:sldMk cId="3854258802" sldId="740"/>
            <ac:graphicFrameMk id="8" creationId="{43462A55-CFD0-4AA9-B78C-207D89A3B2FA}"/>
          </ac:graphicFrameMkLst>
        </pc:graphicFrameChg>
        <pc:graphicFrameChg chg="add mod">
          <ac:chgData name="Domonkos Márk" userId="5b754e74-2ec2-4aaf-b9f5-cf8f0656bdfa" providerId="ADAL" clId="{F4C2286D-0DBE-4644-A538-34A6C903FB9C}" dt="2022-01-20T11:47:57.718" v="27508" actId="1076"/>
          <ac:graphicFrameMkLst>
            <pc:docMk/>
            <pc:sldMk cId="3854258802" sldId="740"/>
            <ac:graphicFrameMk id="9" creationId="{61DF4F36-7D49-4936-A07B-463D47EE023F}"/>
          </ac:graphicFrameMkLst>
        </pc:graphicFrameChg>
        <pc:graphicFrameChg chg="add mod">
          <ac:chgData name="Domonkos Márk" userId="5b754e74-2ec2-4aaf-b9f5-cf8f0656bdfa" providerId="ADAL" clId="{F4C2286D-0DBE-4644-A538-34A6C903FB9C}" dt="2022-01-20T11:47:57.718" v="27508" actId="1076"/>
          <ac:graphicFrameMkLst>
            <pc:docMk/>
            <pc:sldMk cId="3854258802" sldId="740"/>
            <ac:graphicFrameMk id="10" creationId="{6E3486FC-6D3B-4266-B161-D6D789FC1B6B}"/>
          </ac:graphicFrameMkLst>
        </pc:graphicFrameChg>
        <pc:picChg chg="add mod">
          <ac:chgData name="Domonkos Márk" userId="5b754e74-2ec2-4aaf-b9f5-cf8f0656bdfa" providerId="ADAL" clId="{F4C2286D-0DBE-4644-A538-34A6C903FB9C}" dt="2022-01-20T11:47:57.718" v="27508" actId="1076"/>
          <ac:picMkLst>
            <pc:docMk/>
            <pc:sldMk cId="3854258802" sldId="740"/>
            <ac:picMk id="7" creationId="{099F9989-D6EC-4E62-B2B7-CAB56721615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1:49:53.140" v="27539" actId="1076"/>
        <pc:sldMkLst>
          <pc:docMk/>
          <pc:sldMk cId="3951381390" sldId="741"/>
        </pc:sldMkLst>
        <pc:spChg chg="del">
          <ac:chgData name="Domonkos Márk" userId="5b754e74-2ec2-4aaf-b9f5-cf8f0656bdfa" providerId="ADAL" clId="{F4C2286D-0DBE-4644-A538-34A6C903FB9C}" dt="2022-01-20T11:48:28.570" v="27525" actId="478"/>
          <ac:spMkLst>
            <pc:docMk/>
            <pc:sldMk cId="3951381390" sldId="741"/>
            <ac:spMk id="2" creationId="{A6212781-B4A8-41A5-98B6-1BA751085F8C}"/>
          </ac:spMkLst>
        </pc:spChg>
        <pc:spChg chg="mod">
          <ac:chgData name="Domonkos Márk" userId="5b754e74-2ec2-4aaf-b9f5-cf8f0656bdfa" providerId="ADAL" clId="{F4C2286D-0DBE-4644-A538-34A6C903FB9C}" dt="2022-01-20T11:48:17.827" v="27523" actId="20577"/>
          <ac:spMkLst>
            <pc:docMk/>
            <pc:sldMk cId="3951381390" sldId="741"/>
            <ac:spMk id="6" creationId="{D301ACCF-FE13-448C-8DA3-8326AC5FCE7E}"/>
          </ac:spMkLst>
        </pc:spChg>
        <pc:spChg chg="add mod">
          <ac:chgData name="Domonkos Márk" userId="5b754e74-2ec2-4aaf-b9f5-cf8f0656bdfa" providerId="ADAL" clId="{F4C2286D-0DBE-4644-A538-34A6C903FB9C}" dt="2022-01-20T11:49:29.683" v="27533" actId="1076"/>
          <ac:spMkLst>
            <pc:docMk/>
            <pc:sldMk cId="3951381390" sldId="741"/>
            <ac:spMk id="7" creationId="{1955124D-2D90-4BB2-A29A-D8F127A37639}"/>
          </ac:spMkLst>
        </pc:spChg>
        <pc:spChg chg="mod">
          <ac:chgData name="Domonkos Márk" userId="5b754e74-2ec2-4aaf-b9f5-cf8f0656bdfa" providerId="ADAL" clId="{F4C2286D-0DBE-4644-A538-34A6C903FB9C}" dt="2022-01-20T11:49:37.138" v="27535" actId="1076"/>
          <ac:spMkLst>
            <pc:docMk/>
            <pc:sldMk cId="3951381390" sldId="741"/>
            <ac:spMk id="11" creationId="{0C6004EC-73B1-4E43-AABF-C2E0CDC20FD0}"/>
          </ac:spMkLst>
        </pc:spChg>
        <pc:spChg chg="mod">
          <ac:chgData name="Domonkos Márk" userId="5b754e74-2ec2-4aaf-b9f5-cf8f0656bdfa" providerId="ADAL" clId="{F4C2286D-0DBE-4644-A538-34A6C903FB9C}" dt="2022-01-20T11:48:26.193" v="27524"/>
          <ac:spMkLst>
            <pc:docMk/>
            <pc:sldMk cId="3951381390" sldId="741"/>
            <ac:spMk id="14" creationId="{1B5B9182-56DE-4F69-B12A-587239C31032}"/>
          </ac:spMkLst>
        </pc:spChg>
        <pc:grpChg chg="add mod">
          <ac:chgData name="Domonkos Márk" userId="5b754e74-2ec2-4aaf-b9f5-cf8f0656bdfa" providerId="ADAL" clId="{F4C2286D-0DBE-4644-A538-34A6C903FB9C}" dt="2022-01-20T11:49:45.050" v="27537" actId="1076"/>
          <ac:grpSpMkLst>
            <pc:docMk/>
            <pc:sldMk cId="3951381390" sldId="741"/>
            <ac:grpSpMk id="8" creationId="{48DB6938-3AC6-4D5F-9BB2-926594FC1024}"/>
          </ac:grpSpMkLst>
        </pc:grpChg>
        <pc:grpChg chg="add mod">
          <ac:chgData name="Domonkos Márk" userId="5b754e74-2ec2-4aaf-b9f5-cf8f0656bdfa" providerId="ADAL" clId="{F4C2286D-0DBE-4644-A538-34A6C903FB9C}" dt="2022-01-20T11:49:53.140" v="27539" actId="1076"/>
          <ac:grpSpMkLst>
            <pc:docMk/>
            <pc:sldMk cId="3951381390" sldId="741"/>
            <ac:grpSpMk id="12" creationId="{0DCDF3A4-5064-498E-BD22-6BB6AC4130D0}"/>
          </ac:grpSpMkLst>
        </pc:grpChg>
        <pc:graphicFrameChg chg="mod">
          <ac:chgData name="Domonkos Márk" userId="5b754e74-2ec2-4aaf-b9f5-cf8f0656bdfa" providerId="ADAL" clId="{F4C2286D-0DBE-4644-A538-34A6C903FB9C}" dt="2022-01-20T11:49:46.267" v="27538" actId="1076"/>
          <ac:graphicFrameMkLst>
            <pc:docMk/>
            <pc:sldMk cId="3951381390" sldId="741"/>
            <ac:graphicFrameMk id="9" creationId="{80A63082-858F-4751-B5A8-E89ECA9D9E74}"/>
          </ac:graphicFrameMkLst>
        </pc:graphicFrameChg>
        <pc:graphicFrameChg chg="mod">
          <ac:chgData name="Domonkos Márk" userId="5b754e74-2ec2-4aaf-b9f5-cf8f0656bdfa" providerId="ADAL" clId="{F4C2286D-0DBE-4644-A538-34A6C903FB9C}" dt="2022-01-20T11:49:41.924" v="27536" actId="1076"/>
          <ac:graphicFrameMkLst>
            <pc:docMk/>
            <pc:sldMk cId="3951381390" sldId="741"/>
            <ac:graphicFrameMk id="10" creationId="{68E2B634-9EB7-470B-A9B7-97B9964DE2E7}"/>
          </ac:graphicFrameMkLst>
        </pc:graphicFrameChg>
        <pc:graphicFrameChg chg="mod">
          <ac:chgData name="Domonkos Márk" userId="5b754e74-2ec2-4aaf-b9f5-cf8f0656bdfa" providerId="ADAL" clId="{F4C2286D-0DBE-4644-A538-34A6C903FB9C}" dt="2022-01-20T11:48:26.193" v="27524"/>
          <ac:graphicFrameMkLst>
            <pc:docMk/>
            <pc:sldMk cId="3951381390" sldId="741"/>
            <ac:graphicFrameMk id="13" creationId="{5831B1A3-87EC-4A51-B38B-AD82C48C662F}"/>
          </ac:graphicFrameMkLst>
        </pc:graphicFrameChg>
      </pc:sldChg>
      <pc:sldChg chg="addSp delSp modSp new mod modAnim">
        <pc:chgData name="Domonkos Márk" userId="5b754e74-2ec2-4aaf-b9f5-cf8f0656bdfa" providerId="ADAL" clId="{F4C2286D-0DBE-4644-A538-34A6C903FB9C}" dt="2022-01-20T11:50:57.546" v="27563" actId="20577"/>
        <pc:sldMkLst>
          <pc:docMk/>
          <pc:sldMk cId="2256741912" sldId="742"/>
        </pc:sldMkLst>
        <pc:spChg chg="del">
          <ac:chgData name="Domonkos Márk" userId="5b754e74-2ec2-4aaf-b9f5-cf8f0656bdfa" providerId="ADAL" clId="{F4C2286D-0DBE-4644-A538-34A6C903FB9C}" dt="2022-01-20T11:50:34.246" v="27552"/>
          <ac:spMkLst>
            <pc:docMk/>
            <pc:sldMk cId="2256741912" sldId="742"/>
            <ac:spMk id="2" creationId="{97EC06F2-E0F2-43B7-A559-5399A0AF7DF5}"/>
          </ac:spMkLst>
        </pc:spChg>
        <pc:spChg chg="mod">
          <ac:chgData name="Domonkos Márk" userId="5b754e74-2ec2-4aaf-b9f5-cf8f0656bdfa" providerId="ADAL" clId="{F4C2286D-0DBE-4644-A538-34A6C903FB9C}" dt="2022-01-20T11:50:29.195" v="27551" actId="20577"/>
          <ac:spMkLst>
            <pc:docMk/>
            <pc:sldMk cId="2256741912" sldId="742"/>
            <ac:spMk id="6" creationId="{EF8792BE-851B-4B5D-A37D-0B7D5CBB09E6}"/>
          </ac:spMkLst>
        </pc:spChg>
        <pc:spChg chg="mod">
          <ac:chgData name="Domonkos Márk" userId="5b754e74-2ec2-4aaf-b9f5-cf8f0656bdfa" providerId="ADAL" clId="{F4C2286D-0DBE-4644-A538-34A6C903FB9C}" dt="2022-01-20T11:50:49.502" v="27555"/>
          <ac:spMkLst>
            <pc:docMk/>
            <pc:sldMk cId="2256741912" sldId="742"/>
            <ac:spMk id="11" creationId="{7BAB5FBD-187B-4AF0-9BCB-1963B2476C3A}"/>
          </ac:spMkLst>
        </pc:spChg>
        <pc:spChg chg="mod">
          <ac:chgData name="Domonkos Márk" userId="5b754e74-2ec2-4aaf-b9f5-cf8f0656bdfa" providerId="ADAL" clId="{F4C2286D-0DBE-4644-A538-34A6C903FB9C}" dt="2022-01-20T11:50:49.502" v="27555"/>
          <ac:spMkLst>
            <pc:docMk/>
            <pc:sldMk cId="2256741912" sldId="742"/>
            <ac:spMk id="12" creationId="{27C2D4F1-E57D-484E-B4E3-E88D744CBCB6}"/>
          </ac:spMkLst>
        </pc:spChg>
        <pc:spChg chg="mod">
          <ac:chgData name="Domonkos Márk" userId="5b754e74-2ec2-4aaf-b9f5-cf8f0656bdfa" providerId="ADAL" clId="{F4C2286D-0DBE-4644-A538-34A6C903FB9C}" dt="2022-01-20T11:50:57.546" v="27563" actId="20577"/>
          <ac:spMkLst>
            <pc:docMk/>
            <pc:sldMk cId="2256741912" sldId="742"/>
            <ac:spMk id="13" creationId="{A8D887B2-7C49-437F-AD37-6FFA2B8684AF}"/>
          </ac:spMkLst>
        </pc:spChg>
        <pc:grpChg chg="add mod">
          <ac:chgData name="Domonkos Márk" userId="5b754e74-2ec2-4aaf-b9f5-cf8f0656bdfa" providerId="ADAL" clId="{F4C2286D-0DBE-4644-A538-34A6C903FB9C}" dt="2022-01-20T11:50:51.647" v="27556" actId="1076"/>
          <ac:grpSpMkLst>
            <pc:docMk/>
            <pc:sldMk cId="2256741912" sldId="742"/>
            <ac:grpSpMk id="8" creationId="{28E4F344-1C11-4646-9D91-90BAEEE46468}"/>
          </ac:grpSpMkLst>
        </pc:grpChg>
        <pc:graphicFrameChg chg="mod">
          <ac:chgData name="Domonkos Márk" userId="5b754e74-2ec2-4aaf-b9f5-cf8f0656bdfa" providerId="ADAL" clId="{F4C2286D-0DBE-4644-A538-34A6C903FB9C}" dt="2022-01-20T11:50:49.502" v="27555"/>
          <ac:graphicFrameMkLst>
            <pc:docMk/>
            <pc:sldMk cId="2256741912" sldId="742"/>
            <ac:graphicFrameMk id="9" creationId="{47378DFC-792A-4F7F-A972-87020603568B}"/>
          </ac:graphicFrameMkLst>
        </pc:graphicFrameChg>
        <pc:graphicFrameChg chg="mod">
          <ac:chgData name="Domonkos Márk" userId="5b754e74-2ec2-4aaf-b9f5-cf8f0656bdfa" providerId="ADAL" clId="{F4C2286D-0DBE-4644-A538-34A6C903FB9C}" dt="2022-01-20T11:50:49.502" v="27555"/>
          <ac:graphicFrameMkLst>
            <pc:docMk/>
            <pc:sldMk cId="2256741912" sldId="742"/>
            <ac:graphicFrameMk id="10" creationId="{61970E4E-FEEB-4391-8E67-885AF0C656B9}"/>
          </ac:graphicFrameMkLst>
        </pc:graphicFrameChg>
        <pc:picChg chg="add mod">
          <ac:chgData name="Domonkos Márk" userId="5b754e74-2ec2-4aaf-b9f5-cf8f0656bdfa" providerId="ADAL" clId="{F4C2286D-0DBE-4644-A538-34A6C903FB9C}" dt="2022-01-20T11:50:43.092" v="27554" actId="14100"/>
          <ac:picMkLst>
            <pc:docMk/>
            <pc:sldMk cId="2256741912" sldId="742"/>
            <ac:picMk id="7" creationId="{E0F3BC85-09FF-4B0B-9AD2-D35BD622D42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1:51:33.445" v="27599"/>
        <pc:sldMkLst>
          <pc:docMk/>
          <pc:sldMk cId="855948438" sldId="743"/>
        </pc:sldMkLst>
        <pc:spChg chg="del">
          <ac:chgData name="Domonkos Márk" userId="5b754e74-2ec2-4aaf-b9f5-cf8f0656bdfa" providerId="ADAL" clId="{F4C2286D-0DBE-4644-A538-34A6C903FB9C}" dt="2022-01-20T11:51:33.445" v="27599"/>
          <ac:spMkLst>
            <pc:docMk/>
            <pc:sldMk cId="855948438" sldId="743"/>
            <ac:spMk id="2" creationId="{9E19A90F-3762-40FE-8D62-EA4CD6C1C990}"/>
          </ac:spMkLst>
        </pc:spChg>
        <pc:spChg chg="mod">
          <ac:chgData name="Domonkos Márk" userId="5b754e74-2ec2-4aaf-b9f5-cf8f0656bdfa" providerId="ADAL" clId="{F4C2286D-0DBE-4644-A538-34A6C903FB9C}" dt="2022-01-20T11:51:28.914" v="27598" actId="20577"/>
          <ac:spMkLst>
            <pc:docMk/>
            <pc:sldMk cId="855948438" sldId="743"/>
            <ac:spMk id="6" creationId="{CA08EE06-CD04-4D35-8145-F3F95E1FA867}"/>
          </ac:spMkLst>
        </pc:spChg>
        <pc:picChg chg="add mod">
          <ac:chgData name="Domonkos Márk" userId="5b754e74-2ec2-4aaf-b9f5-cf8f0656bdfa" providerId="ADAL" clId="{F4C2286D-0DBE-4644-A538-34A6C903FB9C}" dt="2022-01-20T11:51:33.445" v="27599"/>
          <ac:picMkLst>
            <pc:docMk/>
            <pc:sldMk cId="855948438" sldId="743"/>
            <ac:picMk id="7" creationId="{EAC42DF6-24EB-4C5E-93D3-4F48B9D9A74D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1:53:24.310" v="27649"/>
        <pc:sldMkLst>
          <pc:docMk/>
          <pc:sldMk cId="2322749108" sldId="744"/>
        </pc:sldMkLst>
        <pc:spChg chg="del">
          <ac:chgData name="Domonkos Márk" userId="5b754e74-2ec2-4aaf-b9f5-cf8f0656bdfa" providerId="ADAL" clId="{F4C2286D-0DBE-4644-A538-34A6C903FB9C}" dt="2022-01-20T11:53:24.310" v="27649"/>
          <ac:spMkLst>
            <pc:docMk/>
            <pc:sldMk cId="2322749108" sldId="744"/>
            <ac:spMk id="2" creationId="{A5368D31-47AC-4C92-8AE6-6B33706A4506}"/>
          </ac:spMkLst>
        </pc:spChg>
        <pc:spChg chg="mod">
          <ac:chgData name="Domonkos Márk" userId="5b754e74-2ec2-4aaf-b9f5-cf8f0656bdfa" providerId="ADAL" clId="{F4C2286D-0DBE-4644-A538-34A6C903FB9C}" dt="2022-01-20T11:53:20.565" v="27648" actId="20577"/>
          <ac:spMkLst>
            <pc:docMk/>
            <pc:sldMk cId="2322749108" sldId="744"/>
            <ac:spMk id="6" creationId="{B322342D-9CBE-46B6-916A-9FD9FC9F522A}"/>
          </ac:spMkLst>
        </pc:spChg>
        <pc:picChg chg="add mod">
          <ac:chgData name="Domonkos Márk" userId="5b754e74-2ec2-4aaf-b9f5-cf8f0656bdfa" providerId="ADAL" clId="{F4C2286D-0DBE-4644-A538-34A6C903FB9C}" dt="2022-01-20T11:53:24.310" v="27649"/>
          <ac:picMkLst>
            <pc:docMk/>
            <pc:sldMk cId="2322749108" sldId="744"/>
            <ac:picMk id="7" creationId="{9A58252D-7F10-45DA-87F8-326E59C0A53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1:53:34.448" v="27653"/>
        <pc:sldMkLst>
          <pc:docMk/>
          <pc:sldMk cId="4148467126" sldId="745"/>
        </pc:sldMkLst>
        <pc:spChg chg="del">
          <ac:chgData name="Domonkos Márk" userId="5b754e74-2ec2-4aaf-b9f5-cf8f0656bdfa" providerId="ADAL" clId="{F4C2286D-0DBE-4644-A538-34A6C903FB9C}" dt="2022-01-20T11:53:34.448" v="27653"/>
          <ac:spMkLst>
            <pc:docMk/>
            <pc:sldMk cId="4148467126" sldId="745"/>
            <ac:spMk id="2" creationId="{C09FB0C6-287C-4744-9F6E-E6154A272B65}"/>
          </ac:spMkLst>
        </pc:spChg>
        <pc:spChg chg="mod">
          <ac:chgData name="Domonkos Márk" userId="5b754e74-2ec2-4aaf-b9f5-cf8f0656bdfa" providerId="ADAL" clId="{F4C2286D-0DBE-4644-A538-34A6C903FB9C}" dt="2022-01-20T11:53:30.840" v="27652" actId="20577"/>
          <ac:spMkLst>
            <pc:docMk/>
            <pc:sldMk cId="4148467126" sldId="745"/>
            <ac:spMk id="6" creationId="{6BEC80B0-9C02-4241-8A82-F3B56A8529FA}"/>
          </ac:spMkLst>
        </pc:spChg>
        <pc:picChg chg="add mod">
          <ac:chgData name="Domonkos Márk" userId="5b754e74-2ec2-4aaf-b9f5-cf8f0656bdfa" providerId="ADAL" clId="{F4C2286D-0DBE-4644-A538-34A6C903FB9C}" dt="2022-01-20T11:53:34.448" v="27653"/>
          <ac:picMkLst>
            <pc:docMk/>
            <pc:sldMk cId="4148467126" sldId="745"/>
            <ac:picMk id="7" creationId="{80408BF8-1BF7-4E7F-8819-8ED5896723B5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1:53:49.573" v="27657"/>
        <pc:sldMkLst>
          <pc:docMk/>
          <pc:sldMk cId="419921108" sldId="746"/>
        </pc:sldMkLst>
        <pc:spChg chg="del">
          <ac:chgData name="Domonkos Márk" userId="5b754e74-2ec2-4aaf-b9f5-cf8f0656bdfa" providerId="ADAL" clId="{F4C2286D-0DBE-4644-A538-34A6C903FB9C}" dt="2022-01-20T11:53:49.573" v="27657"/>
          <ac:spMkLst>
            <pc:docMk/>
            <pc:sldMk cId="419921108" sldId="746"/>
            <ac:spMk id="2" creationId="{1E726947-7595-4D96-954F-E67492208551}"/>
          </ac:spMkLst>
        </pc:spChg>
        <pc:spChg chg="mod">
          <ac:chgData name="Domonkos Márk" userId="5b754e74-2ec2-4aaf-b9f5-cf8f0656bdfa" providerId="ADAL" clId="{F4C2286D-0DBE-4644-A538-34A6C903FB9C}" dt="2022-01-20T11:53:44.865" v="27656" actId="20577"/>
          <ac:spMkLst>
            <pc:docMk/>
            <pc:sldMk cId="419921108" sldId="746"/>
            <ac:spMk id="6" creationId="{8E207D53-FB26-43E7-B298-1D5759D813C8}"/>
          </ac:spMkLst>
        </pc:spChg>
        <pc:picChg chg="add mod">
          <ac:chgData name="Domonkos Márk" userId="5b754e74-2ec2-4aaf-b9f5-cf8f0656bdfa" providerId="ADAL" clId="{F4C2286D-0DBE-4644-A538-34A6C903FB9C}" dt="2022-01-20T11:53:49.573" v="27657"/>
          <ac:picMkLst>
            <pc:docMk/>
            <pc:sldMk cId="419921108" sldId="746"/>
            <ac:picMk id="7" creationId="{9EE77C88-28D2-4129-A173-B31BF4803CF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1:54:06.225" v="27661"/>
        <pc:sldMkLst>
          <pc:docMk/>
          <pc:sldMk cId="4073673766" sldId="747"/>
        </pc:sldMkLst>
        <pc:spChg chg="del">
          <ac:chgData name="Domonkos Márk" userId="5b754e74-2ec2-4aaf-b9f5-cf8f0656bdfa" providerId="ADAL" clId="{F4C2286D-0DBE-4644-A538-34A6C903FB9C}" dt="2022-01-20T11:54:06.225" v="27661"/>
          <ac:spMkLst>
            <pc:docMk/>
            <pc:sldMk cId="4073673766" sldId="747"/>
            <ac:spMk id="2" creationId="{69BDD352-E910-4879-8DFD-A100CE346DF5}"/>
          </ac:spMkLst>
        </pc:spChg>
        <pc:spChg chg="mod">
          <ac:chgData name="Domonkos Márk" userId="5b754e74-2ec2-4aaf-b9f5-cf8f0656bdfa" providerId="ADAL" clId="{F4C2286D-0DBE-4644-A538-34A6C903FB9C}" dt="2022-01-20T11:54:02.854" v="27660" actId="20577"/>
          <ac:spMkLst>
            <pc:docMk/>
            <pc:sldMk cId="4073673766" sldId="747"/>
            <ac:spMk id="6" creationId="{0AEEBAB8-D2B2-415F-B0F7-8D546DB4788B}"/>
          </ac:spMkLst>
        </pc:spChg>
        <pc:picChg chg="add mod">
          <ac:chgData name="Domonkos Márk" userId="5b754e74-2ec2-4aaf-b9f5-cf8f0656bdfa" providerId="ADAL" clId="{F4C2286D-0DBE-4644-A538-34A6C903FB9C}" dt="2022-01-20T11:54:06.225" v="27661"/>
          <ac:picMkLst>
            <pc:docMk/>
            <pc:sldMk cId="4073673766" sldId="747"/>
            <ac:picMk id="7" creationId="{3A680687-2669-4BC7-9212-A4A7FA4A0A4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1:54:16.746" v="27665"/>
        <pc:sldMkLst>
          <pc:docMk/>
          <pc:sldMk cId="2913211590" sldId="748"/>
        </pc:sldMkLst>
        <pc:spChg chg="del">
          <ac:chgData name="Domonkos Márk" userId="5b754e74-2ec2-4aaf-b9f5-cf8f0656bdfa" providerId="ADAL" clId="{F4C2286D-0DBE-4644-A538-34A6C903FB9C}" dt="2022-01-20T11:54:16.746" v="27665"/>
          <ac:spMkLst>
            <pc:docMk/>
            <pc:sldMk cId="2913211590" sldId="748"/>
            <ac:spMk id="2" creationId="{A61E98E7-C295-4E8A-B2C6-E691927044AC}"/>
          </ac:spMkLst>
        </pc:spChg>
        <pc:spChg chg="mod">
          <ac:chgData name="Domonkos Márk" userId="5b754e74-2ec2-4aaf-b9f5-cf8f0656bdfa" providerId="ADAL" clId="{F4C2286D-0DBE-4644-A538-34A6C903FB9C}" dt="2022-01-20T11:54:13.503" v="27664" actId="20577"/>
          <ac:spMkLst>
            <pc:docMk/>
            <pc:sldMk cId="2913211590" sldId="748"/>
            <ac:spMk id="6" creationId="{65EB6194-9B8A-4907-9C54-89C576BAE427}"/>
          </ac:spMkLst>
        </pc:spChg>
        <pc:picChg chg="add mod">
          <ac:chgData name="Domonkos Márk" userId="5b754e74-2ec2-4aaf-b9f5-cf8f0656bdfa" providerId="ADAL" clId="{F4C2286D-0DBE-4644-A538-34A6C903FB9C}" dt="2022-01-20T11:54:16.746" v="27665"/>
          <ac:picMkLst>
            <pc:docMk/>
            <pc:sldMk cId="2913211590" sldId="748"/>
            <ac:picMk id="7" creationId="{C9E20286-30ED-44A7-A5FB-72F31C0EF4C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1:54:29.520" v="27670"/>
        <pc:sldMkLst>
          <pc:docMk/>
          <pc:sldMk cId="2327975760" sldId="749"/>
        </pc:sldMkLst>
        <pc:spChg chg="del">
          <ac:chgData name="Domonkos Márk" userId="5b754e74-2ec2-4aaf-b9f5-cf8f0656bdfa" providerId="ADAL" clId="{F4C2286D-0DBE-4644-A538-34A6C903FB9C}" dt="2022-01-20T11:54:29.520" v="27670"/>
          <ac:spMkLst>
            <pc:docMk/>
            <pc:sldMk cId="2327975760" sldId="749"/>
            <ac:spMk id="2" creationId="{AC014C27-9A5F-42ED-B9CE-E6B34AFE1544}"/>
          </ac:spMkLst>
        </pc:spChg>
        <pc:spChg chg="mod">
          <ac:chgData name="Domonkos Márk" userId="5b754e74-2ec2-4aaf-b9f5-cf8f0656bdfa" providerId="ADAL" clId="{F4C2286D-0DBE-4644-A538-34A6C903FB9C}" dt="2022-01-20T11:54:25.727" v="27669" actId="20577"/>
          <ac:spMkLst>
            <pc:docMk/>
            <pc:sldMk cId="2327975760" sldId="749"/>
            <ac:spMk id="6" creationId="{094A79B3-8F3E-4D9C-908D-391319C5EACC}"/>
          </ac:spMkLst>
        </pc:spChg>
        <pc:picChg chg="add mod">
          <ac:chgData name="Domonkos Márk" userId="5b754e74-2ec2-4aaf-b9f5-cf8f0656bdfa" providerId="ADAL" clId="{F4C2286D-0DBE-4644-A538-34A6C903FB9C}" dt="2022-01-20T11:54:29.520" v="27670"/>
          <ac:picMkLst>
            <pc:docMk/>
            <pc:sldMk cId="2327975760" sldId="749"/>
            <ac:picMk id="7" creationId="{E62B9BA2-7053-45B8-8457-2FE39BD84B7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1:54:46.004" v="27675"/>
        <pc:sldMkLst>
          <pc:docMk/>
          <pc:sldMk cId="2267387214" sldId="750"/>
        </pc:sldMkLst>
        <pc:spChg chg="del">
          <ac:chgData name="Domonkos Márk" userId="5b754e74-2ec2-4aaf-b9f5-cf8f0656bdfa" providerId="ADAL" clId="{F4C2286D-0DBE-4644-A538-34A6C903FB9C}" dt="2022-01-20T11:54:46.004" v="27675"/>
          <ac:spMkLst>
            <pc:docMk/>
            <pc:sldMk cId="2267387214" sldId="750"/>
            <ac:spMk id="2" creationId="{ACFA74F5-A4CF-46C4-8B2F-ED125B445F5F}"/>
          </ac:spMkLst>
        </pc:spChg>
        <pc:spChg chg="mod">
          <ac:chgData name="Domonkos Márk" userId="5b754e74-2ec2-4aaf-b9f5-cf8f0656bdfa" providerId="ADAL" clId="{F4C2286D-0DBE-4644-A538-34A6C903FB9C}" dt="2022-01-20T11:54:42.294" v="27674" actId="20577"/>
          <ac:spMkLst>
            <pc:docMk/>
            <pc:sldMk cId="2267387214" sldId="750"/>
            <ac:spMk id="6" creationId="{C197C634-4225-457D-A57E-05A4B23E25F0}"/>
          </ac:spMkLst>
        </pc:spChg>
        <pc:picChg chg="add mod">
          <ac:chgData name="Domonkos Márk" userId="5b754e74-2ec2-4aaf-b9f5-cf8f0656bdfa" providerId="ADAL" clId="{F4C2286D-0DBE-4644-A538-34A6C903FB9C}" dt="2022-01-20T11:54:46.004" v="27675"/>
          <ac:picMkLst>
            <pc:docMk/>
            <pc:sldMk cId="2267387214" sldId="750"/>
            <ac:picMk id="7" creationId="{FC5F1B62-8AE5-48AA-8806-8174D4CB2DEC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1:55:39.523" v="27716" actId="14100"/>
        <pc:sldMkLst>
          <pc:docMk/>
          <pc:sldMk cId="3073873713" sldId="751"/>
        </pc:sldMkLst>
        <pc:spChg chg="del">
          <ac:chgData name="Domonkos Márk" userId="5b754e74-2ec2-4aaf-b9f5-cf8f0656bdfa" providerId="ADAL" clId="{F4C2286D-0DBE-4644-A538-34A6C903FB9C}" dt="2022-01-20T11:55:22.059" v="27705" actId="478"/>
          <ac:spMkLst>
            <pc:docMk/>
            <pc:sldMk cId="3073873713" sldId="751"/>
            <ac:spMk id="2" creationId="{6994C22C-E90C-4B7E-9341-B53853F71D17}"/>
          </ac:spMkLst>
        </pc:spChg>
        <pc:spChg chg="mod">
          <ac:chgData name="Domonkos Márk" userId="5b754e74-2ec2-4aaf-b9f5-cf8f0656bdfa" providerId="ADAL" clId="{F4C2286D-0DBE-4644-A538-34A6C903FB9C}" dt="2022-01-20T11:55:12.012" v="27702" actId="20577"/>
          <ac:spMkLst>
            <pc:docMk/>
            <pc:sldMk cId="3073873713" sldId="751"/>
            <ac:spMk id="6" creationId="{508511EA-3450-45F0-B956-6DEAF8B7905B}"/>
          </ac:spMkLst>
        </pc:spChg>
        <pc:graphicFrameChg chg="add mod modGraphic">
          <ac:chgData name="Domonkos Márk" userId="5b754e74-2ec2-4aaf-b9f5-cf8f0656bdfa" providerId="ADAL" clId="{F4C2286D-0DBE-4644-A538-34A6C903FB9C}" dt="2022-01-20T11:55:30.449" v="27712" actId="20577"/>
          <ac:graphicFrameMkLst>
            <pc:docMk/>
            <pc:sldMk cId="3073873713" sldId="751"/>
            <ac:graphicFrameMk id="7" creationId="{A0114D39-0E89-4471-A8FC-6DECABEC11EE}"/>
          </ac:graphicFrameMkLst>
        </pc:graphicFrameChg>
        <pc:picChg chg="add mod">
          <ac:chgData name="Domonkos Márk" userId="5b754e74-2ec2-4aaf-b9f5-cf8f0656bdfa" providerId="ADAL" clId="{F4C2286D-0DBE-4644-A538-34A6C903FB9C}" dt="2022-01-20T11:55:39.523" v="27716" actId="14100"/>
          <ac:picMkLst>
            <pc:docMk/>
            <pc:sldMk cId="3073873713" sldId="751"/>
            <ac:picMk id="8" creationId="{E35CBDE3-FC72-4081-BBD3-F69FA6A01DC6}"/>
          </ac:picMkLst>
        </pc:picChg>
      </pc:sldChg>
      <pc:sldChg chg="modSp new del mod">
        <pc:chgData name="Domonkos Márk" userId="5b754e74-2ec2-4aaf-b9f5-cf8f0656bdfa" providerId="ADAL" clId="{F4C2286D-0DBE-4644-A538-34A6C903FB9C}" dt="2022-01-20T11:54:50.088" v="27676" actId="47"/>
        <pc:sldMkLst>
          <pc:docMk/>
          <pc:sldMk cId="3379912845" sldId="751"/>
        </pc:sldMkLst>
        <pc:spChg chg="mod">
          <ac:chgData name="Domonkos Márk" userId="5b754e74-2ec2-4aaf-b9f5-cf8f0656bdfa" providerId="ADAL" clId="{F4C2286D-0DBE-4644-A538-34A6C903FB9C}" dt="2022-01-20T11:53:07.599" v="27645"/>
          <ac:spMkLst>
            <pc:docMk/>
            <pc:sldMk cId="3379912845" sldId="751"/>
            <ac:spMk id="6" creationId="{2AF04808-2D59-4D6A-AFAB-FC80CF107A06}"/>
          </ac:spMkLst>
        </pc:spChg>
      </pc:sldChg>
      <pc:sldChg chg="modSp new mod">
        <pc:chgData name="Domonkos Márk" userId="5b754e74-2ec2-4aaf-b9f5-cf8f0656bdfa" providerId="ADAL" clId="{F4C2286D-0DBE-4644-A538-34A6C903FB9C}" dt="2022-01-20T12:00:38.586" v="27758" actId="20577"/>
        <pc:sldMkLst>
          <pc:docMk/>
          <pc:sldMk cId="1061189652" sldId="752"/>
        </pc:sldMkLst>
        <pc:spChg chg="mod">
          <ac:chgData name="Domonkos Márk" userId="5b754e74-2ec2-4aaf-b9f5-cf8f0656bdfa" providerId="ADAL" clId="{F4C2286D-0DBE-4644-A538-34A6C903FB9C}" dt="2022-01-20T12:00:38.586" v="27758" actId="20577"/>
          <ac:spMkLst>
            <pc:docMk/>
            <pc:sldMk cId="1061189652" sldId="752"/>
            <ac:spMk id="2" creationId="{C1766B30-6732-44D7-83A2-F4477BFB728B}"/>
          </ac:spMkLst>
        </pc:spChg>
      </pc:sldChg>
      <pc:sldChg chg="modSp new del mod">
        <pc:chgData name="Domonkos Márk" userId="5b754e74-2ec2-4aaf-b9f5-cf8f0656bdfa" providerId="ADAL" clId="{F4C2286D-0DBE-4644-A538-34A6C903FB9C}" dt="2022-01-20T11:54:51.321" v="27677" actId="47"/>
        <pc:sldMkLst>
          <pc:docMk/>
          <pc:sldMk cId="1449517419" sldId="752"/>
        </pc:sldMkLst>
        <pc:spChg chg="mod">
          <ac:chgData name="Domonkos Márk" userId="5b754e74-2ec2-4aaf-b9f5-cf8f0656bdfa" providerId="ADAL" clId="{F4C2286D-0DBE-4644-A538-34A6C903FB9C}" dt="2022-01-20T11:53:10.519" v="27646"/>
          <ac:spMkLst>
            <pc:docMk/>
            <pc:sldMk cId="1449517419" sldId="752"/>
            <ac:spMk id="6" creationId="{E60F78DA-717C-4E1C-ACDF-1649DC25011F}"/>
          </ac:spMkLst>
        </pc:spChg>
      </pc:sldChg>
      <pc:sldChg chg="addSp modSp new mod">
        <pc:chgData name="Domonkos Márk" userId="5b754e74-2ec2-4aaf-b9f5-cf8f0656bdfa" providerId="ADAL" clId="{F4C2286D-0DBE-4644-A538-34A6C903FB9C}" dt="2022-01-20T12:02:46.986" v="27789" actId="1076"/>
        <pc:sldMkLst>
          <pc:docMk/>
          <pc:sldMk cId="3139339355" sldId="753"/>
        </pc:sldMkLst>
        <pc:spChg chg="mod">
          <ac:chgData name="Domonkos Márk" userId="5b754e74-2ec2-4aaf-b9f5-cf8f0656bdfa" providerId="ADAL" clId="{F4C2286D-0DBE-4644-A538-34A6C903FB9C}" dt="2022-01-20T12:02:45.187" v="27788" actId="20577"/>
          <ac:spMkLst>
            <pc:docMk/>
            <pc:sldMk cId="3139339355" sldId="753"/>
            <ac:spMk id="2" creationId="{9AC9224D-6403-446D-BC77-46B6C47B24E5}"/>
          </ac:spMkLst>
        </pc:spChg>
        <pc:spChg chg="mod">
          <ac:chgData name="Domonkos Márk" userId="5b754e74-2ec2-4aaf-b9f5-cf8f0656bdfa" providerId="ADAL" clId="{F4C2286D-0DBE-4644-A538-34A6C903FB9C}" dt="2022-01-20T12:01:00.875" v="27762" actId="20577"/>
          <ac:spMkLst>
            <pc:docMk/>
            <pc:sldMk cId="3139339355" sldId="753"/>
            <ac:spMk id="6" creationId="{56AF8C43-B4EE-48C9-8489-1FE4DBFE5C7E}"/>
          </ac:spMkLst>
        </pc:spChg>
        <pc:picChg chg="add mod">
          <ac:chgData name="Domonkos Márk" userId="5b754e74-2ec2-4aaf-b9f5-cf8f0656bdfa" providerId="ADAL" clId="{F4C2286D-0DBE-4644-A538-34A6C903FB9C}" dt="2022-01-20T12:02:46.986" v="27789" actId="1076"/>
          <ac:picMkLst>
            <pc:docMk/>
            <pc:sldMk cId="3139339355" sldId="753"/>
            <ac:picMk id="7" creationId="{E749B3D6-2176-424B-B7DF-DCACCFCEFC7A}"/>
          </ac:picMkLst>
        </pc:picChg>
      </pc:sldChg>
      <pc:sldChg chg="modSp new mod">
        <pc:chgData name="Domonkos Márk" userId="5b754e74-2ec2-4aaf-b9f5-cf8f0656bdfa" providerId="ADAL" clId="{F4C2286D-0DBE-4644-A538-34A6C903FB9C}" dt="2022-01-20T12:05:12.314" v="27850" actId="20577"/>
        <pc:sldMkLst>
          <pc:docMk/>
          <pc:sldMk cId="2821573309" sldId="754"/>
        </pc:sldMkLst>
        <pc:spChg chg="mod">
          <ac:chgData name="Domonkos Márk" userId="5b754e74-2ec2-4aaf-b9f5-cf8f0656bdfa" providerId="ADAL" clId="{F4C2286D-0DBE-4644-A538-34A6C903FB9C}" dt="2022-01-20T12:05:08.516" v="27849" actId="14100"/>
          <ac:spMkLst>
            <pc:docMk/>
            <pc:sldMk cId="2821573309" sldId="754"/>
            <ac:spMk id="2" creationId="{ED61CA54-0A56-4803-85D7-E28CFAAD570E}"/>
          </ac:spMkLst>
        </pc:spChg>
        <pc:spChg chg="mod">
          <ac:chgData name="Domonkos Márk" userId="5b754e74-2ec2-4aaf-b9f5-cf8f0656bdfa" providerId="ADAL" clId="{F4C2286D-0DBE-4644-A538-34A6C903FB9C}" dt="2022-01-20T12:05:12.314" v="27850" actId="20577"/>
          <ac:spMkLst>
            <pc:docMk/>
            <pc:sldMk cId="2821573309" sldId="754"/>
            <ac:spMk id="6" creationId="{9DC1FF04-77AC-4C3E-9C33-D3EB26BF5224}"/>
          </ac:spMkLst>
        </pc:spChg>
      </pc:sldChg>
      <pc:sldChg chg="modSp new mod">
        <pc:chgData name="Domonkos Márk" userId="5b754e74-2ec2-4aaf-b9f5-cf8f0656bdfa" providerId="ADAL" clId="{F4C2286D-0DBE-4644-A538-34A6C903FB9C}" dt="2022-01-20T12:03:22.308" v="27824" actId="20577"/>
        <pc:sldMkLst>
          <pc:docMk/>
          <pc:sldMk cId="2220576224" sldId="755"/>
        </pc:sldMkLst>
        <pc:spChg chg="mod">
          <ac:chgData name="Domonkos Márk" userId="5b754e74-2ec2-4aaf-b9f5-cf8f0656bdfa" providerId="ADAL" clId="{F4C2286D-0DBE-4644-A538-34A6C903FB9C}" dt="2022-01-20T12:03:22.308" v="27824" actId="20577"/>
          <ac:spMkLst>
            <pc:docMk/>
            <pc:sldMk cId="2220576224" sldId="755"/>
            <ac:spMk id="2" creationId="{38F7D9B8-55C2-4DDA-974E-73F71B66FF3B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20T12:06:23.085" v="27881" actId="20577"/>
        <pc:sldMkLst>
          <pc:docMk/>
          <pc:sldMk cId="2773130395" sldId="756"/>
        </pc:sldMkLst>
        <pc:spChg chg="del">
          <ac:chgData name="Domonkos Márk" userId="5b754e74-2ec2-4aaf-b9f5-cf8f0656bdfa" providerId="ADAL" clId="{F4C2286D-0DBE-4644-A538-34A6C903FB9C}" dt="2022-01-20T12:06:05.142" v="27852"/>
          <ac:spMkLst>
            <pc:docMk/>
            <pc:sldMk cId="2773130395" sldId="756"/>
            <ac:spMk id="2" creationId="{BA2E265E-D7C6-48F1-83B9-816A8C7E0238}"/>
          </ac:spMkLst>
        </pc:spChg>
        <pc:spChg chg="mod">
          <ac:chgData name="Domonkos Márk" userId="5b754e74-2ec2-4aaf-b9f5-cf8f0656bdfa" providerId="ADAL" clId="{F4C2286D-0DBE-4644-A538-34A6C903FB9C}" dt="2022-01-20T12:06:23.085" v="27881" actId="20577"/>
          <ac:spMkLst>
            <pc:docMk/>
            <pc:sldMk cId="2773130395" sldId="756"/>
            <ac:spMk id="6" creationId="{9381D87C-12A1-4C5E-9D95-32D4044857F9}"/>
          </ac:spMkLst>
        </pc:spChg>
        <pc:picChg chg="add mod">
          <ac:chgData name="Domonkos Márk" userId="5b754e74-2ec2-4aaf-b9f5-cf8f0656bdfa" providerId="ADAL" clId="{F4C2286D-0DBE-4644-A538-34A6C903FB9C}" dt="2022-01-20T12:06:05.142" v="27852"/>
          <ac:picMkLst>
            <pc:docMk/>
            <pc:sldMk cId="2773130395" sldId="756"/>
            <ac:picMk id="7" creationId="{5A62C681-B9C7-46C8-97D6-C2D07FA4BF8E}"/>
          </ac:picMkLst>
        </pc:picChg>
      </pc:sldChg>
      <pc:sldChg chg="modSp new mod">
        <pc:chgData name="Domonkos Márk" userId="5b754e74-2ec2-4aaf-b9f5-cf8f0656bdfa" providerId="ADAL" clId="{F4C2286D-0DBE-4644-A538-34A6C903FB9C}" dt="2022-01-20T12:09:10.128" v="27913" actId="2711"/>
        <pc:sldMkLst>
          <pc:docMk/>
          <pc:sldMk cId="2769044484" sldId="757"/>
        </pc:sldMkLst>
        <pc:spChg chg="mod">
          <ac:chgData name="Domonkos Márk" userId="5b754e74-2ec2-4aaf-b9f5-cf8f0656bdfa" providerId="ADAL" clId="{F4C2286D-0DBE-4644-A538-34A6C903FB9C}" dt="2022-01-20T12:09:10.128" v="27913" actId="2711"/>
          <ac:spMkLst>
            <pc:docMk/>
            <pc:sldMk cId="2769044484" sldId="757"/>
            <ac:spMk id="2" creationId="{487ED9A7-03C3-4AE3-B2A1-A38B3348AC70}"/>
          </ac:spMkLst>
        </pc:spChg>
        <pc:spChg chg="mod">
          <ac:chgData name="Domonkos Márk" userId="5b754e74-2ec2-4aaf-b9f5-cf8f0656bdfa" providerId="ADAL" clId="{F4C2286D-0DBE-4644-A538-34A6C903FB9C}" dt="2022-01-20T12:06:33.481" v="27883"/>
          <ac:spMkLst>
            <pc:docMk/>
            <pc:sldMk cId="2769044484" sldId="757"/>
            <ac:spMk id="6" creationId="{214AB831-29CC-4BBD-8AA1-BC64F06C2A4E}"/>
          </ac:spMkLst>
        </pc:spChg>
      </pc:sldChg>
      <pc:sldChg chg="modSp new mod">
        <pc:chgData name="Domonkos Márk" userId="5b754e74-2ec2-4aaf-b9f5-cf8f0656bdfa" providerId="ADAL" clId="{F4C2286D-0DBE-4644-A538-34A6C903FB9C}" dt="2022-01-20T12:09:04.235" v="27912" actId="2711"/>
        <pc:sldMkLst>
          <pc:docMk/>
          <pc:sldMk cId="3901106045" sldId="758"/>
        </pc:sldMkLst>
        <pc:spChg chg="mod">
          <ac:chgData name="Domonkos Márk" userId="5b754e74-2ec2-4aaf-b9f5-cf8f0656bdfa" providerId="ADAL" clId="{F4C2286D-0DBE-4644-A538-34A6C903FB9C}" dt="2022-01-20T12:09:04.235" v="27912" actId="2711"/>
          <ac:spMkLst>
            <pc:docMk/>
            <pc:sldMk cId="3901106045" sldId="758"/>
            <ac:spMk id="2" creationId="{A3E694A8-498C-4794-914F-A7CDF5476CAC}"/>
          </ac:spMkLst>
        </pc:spChg>
        <pc:spChg chg="mod">
          <ac:chgData name="Domonkos Márk" userId="5b754e74-2ec2-4aaf-b9f5-cf8f0656bdfa" providerId="ADAL" clId="{F4C2286D-0DBE-4644-A538-34A6C903FB9C}" dt="2022-01-20T12:06:52.293" v="27888"/>
          <ac:spMkLst>
            <pc:docMk/>
            <pc:sldMk cId="3901106045" sldId="758"/>
            <ac:spMk id="6" creationId="{3563A82D-1683-4DB0-8FE0-84E59939ED0D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20T12:07:23.131" v="27896" actId="1076"/>
        <pc:sldMkLst>
          <pc:docMk/>
          <pc:sldMk cId="1623552710" sldId="759"/>
        </pc:sldMkLst>
        <pc:spChg chg="del">
          <ac:chgData name="Domonkos Márk" userId="5b754e74-2ec2-4aaf-b9f5-cf8f0656bdfa" providerId="ADAL" clId="{F4C2286D-0DBE-4644-A538-34A6C903FB9C}" dt="2022-01-20T12:07:15.462" v="27895" actId="478"/>
          <ac:spMkLst>
            <pc:docMk/>
            <pc:sldMk cId="1623552710" sldId="759"/>
            <ac:spMk id="2" creationId="{C2EDF11D-DDED-4656-AF54-71EC72F9D1BC}"/>
          </ac:spMkLst>
        </pc:spChg>
        <pc:spChg chg="mod">
          <ac:chgData name="Domonkos Márk" userId="5b754e74-2ec2-4aaf-b9f5-cf8f0656bdfa" providerId="ADAL" clId="{F4C2286D-0DBE-4644-A538-34A6C903FB9C}" dt="2022-01-20T12:07:07.535" v="27893"/>
          <ac:spMkLst>
            <pc:docMk/>
            <pc:sldMk cId="1623552710" sldId="759"/>
            <ac:spMk id="6" creationId="{8E8A4F9B-82EE-4769-86DF-D6489A26D93F}"/>
          </ac:spMkLst>
        </pc:spChg>
        <pc:picChg chg="add mod">
          <ac:chgData name="Domonkos Márk" userId="5b754e74-2ec2-4aaf-b9f5-cf8f0656bdfa" providerId="ADAL" clId="{F4C2286D-0DBE-4644-A538-34A6C903FB9C}" dt="2022-01-20T12:07:23.131" v="27896" actId="1076"/>
          <ac:picMkLst>
            <pc:docMk/>
            <pc:sldMk cId="1623552710" sldId="759"/>
            <ac:picMk id="7" creationId="{EAA13E75-A1DE-4DA9-93F1-483AADC20495}"/>
          </ac:picMkLst>
        </pc:picChg>
        <pc:picChg chg="add mod">
          <ac:chgData name="Domonkos Márk" userId="5b754e74-2ec2-4aaf-b9f5-cf8f0656bdfa" providerId="ADAL" clId="{F4C2286D-0DBE-4644-A538-34A6C903FB9C}" dt="2022-01-20T12:07:23.131" v="27896" actId="1076"/>
          <ac:picMkLst>
            <pc:docMk/>
            <pc:sldMk cId="1623552710" sldId="759"/>
            <ac:picMk id="8" creationId="{8A116452-1183-4B80-8685-4E9AE6DB535F}"/>
          </ac:picMkLst>
        </pc:picChg>
        <pc:picChg chg="add mod">
          <ac:chgData name="Domonkos Márk" userId="5b754e74-2ec2-4aaf-b9f5-cf8f0656bdfa" providerId="ADAL" clId="{F4C2286D-0DBE-4644-A538-34A6C903FB9C}" dt="2022-01-20T12:07:23.131" v="27896" actId="1076"/>
          <ac:picMkLst>
            <pc:docMk/>
            <pc:sldMk cId="1623552710" sldId="759"/>
            <ac:picMk id="9" creationId="{1F7B7917-E1AB-4E68-AF3F-217D1C59A495}"/>
          </ac:picMkLst>
        </pc:picChg>
        <pc:picChg chg="add mod">
          <ac:chgData name="Domonkos Márk" userId="5b754e74-2ec2-4aaf-b9f5-cf8f0656bdfa" providerId="ADAL" clId="{F4C2286D-0DBE-4644-A538-34A6C903FB9C}" dt="2022-01-20T12:07:23.131" v="27896" actId="1076"/>
          <ac:picMkLst>
            <pc:docMk/>
            <pc:sldMk cId="1623552710" sldId="759"/>
            <ac:picMk id="10" creationId="{EC5D6320-00FE-4DCA-9CA5-446754B03139}"/>
          </ac:picMkLst>
        </pc:picChg>
      </pc:sldChg>
      <pc:sldChg chg="modSp new mod">
        <pc:chgData name="Domonkos Márk" userId="5b754e74-2ec2-4aaf-b9f5-cf8f0656bdfa" providerId="ADAL" clId="{F4C2286D-0DBE-4644-A538-34A6C903FB9C}" dt="2022-01-20T12:08:57.482" v="27911" actId="2711"/>
        <pc:sldMkLst>
          <pc:docMk/>
          <pc:sldMk cId="2946918454" sldId="760"/>
        </pc:sldMkLst>
        <pc:spChg chg="mod">
          <ac:chgData name="Domonkos Márk" userId="5b754e74-2ec2-4aaf-b9f5-cf8f0656bdfa" providerId="ADAL" clId="{F4C2286D-0DBE-4644-A538-34A6C903FB9C}" dt="2022-01-20T12:08:57.482" v="27911" actId="2711"/>
          <ac:spMkLst>
            <pc:docMk/>
            <pc:sldMk cId="2946918454" sldId="760"/>
            <ac:spMk id="2" creationId="{0FEA269B-831D-43B7-A5D8-05FE2C470A88}"/>
          </ac:spMkLst>
        </pc:spChg>
        <pc:spChg chg="mod">
          <ac:chgData name="Domonkos Márk" userId="5b754e74-2ec2-4aaf-b9f5-cf8f0656bdfa" providerId="ADAL" clId="{F4C2286D-0DBE-4644-A538-34A6C903FB9C}" dt="2022-01-20T12:07:36.845" v="27901" actId="27636"/>
          <ac:spMkLst>
            <pc:docMk/>
            <pc:sldMk cId="2946918454" sldId="760"/>
            <ac:spMk id="6" creationId="{C03F5A13-CE7B-475F-9789-2F2331E0CB8A}"/>
          </ac:spMkLst>
        </pc:spChg>
      </pc:sldChg>
      <pc:sldChg chg="modSp new mod">
        <pc:chgData name="Domonkos Márk" userId="5b754e74-2ec2-4aaf-b9f5-cf8f0656bdfa" providerId="ADAL" clId="{F4C2286D-0DBE-4644-A538-34A6C903FB9C}" dt="2022-01-20T12:08:51.615" v="27910" actId="2711"/>
        <pc:sldMkLst>
          <pc:docMk/>
          <pc:sldMk cId="1558767568" sldId="761"/>
        </pc:sldMkLst>
        <pc:spChg chg="mod">
          <ac:chgData name="Domonkos Márk" userId="5b754e74-2ec2-4aaf-b9f5-cf8f0656bdfa" providerId="ADAL" clId="{F4C2286D-0DBE-4644-A538-34A6C903FB9C}" dt="2022-01-20T12:08:51.615" v="27910" actId="2711"/>
          <ac:spMkLst>
            <pc:docMk/>
            <pc:sldMk cId="1558767568" sldId="761"/>
            <ac:spMk id="2" creationId="{13A570AA-0DD2-40F3-8029-9EC52CBEB87F}"/>
          </ac:spMkLst>
        </pc:spChg>
        <pc:spChg chg="mod">
          <ac:chgData name="Domonkos Márk" userId="5b754e74-2ec2-4aaf-b9f5-cf8f0656bdfa" providerId="ADAL" clId="{F4C2286D-0DBE-4644-A538-34A6C903FB9C}" dt="2022-01-20T12:08:12.857" v="27906"/>
          <ac:spMkLst>
            <pc:docMk/>
            <pc:sldMk cId="1558767568" sldId="761"/>
            <ac:spMk id="6" creationId="{EC6471AC-BF03-4CAB-9CB3-945AFB8B578A}"/>
          </ac:spMkLst>
        </pc:spChg>
      </pc:sldChg>
      <pc:sldChg chg="modSp new mod">
        <pc:chgData name="Domonkos Márk" userId="5b754e74-2ec2-4aaf-b9f5-cf8f0656bdfa" providerId="ADAL" clId="{F4C2286D-0DBE-4644-A538-34A6C903FB9C}" dt="2022-01-20T12:09:40.719" v="27917" actId="2711"/>
        <pc:sldMkLst>
          <pc:docMk/>
          <pc:sldMk cId="1969499131" sldId="762"/>
        </pc:sldMkLst>
        <pc:spChg chg="mod">
          <ac:chgData name="Domonkos Márk" userId="5b754e74-2ec2-4aaf-b9f5-cf8f0656bdfa" providerId="ADAL" clId="{F4C2286D-0DBE-4644-A538-34A6C903FB9C}" dt="2022-01-20T12:09:40.719" v="27917" actId="2711"/>
          <ac:spMkLst>
            <pc:docMk/>
            <pc:sldMk cId="1969499131" sldId="762"/>
            <ac:spMk id="2" creationId="{FD01DB2B-E37F-41D1-B57F-3404BA661FBE}"/>
          </ac:spMkLst>
        </pc:spChg>
        <pc:spChg chg="mod">
          <ac:chgData name="Domonkos Márk" userId="5b754e74-2ec2-4aaf-b9f5-cf8f0656bdfa" providerId="ADAL" clId="{F4C2286D-0DBE-4644-A538-34A6C903FB9C}" dt="2022-01-20T12:09:31.579" v="27915"/>
          <ac:spMkLst>
            <pc:docMk/>
            <pc:sldMk cId="1969499131" sldId="762"/>
            <ac:spMk id="6" creationId="{A133A106-C5E4-4204-B72D-7C57B3A8853F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20T12:14:52.030" v="27922" actId="2711"/>
        <pc:sldMkLst>
          <pc:docMk/>
          <pc:sldMk cId="3250255986" sldId="763"/>
        </pc:sldMkLst>
        <pc:spChg chg="del">
          <ac:chgData name="Domonkos Márk" userId="5b754e74-2ec2-4aaf-b9f5-cf8f0656bdfa" providerId="ADAL" clId="{F4C2286D-0DBE-4644-A538-34A6C903FB9C}" dt="2022-01-20T12:14:46.538" v="27920"/>
          <ac:spMkLst>
            <pc:docMk/>
            <pc:sldMk cId="3250255986" sldId="763"/>
            <ac:spMk id="2" creationId="{ADB09A2A-E511-4016-AE22-BD2193EB0070}"/>
          </ac:spMkLst>
        </pc:spChg>
        <pc:spChg chg="mod">
          <ac:chgData name="Domonkos Márk" userId="5b754e74-2ec2-4aaf-b9f5-cf8f0656bdfa" providerId="ADAL" clId="{F4C2286D-0DBE-4644-A538-34A6C903FB9C}" dt="2022-01-20T12:14:39.965" v="27919"/>
          <ac:spMkLst>
            <pc:docMk/>
            <pc:sldMk cId="3250255986" sldId="763"/>
            <ac:spMk id="6" creationId="{093B74EC-8060-4E15-8EF1-9B3C58148D90}"/>
          </ac:spMkLst>
        </pc:spChg>
        <pc:spChg chg="add mod">
          <ac:chgData name="Domonkos Márk" userId="5b754e74-2ec2-4aaf-b9f5-cf8f0656bdfa" providerId="ADAL" clId="{F4C2286D-0DBE-4644-A538-34A6C903FB9C}" dt="2022-01-20T12:14:52.030" v="27922" actId="2711"/>
          <ac:spMkLst>
            <pc:docMk/>
            <pc:sldMk cId="3250255986" sldId="763"/>
            <ac:spMk id="7" creationId="{5D6028F1-F357-44BC-BF11-C3F6732CA4D5}"/>
          </ac:spMkLst>
        </pc:spChg>
      </pc:sldChg>
      <pc:sldChg chg="modSp new mod">
        <pc:chgData name="Domonkos Márk" userId="5b754e74-2ec2-4aaf-b9f5-cf8f0656bdfa" providerId="ADAL" clId="{F4C2286D-0DBE-4644-A538-34A6C903FB9C}" dt="2022-01-20T12:16:11.561" v="27934" actId="20577"/>
        <pc:sldMkLst>
          <pc:docMk/>
          <pc:sldMk cId="880771678" sldId="764"/>
        </pc:sldMkLst>
        <pc:spChg chg="mod">
          <ac:chgData name="Domonkos Márk" userId="5b754e74-2ec2-4aaf-b9f5-cf8f0656bdfa" providerId="ADAL" clId="{F4C2286D-0DBE-4644-A538-34A6C903FB9C}" dt="2022-01-20T12:16:11.561" v="27934" actId="20577"/>
          <ac:spMkLst>
            <pc:docMk/>
            <pc:sldMk cId="880771678" sldId="764"/>
            <ac:spMk id="2" creationId="{82016B51-1996-48FB-AEAC-8158DBCDB200}"/>
          </ac:spMkLst>
        </pc:spChg>
      </pc:sldChg>
      <pc:sldChg chg="addSp modSp new mod modAnim">
        <pc:chgData name="Domonkos Márk" userId="5b754e74-2ec2-4aaf-b9f5-cf8f0656bdfa" providerId="ADAL" clId="{F4C2286D-0DBE-4644-A538-34A6C903FB9C}" dt="2022-01-20T12:18:51.471" v="27957" actId="1076"/>
        <pc:sldMkLst>
          <pc:docMk/>
          <pc:sldMk cId="1551878129" sldId="765"/>
        </pc:sldMkLst>
        <pc:spChg chg="mod">
          <ac:chgData name="Domonkos Márk" userId="5b754e74-2ec2-4aaf-b9f5-cf8f0656bdfa" providerId="ADAL" clId="{F4C2286D-0DBE-4644-A538-34A6C903FB9C}" dt="2022-01-20T12:16:42.560" v="27940" actId="14100"/>
          <ac:spMkLst>
            <pc:docMk/>
            <pc:sldMk cId="1551878129" sldId="765"/>
            <ac:spMk id="2" creationId="{8ED9EF91-19D6-48BD-BB1C-CCC95E94AFF8}"/>
          </ac:spMkLst>
        </pc:spChg>
        <pc:spChg chg="mod">
          <ac:chgData name="Domonkos Márk" userId="5b754e74-2ec2-4aaf-b9f5-cf8f0656bdfa" providerId="ADAL" clId="{F4C2286D-0DBE-4644-A538-34A6C903FB9C}" dt="2022-01-20T12:16:23.728" v="27936"/>
          <ac:spMkLst>
            <pc:docMk/>
            <pc:sldMk cId="1551878129" sldId="765"/>
            <ac:spMk id="6" creationId="{009F5791-9EF6-44C3-A348-6FC6155D5CEB}"/>
          </ac:spMkLst>
        </pc:spChg>
        <pc:spChg chg="add mod">
          <ac:chgData name="Domonkos Márk" userId="5b754e74-2ec2-4aaf-b9f5-cf8f0656bdfa" providerId="ADAL" clId="{F4C2286D-0DBE-4644-A538-34A6C903FB9C}" dt="2022-01-20T12:18:30.328" v="27950" actId="1076"/>
          <ac:spMkLst>
            <pc:docMk/>
            <pc:sldMk cId="1551878129" sldId="765"/>
            <ac:spMk id="8" creationId="{94957DED-C40D-4AC4-8510-4C9F7DB81C61}"/>
          </ac:spMkLst>
        </pc:spChg>
        <pc:spChg chg="mod">
          <ac:chgData name="Domonkos Márk" userId="5b754e74-2ec2-4aaf-b9f5-cf8f0656bdfa" providerId="ADAL" clId="{F4C2286D-0DBE-4644-A538-34A6C903FB9C}" dt="2022-01-20T12:18:30.328" v="27950" actId="1076"/>
          <ac:spMkLst>
            <pc:docMk/>
            <pc:sldMk cId="1551878129" sldId="765"/>
            <ac:spMk id="11" creationId="{BA750CC1-5968-4B22-9BB3-842955D276DF}"/>
          </ac:spMkLst>
        </pc:spChg>
        <pc:spChg chg="mod">
          <ac:chgData name="Domonkos Márk" userId="5b754e74-2ec2-4aaf-b9f5-cf8f0656bdfa" providerId="ADAL" clId="{F4C2286D-0DBE-4644-A538-34A6C903FB9C}" dt="2022-01-20T12:18:26.496" v="27949" actId="1076"/>
          <ac:spMkLst>
            <pc:docMk/>
            <pc:sldMk cId="1551878129" sldId="765"/>
            <ac:spMk id="15" creationId="{C98AD369-6AAD-4343-A4F6-A9070390E009}"/>
          </ac:spMkLst>
        </pc:spChg>
        <pc:spChg chg="mod">
          <ac:chgData name="Domonkos Márk" userId="5b754e74-2ec2-4aaf-b9f5-cf8f0656bdfa" providerId="ADAL" clId="{F4C2286D-0DBE-4644-A538-34A6C903FB9C}" dt="2022-01-20T12:18:26.496" v="27949" actId="1076"/>
          <ac:spMkLst>
            <pc:docMk/>
            <pc:sldMk cId="1551878129" sldId="765"/>
            <ac:spMk id="16" creationId="{50964833-DA84-47F0-AC3C-EA1244F8B827}"/>
          </ac:spMkLst>
        </pc:spChg>
        <pc:spChg chg="add mod">
          <ac:chgData name="Domonkos Márk" userId="5b754e74-2ec2-4aaf-b9f5-cf8f0656bdfa" providerId="ADAL" clId="{F4C2286D-0DBE-4644-A538-34A6C903FB9C}" dt="2022-01-20T12:18:51.471" v="27957" actId="1076"/>
          <ac:spMkLst>
            <pc:docMk/>
            <pc:sldMk cId="1551878129" sldId="765"/>
            <ac:spMk id="18" creationId="{B830C9FB-B3C8-433F-B5AE-D5315C093A93}"/>
          </ac:spMkLst>
        </pc:spChg>
        <pc:grpChg chg="add mod">
          <ac:chgData name="Domonkos Márk" userId="5b754e74-2ec2-4aaf-b9f5-cf8f0656bdfa" providerId="ADAL" clId="{F4C2286D-0DBE-4644-A538-34A6C903FB9C}" dt="2022-01-20T12:18:30.328" v="27950" actId="1076"/>
          <ac:grpSpMkLst>
            <pc:docMk/>
            <pc:sldMk cId="1551878129" sldId="765"/>
            <ac:grpSpMk id="9" creationId="{DF489718-E24B-4285-8C2C-D5FE64D25997}"/>
          </ac:grpSpMkLst>
        </pc:grpChg>
        <pc:grpChg chg="add mod">
          <ac:chgData name="Domonkos Márk" userId="5b754e74-2ec2-4aaf-b9f5-cf8f0656bdfa" providerId="ADAL" clId="{F4C2286D-0DBE-4644-A538-34A6C903FB9C}" dt="2022-01-20T12:18:26.496" v="27949" actId="1076"/>
          <ac:grpSpMkLst>
            <pc:docMk/>
            <pc:sldMk cId="1551878129" sldId="765"/>
            <ac:grpSpMk id="14" creationId="{0614DEDB-CC66-4C47-AEF9-ADA90657E124}"/>
          </ac:grpSpMkLst>
        </pc:grpChg>
        <pc:graphicFrameChg chg="add mod">
          <ac:chgData name="Domonkos Márk" userId="5b754e74-2ec2-4aaf-b9f5-cf8f0656bdfa" providerId="ADAL" clId="{F4C2286D-0DBE-4644-A538-34A6C903FB9C}" dt="2022-01-20T12:18:22.400" v="27948" actId="1076"/>
          <ac:graphicFrameMkLst>
            <pc:docMk/>
            <pc:sldMk cId="1551878129" sldId="765"/>
            <ac:graphicFrameMk id="7" creationId="{7F87B4B2-26AE-42B1-B26A-EB431AE525BB}"/>
          </ac:graphicFrameMkLst>
        </pc:graphicFrameChg>
        <pc:graphicFrameChg chg="add mod">
          <ac:chgData name="Domonkos Márk" userId="5b754e74-2ec2-4aaf-b9f5-cf8f0656bdfa" providerId="ADAL" clId="{F4C2286D-0DBE-4644-A538-34A6C903FB9C}" dt="2022-01-20T12:18:26.496" v="27949" actId="1076"/>
          <ac:graphicFrameMkLst>
            <pc:docMk/>
            <pc:sldMk cId="1551878129" sldId="765"/>
            <ac:graphicFrameMk id="12" creationId="{C9F534E9-2E18-47A7-B017-E64EB40B4208}"/>
          </ac:graphicFrameMkLst>
        </pc:graphicFrameChg>
        <pc:graphicFrameChg chg="add mod">
          <ac:chgData name="Domonkos Márk" userId="5b754e74-2ec2-4aaf-b9f5-cf8f0656bdfa" providerId="ADAL" clId="{F4C2286D-0DBE-4644-A538-34A6C903FB9C}" dt="2022-01-20T12:18:26.496" v="27949" actId="1076"/>
          <ac:graphicFrameMkLst>
            <pc:docMk/>
            <pc:sldMk cId="1551878129" sldId="765"/>
            <ac:graphicFrameMk id="13" creationId="{C82D7A0C-B1F3-444A-9552-1B718C44C25F}"/>
          </ac:graphicFrameMkLst>
        </pc:graphicFrameChg>
        <pc:picChg chg="mod">
          <ac:chgData name="Domonkos Márk" userId="5b754e74-2ec2-4aaf-b9f5-cf8f0656bdfa" providerId="ADAL" clId="{F4C2286D-0DBE-4644-A538-34A6C903FB9C}" dt="2022-01-20T12:18:30.328" v="27950" actId="1076"/>
          <ac:picMkLst>
            <pc:docMk/>
            <pc:sldMk cId="1551878129" sldId="765"/>
            <ac:picMk id="10" creationId="{7AFE33FC-E456-4EDF-A22F-DC4D3134801F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2:19:33.073" v="27967" actId="1076"/>
        <pc:sldMkLst>
          <pc:docMk/>
          <pc:sldMk cId="4160563031" sldId="766"/>
        </pc:sldMkLst>
        <pc:spChg chg="del">
          <ac:chgData name="Domonkos Márk" userId="5b754e74-2ec2-4aaf-b9f5-cf8f0656bdfa" providerId="ADAL" clId="{F4C2286D-0DBE-4644-A538-34A6C903FB9C}" dt="2022-01-20T12:19:19.001" v="27961" actId="478"/>
          <ac:spMkLst>
            <pc:docMk/>
            <pc:sldMk cId="4160563031" sldId="766"/>
            <ac:spMk id="2" creationId="{E04F6D4C-B3FC-4C1C-AE71-09C286545EF3}"/>
          </ac:spMkLst>
        </pc:spChg>
        <pc:spChg chg="mod">
          <ac:chgData name="Domonkos Márk" userId="5b754e74-2ec2-4aaf-b9f5-cf8f0656bdfa" providerId="ADAL" clId="{F4C2286D-0DBE-4644-A538-34A6C903FB9C}" dt="2022-01-20T12:17:24.515" v="27945"/>
          <ac:spMkLst>
            <pc:docMk/>
            <pc:sldMk cId="4160563031" sldId="766"/>
            <ac:spMk id="6" creationId="{F68E0F93-425F-46C3-ABBE-463578B775DD}"/>
          </ac:spMkLst>
        </pc:spChg>
        <pc:spChg chg="add mod">
          <ac:chgData name="Domonkos Márk" userId="5b754e74-2ec2-4aaf-b9f5-cf8f0656bdfa" providerId="ADAL" clId="{F4C2286D-0DBE-4644-A538-34A6C903FB9C}" dt="2022-01-20T12:19:25.471" v="27963" actId="1076"/>
          <ac:spMkLst>
            <pc:docMk/>
            <pc:sldMk cId="4160563031" sldId="766"/>
            <ac:spMk id="9" creationId="{31F2E5D3-2B64-427F-8F80-44385FF27C5A}"/>
          </ac:spMkLst>
        </pc:spChg>
        <pc:graphicFrameChg chg="add mod">
          <ac:chgData name="Domonkos Márk" userId="5b754e74-2ec2-4aaf-b9f5-cf8f0656bdfa" providerId="ADAL" clId="{F4C2286D-0DBE-4644-A538-34A6C903FB9C}" dt="2022-01-20T12:19:21.266" v="27962" actId="1076"/>
          <ac:graphicFrameMkLst>
            <pc:docMk/>
            <pc:sldMk cId="4160563031" sldId="766"/>
            <ac:graphicFrameMk id="7" creationId="{0EEF327B-6E72-4B43-91F7-D80A82FCAA51}"/>
          </ac:graphicFrameMkLst>
        </pc:graphicFrameChg>
        <pc:graphicFrameChg chg="add mod">
          <ac:chgData name="Domonkos Márk" userId="5b754e74-2ec2-4aaf-b9f5-cf8f0656bdfa" providerId="ADAL" clId="{F4C2286D-0DBE-4644-A538-34A6C903FB9C}" dt="2022-01-20T12:19:33.073" v="27967" actId="1076"/>
          <ac:graphicFrameMkLst>
            <pc:docMk/>
            <pc:sldMk cId="4160563031" sldId="766"/>
            <ac:graphicFrameMk id="8" creationId="{F0D2310A-759D-4722-8B85-8B82B26C63D2}"/>
          </ac:graphicFrameMkLst>
        </pc:graphicFrameChg>
        <pc:graphicFrameChg chg="add mod">
          <ac:chgData name="Domonkos Márk" userId="5b754e74-2ec2-4aaf-b9f5-cf8f0656bdfa" providerId="ADAL" clId="{F4C2286D-0DBE-4644-A538-34A6C903FB9C}" dt="2022-01-20T12:19:30.679" v="27966" actId="1076"/>
          <ac:graphicFrameMkLst>
            <pc:docMk/>
            <pc:sldMk cId="4160563031" sldId="766"/>
            <ac:graphicFrameMk id="10" creationId="{DDF0F8EF-AB75-4BEC-866E-0123CA560983}"/>
          </ac:graphicFrameMkLst>
        </pc:graphicFrameChg>
      </pc:sldChg>
      <pc:sldChg chg="new del">
        <pc:chgData name="Domonkos Márk" userId="5b754e74-2ec2-4aaf-b9f5-cf8f0656bdfa" providerId="ADAL" clId="{F4C2286D-0DBE-4644-A538-34A6C903FB9C}" dt="2022-01-20T12:19:01.649" v="27959" actId="47"/>
        <pc:sldMkLst>
          <pc:docMk/>
          <pc:sldMk cId="833068688" sldId="767"/>
        </pc:sldMkLst>
      </pc:sldChg>
      <pc:sldChg chg="modSp new mod">
        <pc:chgData name="Domonkos Márk" userId="5b754e74-2ec2-4aaf-b9f5-cf8f0656bdfa" providerId="ADAL" clId="{F4C2286D-0DBE-4644-A538-34A6C903FB9C}" dt="2022-01-20T12:19:56.804" v="27998" actId="20577"/>
        <pc:sldMkLst>
          <pc:docMk/>
          <pc:sldMk cId="2316139103" sldId="767"/>
        </pc:sldMkLst>
        <pc:spChg chg="mod">
          <ac:chgData name="Domonkos Márk" userId="5b754e74-2ec2-4aaf-b9f5-cf8f0656bdfa" providerId="ADAL" clId="{F4C2286D-0DBE-4644-A538-34A6C903FB9C}" dt="2022-01-20T12:19:56.804" v="27998" actId="20577"/>
          <ac:spMkLst>
            <pc:docMk/>
            <pc:sldMk cId="2316139103" sldId="767"/>
            <ac:spMk id="2" creationId="{9667E8C6-88C5-4DC8-AE24-02DE1B3D26F4}"/>
          </ac:spMkLst>
        </pc:spChg>
      </pc:sldChg>
      <pc:sldChg chg="addSp modSp new mod modAnim">
        <pc:chgData name="Domonkos Márk" userId="5b754e74-2ec2-4aaf-b9f5-cf8f0656bdfa" providerId="ADAL" clId="{F4C2286D-0DBE-4644-A538-34A6C903FB9C}" dt="2022-01-20T12:20:27.673" v="28007" actId="14100"/>
        <pc:sldMkLst>
          <pc:docMk/>
          <pc:sldMk cId="1392287890" sldId="768"/>
        </pc:sldMkLst>
        <pc:spChg chg="mod">
          <ac:chgData name="Domonkos Márk" userId="5b754e74-2ec2-4aaf-b9f5-cf8f0656bdfa" providerId="ADAL" clId="{F4C2286D-0DBE-4644-A538-34A6C903FB9C}" dt="2022-01-20T12:20:20.840" v="28004" actId="14100"/>
          <ac:spMkLst>
            <pc:docMk/>
            <pc:sldMk cId="1392287890" sldId="768"/>
            <ac:spMk id="2" creationId="{618B26DC-6428-41EA-85F8-D7874E412012}"/>
          </ac:spMkLst>
        </pc:spChg>
        <pc:spChg chg="mod">
          <ac:chgData name="Domonkos Márk" userId="5b754e74-2ec2-4aaf-b9f5-cf8f0656bdfa" providerId="ADAL" clId="{F4C2286D-0DBE-4644-A538-34A6C903FB9C}" dt="2022-01-20T12:20:11.011" v="28000"/>
          <ac:spMkLst>
            <pc:docMk/>
            <pc:sldMk cId="1392287890" sldId="768"/>
            <ac:spMk id="6" creationId="{6FA9D8E1-AA1C-4BF0-8E9C-E948348A82E3}"/>
          </ac:spMkLst>
        </pc:spChg>
        <pc:picChg chg="add mod">
          <ac:chgData name="Domonkos Márk" userId="5b754e74-2ec2-4aaf-b9f5-cf8f0656bdfa" providerId="ADAL" clId="{F4C2286D-0DBE-4644-A538-34A6C903FB9C}" dt="2022-01-20T12:20:27.673" v="28007" actId="14100"/>
          <ac:picMkLst>
            <pc:docMk/>
            <pc:sldMk cId="1392287890" sldId="768"/>
            <ac:picMk id="7" creationId="{8C0DE178-B7D9-4542-A4EB-44F4B4EC748B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2:20:39.105" v="28010"/>
        <pc:sldMkLst>
          <pc:docMk/>
          <pc:sldMk cId="2517751762" sldId="769"/>
        </pc:sldMkLst>
        <pc:spChg chg="del">
          <ac:chgData name="Domonkos Márk" userId="5b754e74-2ec2-4aaf-b9f5-cf8f0656bdfa" providerId="ADAL" clId="{F4C2286D-0DBE-4644-A538-34A6C903FB9C}" dt="2022-01-20T12:20:39.105" v="28010"/>
          <ac:spMkLst>
            <pc:docMk/>
            <pc:sldMk cId="2517751762" sldId="769"/>
            <ac:spMk id="2" creationId="{0702D2A4-E633-426A-B0B8-10710F5770C9}"/>
          </ac:spMkLst>
        </pc:spChg>
        <pc:spChg chg="mod">
          <ac:chgData name="Domonkos Márk" userId="5b754e74-2ec2-4aaf-b9f5-cf8f0656bdfa" providerId="ADAL" clId="{F4C2286D-0DBE-4644-A538-34A6C903FB9C}" dt="2022-01-20T12:20:35.646" v="28009"/>
          <ac:spMkLst>
            <pc:docMk/>
            <pc:sldMk cId="2517751762" sldId="769"/>
            <ac:spMk id="6" creationId="{E1BDB0CA-8926-40A3-B5D7-7BC87AD2BD6C}"/>
          </ac:spMkLst>
        </pc:spChg>
        <pc:picChg chg="add mod">
          <ac:chgData name="Domonkos Márk" userId="5b754e74-2ec2-4aaf-b9f5-cf8f0656bdfa" providerId="ADAL" clId="{F4C2286D-0DBE-4644-A538-34A6C903FB9C}" dt="2022-01-20T12:20:39.105" v="28010"/>
          <ac:picMkLst>
            <pc:docMk/>
            <pc:sldMk cId="2517751762" sldId="769"/>
            <ac:picMk id="7" creationId="{2BC192F2-BBA6-4AD0-961F-E47760D1AD2A}"/>
          </ac:picMkLst>
        </pc:picChg>
      </pc:sldChg>
      <pc:sldChg chg="modSp new mod">
        <pc:chgData name="Domonkos Márk" userId="5b754e74-2ec2-4aaf-b9f5-cf8f0656bdfa" providerId="ADAL" clId="{F4C2286D-0DBE-4644-A538-34A6C903FB9C}" dt="2022-01-20T12:32:12.539" v="28210" actId="2711"/>
        <pc:sldMkLst>
          <pc:docMk/>
          <pc:sldMk cId="3794580016" sldId="770"/>
        </pc:sldMkLst>
        <pc:spChg chg="mod">
          <ac:chgData name="Domonkos Márk" userId="5b754e74-2ec2-4aaf-b9f5-cf8f0656bdfa" providerId="ADAL" clId="{F4C2286D-0DBE-4644-A538-34A6C903FB9C}" dt="2022-01-20T12:32:12.539" v="28210" actId="2711"/>
          <ac:spMkLst>
            <pc:docMk/>
            <pc:sldMk cId="3794580016" sldId="770"/>
            <ac:spMk id="2" creationId="{E0548C1A-2882-4188-9E7C-C9242F0A4ED1}"/>
          </ac:spMkLst>
        </pc:spChg>
        <pc:spChg chg="mod">
          <ac:chgData name="Domonkos Márk" userId="5b754e74-2ec2-4aaf-b9f5-cf8f0656bdfa" providerId="ADAL" clId="{F4C2286D-0DBE-4644-A538-34A6C903FB9C}" dt="2022-01-20T12:21:01.190" v="28012"/>
          <ac:spMkLst>
            <pc:docMk/>
            <pc:sldMk cId="3794580016" sldId="770"/>
            <ac:spMk id="6" creationId="{7DF21905-A5B9-4F37-A423-88EE1E0A2F42}"/>
          </ac:spMkLst>
        </pc:spChg>
      </pc:sldChg>
      <pc:sldChg chg="modSp new mod">
        <pc:chgData name="Domonkos Márk" userId="5b754e74-2ec2-4aaf-b9f5-cf8f0656bdfa" providerId="ADAL" clId="{F4C2286D-0DBE-4644-A538-34A6C903FB9C}" dt="2022-01-20T12:32:07.384" v="28209" actId="2711"/>
        <pc:sldMkLst>
          <pc:docMk/>
          <pc:sldMk cId="3835616112" sldId="771"/>
        </pc:sldMkLst>
        <pc:spChg chg="mod">
          <ac:chgData name="Domonkos Márk" userId="5b754e74-2ec2-4aaf-b9f5-cf8f0656bdfa" providerId="ADAL" clId="{F4C2286D-0DBE-4644-A538-34A6C903FB9C}" dt="2022-01-20T12:32:07.384" v="28209" actId="2711"/>
          <ac:spMkLst>
            <pc:docMk/>
            <pc:sldMk cId="3835616112" sldId="771"/>
            <ac:spMk id="2" creationId="{ED66C3AA-DB79-4B0E-82DF-D99A2A59108E}"/>
          </ac:spMkLst>
        </pc:spChg>
        <pc:spChg chg="mod">
          <ac:chgData name="Domonkos Márk" userId="5b754e74-2ec2-4aaf-b9f5-cf8f0656bdfa" providerId="ADAL" clId="{F4C2286D-0DBE-4644-A538-34A6C903FB9C}" dt="2022-01-20T12:21:37.352" v="28019"/>
          <ac:spMkLst>
            <pc:docMk/>
            <pc:sldMk cId="3835616112" sldId="771"/>
            <ac:spMk id="6" creationId="{C828E802-D92C-44AC-B09F-0572898487E6}"/>
          </ac:spMkLst>
        </pc:spChg>
      </pc:sldChg>
      <pc:sldChg chg="modSp new mod">
        <pc:chgData name="Domonkos Márk" userId="5b754e74-2ec2-4aaf-b9f5-cf8f0656bdfa" providerId="ADAL" clId="{F4C2286D-0DBE-4644-A538-34A6C903FB9C}" dt="2022-01-20T12:32:01.712" v="28208" actId="2711"/>
        <pc:sldMkLst>
          <pc:docMk/>
          <pc:sldMk cId="127892322" sldId="772"/>
        </pc:sldMkLst>
        <pc:spChg chg="mod">
          <ac:chgData name="Domonkos Márk" userId="5b754e74-2ec2-4aaf-b9f5-cf8f0656bdfa" providerId="ADAL" clId="{F4C2286D-0DBE-4644-A538-34A6C903FB9C}" dt="2022-01-20T12:32:01.712" v="28208" actId="2711"/>
          <ac:spMkLst>
            <pc:docMk/>
            <pc:sldMk cId="127892322" sldId="772"/>
            <ac:spMk id="2" creationId="{EFECB268-1A13-4E87-93E0-84D727DD4EE8}"/>
          </ac:spMkLst>
        </pc:spChg>
        <pc:spChg chg="mod">
          <ac:chgData name="Domonkos Márk" userId="5b754e74-2ec2-4aaf-b9f5-cf8f0656bdfa" providerId="ADAL" clId="{F4C2286D-0DBE-4644-A538-34A6C903FB9C}" dt="2022-01-20T12:21:58.444" v="28026"/>
          <ac:spMkLst>
            <pc:docMk/>
            <pc:sldMk cId="127892322" sldId="772"/>
            <ac:spMk id="6" creationId="{B95B6410-C414-45F3-9BF3-A67FAA055408}"/>
          </ac:spMkLst>
        </pc:spChg>
      </pc:sldChg>
      <pc:sldChg chg="addSp modSp new mod modAnim">
        <pc:chgData name="Domonkos Márk" userId="5b754e74-2ec2-4aaf-b9f5-cf8f0656bdfa" providerId="ADAL" clId="{F4C2286D-0DBE-4644-A538-34A6C903FB9C}" dt="2022-01-20T12:31:54.108" v="28207" actId="2711"/>
        <pc:sldMkLst>
          <pc:docMk/>
          <pc:sldMk cId="2669555947" sldId="773"/>
        </pc:sldMkLst>
        <pc:spChg chg="mod">
          <ac:chgData name="Domonkos Márk" userId="5b754e74-2ec2-4aaf-b9f5-cf8f0656bdfa" providerId="ADAL" clId="{F4C2286D-0DBE-4644-A538-34A6C903FB9C}" dt="2022-01-20T12:31:54.108" v="28207" actId="2711"/>
          <ac:spMkLst>
            <pc:docMk/>
            <pc:sldMk cId="2669555947" sldId="773"/>
            <ac:spMk id="2" creationId="{5DE7AEB4-628A-45C5-915F-01C0CBBDDC84}"/>
          </ac:spMkLst>
        </pc:spChg>
        <pc:spChg chg="mod">
          <ac:chgData name="Domonkos Márk" userId="5b754e74-2ec2-4aaf-b9f5-cf8f0656bdfa" providerId="ADAL" clId="{F4C2286D-0DBE-4644-A538-34A6C903FB9C}" dt="2022-01-20T12:22:14.992" v="28033"/>
          <ac:spMkLst>
            <pc:docMk/>
            <pc:sldMk cId="2669555947" sldId="773"/>
            <ac:spMk id="6" creationId="{D43332E7-BF3E-4C6A-8435-769A4DB439E4}"/>
          </ac:spMkLst>
        </pc:spChg>
        <pc:picChg chg="add mod">
          <ac:chgData name="Domonkos Márk" userId="5b754e74-2ec2-4aaf-b9f5-cf8f0656bdfa" providerId="ADAL" clId="{F4C2286D-0DBE-4644-A538-34A6C903FB9C}" dt="2022-01-20T12:22:28.287" v="28039" actId="1076"/>
          <ac:picMkLst>
            <pc:docMk/>
            <pc:sldMk cId="2669555947" sldId="773"/>
            <ac:picMk id="7" creationId="{016B99A0-7148-4AAF-B708-845175435F5A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2:31:48.399" v="28206" actId="2711"/>
        <pc:sldMkLst>
          <pc:docMk/>
          <pc:sldMk cId="2120394515" sldId="774"/>
        </pc:sldMkLst>
        <pc:spChg chg="mod">
          <ac:chgData name="Domonkos Márk" userId="5b754e74-2ec2-4aaf-b9f5-cf8f0656bdfa" providerId="ADAL" clId="{F4C2286D-0DBE-4644-A538-34A6C903FB9C}" dt="2022-01-20T12:31:48.399" v="28206" actId="2711"/>
          <ac:spMkLst>
            <pc:docMk/>
            <pc:sldMk cId="2120394515" sldId="774"/>
            <ac:spMk id="2" creationId="{20AF55B1-A319-41A4-9CC0-381E92A0FE49}"/>
          </ac:spMkLst>
        </pc:spChg>
        <pc:spChg chg="mod">
          <ac:chgData name="Domonkos Márk" userId="5b754e74-2ec2-4aaf-b9f5-cf8f0656bdfa" providerId="ADAL" clId="{F4C2286D-0DBE-4644-A538-34A6C903FB9C}" dt="2022-01-20T12:29:54.482" v="28041"/>
          <ac:spMkLst>
            <pc:docMk/>
            <pc:sldMk cId="2120394515" sldId="774"/>
            <ac:spMk id="6" creationId="{49ED4BCF-A875-4C67-A471-46C2E6E93741}"/>
          </ac:spMkLst>
        </pc:spChg>
        <pc:spChg chg="add del mod">
          <ac:chgData name="Domonkos Márk" userId="5b754e74-2ec2-4aaf-b9f5-cf8f0656bdfa" providerId="ADAL" clId="{F4C2286D-0DBE-4644-A538-34A6C903FB9C}" dt="2022-01-20T12:30:27.416" v="28062"/>
          <ac:spMkLst>
            <pc:docMk/>
            <pc:sldMk cId="2120394515" sldId="774"/>
            <ac:spMk id="8" creationId="{61536B07-21F3-4828-B95B-883657697443}"/>
          </ac:spMkLst>
        </pc:spChg>
        <pc:picChg chg="add mod">
          <ac:chgData name="Domonkos Márk" userId="5b754e74-2ec2-4aaf-b9f5-cf8f0656bdfa" providerId="ADAL" clId="{F4C2286D-0DBE-4644-A538-34A6C903FB9C}" dt="2022-01-20T12:31:40.901" v="28205" actId="14100"/>
          <ac:picMkLst>
            <pc:docMk/>
            <pc:sldMk cId="2120394515" sldId="774"/>
            <ac:picMk id="7" creationId="{D1524797-58A6-4C17-9287-5438AE164007}"/>
          </ac:picMkLst>
        </pc:picChg>
      </pc:sldChg>
      <pc:sldChg chg="modSp new mod">
        <pc:chgData name="Domonkos Márk" userId="5b754e74-2ec2-4aaf-b9f5-cf8f0656bdfa" providerId="ADAL" clId="{F4C2286D-0DBE-4644-A538-34A6C903FB9C}" dt="2022-01-20T12:32:47.109" v="28217" actId="20577"/>
        <pc:sldMkLst>
          <pc:docMk/>
          <pc:sldMk cId="3810989776" sldId="775"/>
        </pc:sldMkLst>
        <pc:spChg chg="mod">
          <ac:chgData name="Domonkos Márk" userId="5b754e74-2ec2-4aaf-b9f5-cf8f0656bdfa" providerId="ADAL" clId="{F4C2286D-0DBE-4644-A538-34A6C903FB9C}" dt="2022-01-20T12:32:47.109" v="28217" actId="20577"/>
          <ac:spMkLst>
            <pc:docMk/>
            <pc:sldMk cId="3810989776" sldId="775"/>
            <ac:spMk id="2" creationId="{7426EC3A-3401-481B-9285-3ACF05ED6468}"/>
          </ac:spMkLst>
        </pc:spChg>
        <pc:spChg chg="mod">
          <ac:chgData name="Domonkos Márk" userId="5b754e74-2ec2-4aaf-b9f5-cf8f0656bdfa" providerId="ADAL" clId="{F4C2286D-0DBE-4644-A538-34A6C903FB9C}" dt="2022-01-20T12:32:36.558" v="28212"/>
          <ac:spMkLst>
            <pc:docMk/>
            <pc:sldMk cId="3810989776" sldId="775"/>
            <ac:spMk id="6" creationId="{196A81A3-63C8-44C5-8521-D3014BBBA04A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20T12:33:33.585" v="28220"/>
        <pc:sldMkLst>
          <pc:docMk/>
          <pc:sldMk cId="132248884" sldId="776"/>
        </pc:sldMkLst>
        <pc:spChg chg="del">
          <ac:chgData name="Domonkos Márk" userId="5b754e74-2ec2-4aaf-b9f5-cf8f0656bdfa" providerId="ADAL" clId="{F4C2286D-0DBE-4644-A538-34A6C903FB9C}" dt="2022-01-20T12:33:33.585" v="28220"/>
          <ac:spMkLst>
            <pc:docMk/>
            <pc:sldMk cId="132248884" sldId="776"/>
            <ac:spMk id="2" creationId="{0BD8D970-33B6-4EB2-BEAD-676133ED54CA}"/>
          </ac:spMkLst>
        </pc:spChg>
        <pc:spChg chg="mod">
          <ac:chgData name="Domonkos Márk" userId="5b754e74-2ec2-4aaf-b9f5-cf8f0656bdfa" providerId="ADAL" clId="{F4C2286D-0DBE-4644-A538-34A6C903FB9C}" dt="2022-01-20T12:33:30.611" v="28219"/>
          <ac:spMkLst>
            <pc:docMk/>
            <pc:sldMk cId="132248884" sldId="776"/>
            <ac:spMk id="6" creationId="{7F457633-E584-4212-884C-28AA85FF540F}"/>
          </ac:spMkLst>
        </pc:spChg>
        <pc:picChg chg="add mod">
          <ac:chgData name="Domonkos Márk" userId="5b754e74-2ec2-4aaf-b9f5-cf8f0656bdfa" providerId="ADAL" clId="{F4C2286D-0DBE-4644-A538-34A6C903FB9C}" dt="2022-01-20T12:33:33.585" v="28220"/>
          <ac:picMkLst>
            <pc:docMk/>
            <pc:sldMk cId="132248884" sldId="776"/>
            <ac:picMk id="7" creationId="{562102C6-357C-4B69-A821-BAD746FC192B}"/>
          </ac:picMkLst>
        </pc:picChg>
      </pc:sldChg>
      <pc:sldChg chg="modSp new mod">
        <pc:chgData name="Domonkos Márk" userId="5b754e74-2ec2-4aaf-b9f5-cf8f0656bdfa" providerId="ADAL" clId="{F4C2286D-0DBE-4644-A538-34A6C903FB9C}" dt="2022-01-20T12:34:08.239" v="28227" actId="20577"/>
        <pc:sldMkLst>
          <pc:docMk/>
          <pc:sldMk cId="343132194" sldId="777"/>
        </pc:sldMkLst>
        <pc:spChg chg="mod">
          <ac:chgData name="Domonkos Márk" userId="5b754e74-2ec2-4aaf-b9f5-cf8f0656bdfa" providerId="ADAL" clId="{F4C2286D-0DBE-4644-A538-34A6C903FB9C}" dt="2022-01-20T12:34:08.239" v="28227" actId="20577"/>
          <ac:spMkLst>
            <pc:docMk/>
            <pc:sldMk cId="343132194" sldId="777"/>
            <ac:spMk id="2" creationId="{34A9BD75-4D38-4D86-A8E8-A64B46720FC1}"/>
          </ac:spMkLst>
        </pc:spChg>
        <pc:spChg chg="mod">
          <ac:chgData name="Domonkos Márk" userId="5b754e74-2ec2-4aaf-b9f5-cf8f0656bdfa" providerId="ADAL" clId="{F4C2286D-0DBE-4644-A538-34A6C903FB9C}" dt="2022-01-20T12:33:51.087" v="28222"/>
          <ac:spMkLst>
            <pc:docMk/>
            <pc:sldMk cId="343132194" sldId="777"/>
            <ac:spMk id="6" creationId="{227534FC-7EDD-4C88-B22B-4F0C78E87B3A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2:35:58.454" v="28264" actId="14100"/>
        <pc:sldMkLst>
          <pc:docMk/>
          <pc:sldMk cId="2954550247" sldId="778"/>
        </pc:sldMkLst>
        <pc:spChg chg="mod">
          <ac:chgData name="Domonkos Márk" userId="5b754e74-2ec2-4aaf-b9f5-cf8f0656bdfa" providerId="ADAL" clId="{F4C2286D-0DBE-4644-A538-34A6C903FB9C}" dt="2022-01-20T12:35:37.238" v="28257" actId="14100"/>
          <ac:spMkLst>
            <pc:docMk/>
            <pc:sldMk cId="2954550247" sldId="778"/>
            <ac:spMk id="2" creationId="{FC399582-B494-4B14-BAA9-A40ED6EFCE79}"/>
          </ac:spMkLst>
        </pc:spChg>
        <pc:spChg chg="mod">
          <ac:chgData name="Domonkos Márk" userId="5b754e74-2ec2-4aaf-b9f5-cf8f0656bdfa" providerId="ADAL" clId="{F4C2286D-0DBE-4644-A538-34A6C903FB9C}" dt="2022-01-20T12:34:37.338" v="28229"/>
          <ac:spMkLst>
            <pc:docMk/>
            <pc:sldMk cId="2954550247" sldId="778"/>
            <ac:spMk id="6" creationId="{26352253-21CB-4273-B504-899D2E2CCE26}"/>
          </ac:spMkLst>
        </pc:spChg>
        <pc:spChg chg="add del mod">
          <ac:chgData name="Domonkos Márk" userId="5b754e74-2ec2-4aaf-b9f5-cf8f0656bdfa" providerId="ADAL" clId="{F4C2286D-0DBE-4644-A538-34A6C903FB9C}" dt="2022-01-20T12:35:48.346" v="28259" actId="478"/>
          <ac:spMkLst>
            <pc:docMk/>
            <pc:sldMk cId="2954550247" sldId="778"/>
            <ac:spMk id="9" creationId="{42CABE8E-25D0-45E9-B638-64CA63532D97}"/>
          </ac:spMkLst>
        </pc:spChg>
        <pc:picChg chg="add mod">
          <ac:chgData name="Domonkos Márk" userId="5b754e74-2ec2-4aaf-b9f5-cf8f0656bdfa" providerId="ADAL" clId="{F4C2286D-0DBE-4644-A538-34A6C903FB9C}" dt="2022-01-20T12:35:58.454" v="28264" actId="14100"/>
          <ac:picMkLst>
            <pc:docMk/>
            <pc:sldMk cId="2954550247" sldId="778"/>
            <ac:picMk id="7" creationId="{0CC45CE7-6761-4458-BAE2-9848CB3E0263}"/>
          </ac:picMkLst>
        </pc:picChg>
        <pc:picChg chg="add mod">
          <ac:chgData name="Domonkos Márk" userId="5b754e74-2ec2-4aaf-b9f5-cf8f0656bdfa" providerId="ADAL" clId="{F4C2286D-0DBE-4644-A538-34A6C903FB9C}" dt="2022-01-20T12:35:53.375" v="28262" actId="14100"/>
          <ac:picMkLst>
            <pc:docMk/>
            <pc:sldMk cId="2954550247" sldId="778"/>
            <ac:picMk id="8" creationId="{D7412D48-A1C5-4D72-9D47-61653F52823B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2:36:39.978" v="28275" actId="1076"/>
        <pc:sldMkLst>
          <pc:docMk/>
          <pc:sldMk cId="1688595059" sldId="779"/>
        </pc:sldMkLst>
        <pc:spChg chg="mod">
          <ac:chgData name="Domonkos Márk" userId="5b754e74-2ec2-4aaf-b9f5-cf8f0656bdfa" providerId="ADAL" clId="{F4C2286D-0DBE-4644-A538-34A6C903FB9C}" dt="2022-01-20T12:36:30.767" v="28272" actId="14100"/>
          <ac:spMkLst>
            <pc:docMk/>
            <pc:sldMk cId="1688595059" sldId="779"/>
            <ac:spMk id="2" creationId="{25DE03EA-A01C-4590-969C-EDBED41F1D3C}"/>
          </ac:spMkLst>
        </pc:spChg>
        <pc:spChg chg="mod">
          <ac:chgData name="Domonkos Márk" userId="5b754e74-2ec2-4aaf-b9f5-cf8f0656bdfa" providerId="ADAL" clId="{F4C2286D-0DBE-4644-A538-34A6C903FB9C}" dt="2022-01-20T12:36:12.168" v="28266"/>
          <ac:spMkLst>
            <pc:docMk/>
            <pc:sldMk cId="1688595059" sldId="779"/>
            <ac:spMk id="6" creationId="{CF28DB46-7ADD-4917-A2AB-C3F26AFD5D1B}"/>
          </ac:spMkLst>
        </pc:spChg>
        <pc:picChg chg="add mod">
          <ac:chgData name="Domonkos Márk" userId="5b754e74-2ec2-4aaf-b9f5-cf8f0656bdfa" providerId="ADAL" clId="{F4C2286D-0DBE-4644-A538-34A6C903FB9C}" dt="2022-01-20T12:36:37.533" v="28274" actId="1076"/>
          <ac:picMkLst>
            <pc:docMk/>
            <pc:sldMk cId="1688595059" sldId="779"/>
            <ac:picMk id="7" creationId="{19E2194F-0E61-4682-8EB7-99F1CEF7BB9C}"/>
          </ac:picMkLst>
        </pc:picChg>
        <pc:picChg chg="add mod">
          <ac:chgData name="Domonkos Márk" userId="5b754e74-2ec2-4aaf-b9f5-cf8f0656bdfa" providerId="ADAL" clId="{F4C2286D-0DBE-4644-A538-34A6C903FB9C}" dt="2022-01-20T12:36:39.978" v="28275" actId="1076"/>
          <ac:picMkLst>
            <pc:docMk/>
            <pc:sldMk cId="1688595059" sldId="779"/>
            <ac:picMk id="8" creationId="{4E4F8831-40D6-4319-9694-3969DAAED316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2:37:37.977" v="28288" actId="1076"/>
        <pc:sldMkLst>
          <pc:docMk/>
          <pc:sldMk cId="3759391655" sldId="780"/>
        </pc:sldMkLst>
        <pc:spChg chg="mod">
          <ac:chgData name="Domonkos Márk" userId="5b754e74-2ec2-4aaf-b9f5-cf8f0656bdfa" providerId="ADAL" clId="{F4C2286D-0DBE-4644-A538-34A6C903FB9C}" dt="2022-01-20T12:37:29.018" v="28285" actId="14100"/>
          <ac:spMkLst>
            <pc:docMk/>
            <pc:sldMk cId="3759391655" sldId="780"/>
            <ac:spMk id="2" creationId="{CDBFB18C-696C-46A8-8B0E-FB2738370965}"/>
          </ac:spMkLst>
        </pc:spChg>
        <pc:spChg chg="mod">
          <ac:chgData name="Domonkos Márk" userId="5b754e74-2ec2-4aaf-b9f5-cf8f0656bdfa" providerId="ADAL" clId="{F4C2286D-0DBE-4644-A538-34A6C903FB9C}" dt="2022-01-20T12:37:03.798" v="28277"/>
          <ac:spMkLst>
            <pc:docMk/>
            <pc:sldMk cId="3759391655" sldId="780"/>
            <ac:spMk id="6" creationId="{4BA147C2-01B5-4CB5-88C8-F74C822600AE}"/>
          </ac:spMkLst>
        </pc:spChg>
        <pc:picChg chg="add mod">
          <ac:chgData name="Domonkos Márk" userId="5b754e74-2ec2-4aaf-b9f5-cf8f0656bdfa" providerId="ADAL" clId="{F4C2286D-0DBE-4644-A538-34A6C903FB9C}" dt="2022-01-20T12:37:35.085" v="28287" actId="1076"/>
          <ac:picMkLst>
            <pc:docMk/>
            <pc:sldMk cId="3759391655" sldId="780"/>
            <ac:picMk id="7" creationId="{EC060120-237E-468C-9B7E-3A7C61EAB8A2}"/>
          </ac:picMkLst>
        </pc:picChg>
        <pc:picChg chg="add mod">
          <ac:chgData name="Domonkos Márk" userId="5b754e74-2ec2-4aaf-b9f5-cf8f0656bdfa" providerId="ADAL" clId="{F4C2286D-0DBE-4644-A538-34A6C903FB9C}" dt="2022-01-20T12:37:37.977" v="28288" actId="1076"/>
          <ac:picMkLst>
            <pc:docMk/>
            <pc:sldMk cId="3759391655" sldId="780"/>
            <ac:picMk id="8" creationId="{4B671214-91EE-4B46-B7E5-C343E4AC5487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2:38:37.685" v="28314" actId="1076"/>
        <pc:sldMkLst>
          <pc:docMk/>
          <pc:sldMk cId="8817306" sldId="781"/>
        </pc:sldMkLst>
        <pc:spChg chg="mod">
          <ac:chgData name="Domonkos Márk" userId="5b754e74-2ec2-4aaf-b9f5-cf8f0656bdfa" providerId="ADAL" clId="{F4C2286D-0DBE-4644-A538-34A6C903FB9C}" dt="2022-01-20T12:38:08.586" v="28307" actId="5793"/>
          <ac:spMkLst>
            <pc:docMk/>
            <pc:sldMk cId="8817306" sldId="781"/>
            <ac:spMk id="2" creationId="{7C7F67F4-6BF2-4401-AEAF-BE10054BB1F1}"/>
          </ac:spMkLst>
        </pc:spChg>
        <pc:spChg chg="mod">
          <ac:chgData name="Domonkos Márk" userId="5b754e74-2ec2-4aaf-b9f5-cf8f0656bdfa" providerId="ADAL" clId="{F4C2286D-0DBE-4644-A538-34A6C903FB9C}" dt="2022-01-20T12:37:07.429" v="28279"/>
          <ac:spMkLst>
            <pc:docMk/>
            <pc:sldMk cId="8817306" sldId="781"/>
            <ac:spMk id="6" creationId="{D33DC37B-21C1-4DCA-9F11-182A5B3606EF}"/>
          </ac:spMkLst>
        </pc:spChg>
        <pc:picChg chg="add mod">
          <ac:chgData name="Domonkos Márk" userId="5b754e74-2ec2-4aaf-b9f5-cf8f0656bdfa" providerId="ADAL" clId="{F4C2286D-0DBE-4644-A538-34A6C903FB9C}" dt="2022-01-20T12:38:37.685" v="28314" actId="1076"/>
          <ac:picMkLst>
            <pc:docMk/>
            <pc:sldMk cId="8817306" sldId="781"/>
            <ac:picMk id="7" creationId="{79659B38-758F-4361-9337-EE0F5567437E}"/>
          </ac:picMkLst>
        </pc:picChg>
        <pc:picChg chg="add mod">
          <ac:chgData name="Domonkos Márk" userId="5b754e74-2ec2-4aaf-b9f5-cf8f0656bdfa" providerId="ADAL" clId="{F4C2286D-0DBE-4644-A538-34A6C903FB9C}" dt="2022-01-20T12:38:34.215" v="28312" actId="14100"/>
          <ac:picMkLst>
            <pc:docMk/>
            <pc:sldMk cId="8817306" sldId="781"/>
            <ac:picMk id="8" creationId="{7643B923-5F3B-4EE1-9FEA-D502E77C9CC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2:39:13.359" v="28322" actId="1076"/>
        <pc:sldMkLst>
          <pc:docMk/>
          <pc:sldMk cId="4070197229" sldId="782"/>
        </pc:sldMkLst>
        <pc:spChg chg="del mod">
          <ac:chgData name="Domonkos Márk" userId="5b754e74-2ec2-4aaf-b9f5-cf8f0656bdfa" providerId="ADAL" clId="{F4C2286D-0DBE-4644-A538-34A6C903FB9C}" dt="2022-01-20T12:39:07.233" v="28320" actId="478"/>
          <ac:spMkLst>
            <pc:docMk/>
            <pc:sldMk cId="4070197229" sldId="782"/>
            <ac:spMk id="2" creationId="{C69151C7-BB30-46A4-A8AA-049ABCD4D191}"/>
          </ac:spMkLst>
        </pc:spChg>
        <pc:spChg chg="mod">
          <ac:chgData name="Domonkos Márk" userId="5b754e74-2ec2-4aaf-b9f5-cf8f0656bdfa" providerId="ADAL" clId="{F4C2286D-0DBE-4644-A538-34A6C903FB9C}" dt="2022-01-20T12:38:52.986" v="28316"/>
          <ac:spMkLst>
            <pc:docMk/>
            <pc:sldMk cId="4070197229" sldId="782"/>
            <ac:spMk id="6" creationId="{04CF6EB6-9D26-487C-A187-07BA91F61B82}"/>
          </ac:spMkLst>
        </pc:spChg>
        <pc:graphicFrameChg chg="add mod">
          <ac:chgData name="Domonkos Márk" userId="5b754e74-2ec2-4aaf-b9f5-cf8f0656bdfa" providerId="ADAL" clId="{F4C2286D-0DBE-4644-A538-34A6C903FB9C}" dt="2022-01-20T12:39:13.359" v="28322" actId="1076"/>
          <ac:graphicFrameMkLst>
            <pc:docMk/>
            <pc:sldMk cId="4070197229" sldId="782"/>
            <ac:graphicFrameMk id="7" creationId="{0EF4B6BB-AD5E-4D41-BA7C-F13B77488F81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20T12:39:41.497" v="28327" actId="1076"/>
        <pc:sldMkLst>
          <pc:docMk/>
          <pc:sldMk cId="3433015171" sldId="783"/>
        </pc:sldMkLst>
        <pc:spChg chg="del">
          <ac:chgData name="Domonkos Márk" userId="5b754e74-2ec2-4aaf-b9f5-cf8f0656bdfa" providerId="ADAL" clId="{F4C2286D-0DBE-4644-A538-34A6C903FB9C}" dt="2022-01-20T12:39:34.008" v="28325" actId="478"/>
          <ac:spMkLst>
            <pc:docMk/>
            <pc:sldMk cId="3433015171" sldId="783"/>
            <ac:spMk id="2" creationId="{84970E3F-0C2B-4BFD-840A-9E5E538B3BB8}"/>
          </ac:spMkLst>
        </pc:spChg>
        <pc:spChg chg="mod">
          <ac:chgData name="Domonkos Márk" userId="5b754e74-2ec2-4aaf-b9f5-cf8f0656bdfa" providerId="ADAL" clId="{F4C2286D-0DBE-4644-A538-34A6C903FB9C}" dt="2022-01-20T12:39:27.563" v="28324"/>
          <ac:spMkLst>
            <pc:docMk/>
            <pc:sldMk cId="3433015171" sldId="783"/>
            <ac:spMk id="6" creationId="{BE068911-AA40-42B9-94E9-65FDF07733F4}"/>
          </ac:spMkLst>
        </pc:spChg>
        <pc:graphicFrameChg chg="add mod">
          <ac:chgData name="Domonkos Márk" userId="5b754e74-2ec2-4aaf-b9f5-cf8f0656bdfa" providerId="ADAL" clId="{F4C2286D-0DBE-4644-A538-34A6C903FB9C}" dt="2022-01-20T12:39:41.497" v="28327" actId="1076"/>
          <ac:graphicFrameMkLst>
            <pc:docMk/>
            <pc:sldMk cId="3433015171" sldId="783"/>
            <ac:graphicFrameMk id="7" creationId="{0C8CD5FA-A6DD-487C-A402-CABDD18C8144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20T12:40:57.013" v="28384" actId="1076"/>
        <pc:sldMkLst>
          <pc:docMk/>
          <pc:sldMk cId="1152975764" sldId="784"/>
        </pc:sldMkLst>
        <pc:spChg chg="mod">
          <ac:chgData name="Domonkos Márk" userId="5b754e74-2ec2-4aaf-b9f5-cf8f0656bdfa" providerId="ADAL" clId="{F4C2286D-0DBE-4644-A538-34A6C903FB9C}" dt="2022-01-20T12:40:36.996" v="28379" actId="14100"/>
          <ac:spMkLst>
            <pc:docMk/>
            <pc:sldMk cId="1152975764" sldId="784"/>
            <ac:spMk id="2" creationId="{5DAEC5D5-8F30-4DC9-8C63-F1F5400CF1A9}"/>
          </ac:spMkLst>
        </pc:spChg>
        <pc:spChg chg="mod">
          <ac:chgData name="Domonkos Márk" userId="5b754e74-2ec2-4aaf-b9f5-cf8f0656bdfa" providerId="ADAL" clId="{F4C2286D-0DBE-4644-A538-34A6C903FB9C}" dt="2022-01-20T12:40:28.699" v="28375"/>
          <ac:spMkLst>
            <pc:docMk/>
            <pc:sldMk cId="1152975764" sldId="784"/>
            <ac:spMk id="6" creationId="{520E18C5-84C3-46C3-8834-17C1D82DE11D}"/>
          </ac:spMkLst>
        </pc:spChg>
        <pc:picChg chg="add mod">
          <ac:chgData name="Domonkos Márk" userId="5b754e74-2ec2-4aaf-b9f5-cf8f0656bdfa" providerId="ADAL" clId="{F4C2286D-0DBE-4644-A538-34A6C903FB9C}" dt="2022-01-20T12:40:57.013" v="28384" actId="1076"/>
          <ac:picMkLst>
            <pc:docMk/>
            <pc:sldMk cId="1152975764" sldId="784"/>
            <ac:picMk id="7" creationId="{133B2BFD-8D07-4069-AE9C-2117E0EE5DD9}"/>
          </ac:picMkLst>
        </pc:picChg>
        <pc:picChg chg="add mod">
          <ac:chgData name="Domonkos Márk" userId="5b754e74-2ec2-4aaf-b9f5-cf8f0656bdfa" providerId="ADAL" clId="{F4C2286D-0DBE-4644-A538-34A6C903FB9C}" dt="2022-01-20T12:40:53.639" v="28382" actId="1076"/>
          <ac:picMkLst>
            <pc:docMk/>
            <pc:sldMk cId="1152975764" sldId="784"/>
            <ac:picMk id="8" creationId="{6BD6866E-4198-4138-9E13-220AA876ECFE}"/>
          </ac:picMkLst>
        </pc:picChg>
      </pc:sldChg>
      <pc:sldChg chg="modSp new mod">
        <pc:chgData name="Domonkos Márk" userId="5b754e74-2ec2-4aaf-b9f5-cf8f0656bdfa" providerId="ADAL" clId="{F4C2286D-0DBE-4644-A538-34A6C903FB9C}" dt="2022-01-20T12:40:14.765" v="28374" actId="20577"/>
        <pc:sldMkLst>
          <pc:docMk/>
          <pc:sldMk cId="2069509832" sldId="785"/>
        </pc:sldMkLst>
        <pc:spChg chg="mod">
          <ac:chgData name="Domonkos Márk" userId="5b754e74-2ec2-4aaf-b9f5-cf8f0656bdfa" providerId="ADAL" clId="{F4C2286D-0DBE-4644-A538-34A6C903FB9C}" dt="2022-01-20T12:40:14.765" v="28374" actId="20577"/>
          <ac:spMkLst>
            <pc:docMk/>
            <pc:sldMk cId="2069509832" sldId="785"/>
            <ac:spMk id="2" creationId="{32012DC6-6924-4D70-B825-C424BFA3570E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2:41:23.178" v="28387"/>
        <pc:sldMkLst>
          <pc:docMk/>
          <pc:sldMk cId="3026311089" sldId="786"/>
        </pc:sldMkLst>
        <pc:spChg chg="del">
          <ac:chgData name="Domonkos Márk" userId="5b754e74-2ec2-4aaf-b9f5-cf8f0656bdfa" providerId="ADAL" clId="{F4C2286D-0DBE-4644-A538-34A6C903FB9C}" dt="2022-01-20T12:41:23.178" v="28387"/>
          <ac:spMkLst>
            <pc:docMk/>
            <pc:sldMk cId="3026311089" sldId="786"/>
            <ac:spMk id="2" creationId="{629AF47A-B2C4-4081-8A22-FECDCB9F2455}"/>
          </ac:spMkLst>
        </pc:spChg>
        <pc:spChg chg="mod">
          <ac:chgData name="Domonkos Márk" userId="5b754e74-2ec2-4aaf-b9f5-cf8f0656bdfa" providerId="ADAL" clId="{F4C2286D-0DBE-4644-A538-34A6C903FB9C}" dt="2022-01-20T12:41:15.819" v="28386"/>
          <ac:spMkLst>
            <pc:docMk/>
            <pc:sldMk cId="3026311089" sldId="786"/>
            <ac:spMk id="6" creationId="{FAE62A04-4806-4B92-9BF0-B0F04A43212E}"/>
          </ac:spMkLst>
        </pc:spChg>
        <pc:picChg chg="add mod">
          <ac:chgData name="Domonkos Márk" userId="5b754e74-2ec2-4aaf-b9f5-cf8f0656bdfa" providerId="ADAL" clId="{F4C2286D-0DBE-4644-A538-34A6C903FB9C}" dt="2022-01-20T12:41:23.178" v="28387"/>
          <ac:picMkLst>
            <pc:docMk/>
            <pc:sldMk cId="3026311089" sldId="786"/>
            <ac:picMk id="7" creationId="{0BC29EEF-0255-46C0-ACDE-B3C7CD020FE1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2:42:30.261" v="28409" actId="14100"/>
        <pc:sldMkLst>
          <pc:docMk/>
          <pc:sldMk cId="851994604" sldId="787"/>
        </pc:sldMkLst>
        <pc:spChg chg="mod">
          <ac:chgData name="Domonkos Márk" userId="5b754e74-2ec2-4aaf-b9f5-cf8f0656bdfa" providerId="ADAL" clId="{F4C2286D-0DBE-4644-A538-34A6C903FB9C}" dt="2022-01-20T12:42:30.261" v="28409" actId="14100"/>
          <ac:spMkLst>
            <pc:docMk/>
            <pc:sldMk cId="851994604" sldId="787"/>
            <ac:spMk id="2" creationId="{38751218-694D-4E86-BA72-920B92BE57FF}"/>
          </ac:spMkLst>
        </pc:spChg>
        <pc:spChg chg="mod">
          <ac:chgData name="Domonkos Márk" userId="5b754e74-2ec2-4aaf-b9f5-cf8f0656bdfa" providerId="ADAL" clId="{F4C2286D-0DBE-4644-A538-34A6C903FB9C}" dt="2022-01-20T12:42:03.005" v="28401" actId="20577"/>
          <ac:spMkLst>
            <pc:docMk/>
            <pc:sldMk cId="851994604" sldId="787"/>
            <ac:spMk id="6" creationId="{7D9BDA09-4DDF-43BF-903A-BA98F973CB89}"/>
          </ac:spMkLst>
        </pc:spChg>
        <pc:picChg chg="add mod">
          <ac:chgData name="Domonkos Márk" userId="5b754e74-2ec2-4aaf-b9f5-cf8f0656bdfa" providerId="ADAL" clId="{F4C2286D-0DBE-4644-A538-34A6C903FB9C}" dt="2022-01-20T12:42:25.770" v="28408" actId="14100"/>
          <ac:picMkLst>
            <pc:docMk/>
            <pc:sldMk cId="851994604" sldId="787"/>
            <ac:picMk id="7" creationId="{0AF00D94-7BB0-4549-ABF6-AC5D46C692A5}"/>
          </ac:picMkLst>
        </pc:picChg>
      </pc:sldChg>
      <pc:sldChg chg="modSp new mod">
        <pc:chgData name="Domonkos Márk" userId="5b754e74-2ec2-4aaf-b9f5-cf8f0656bdfa" providerId="ADAL" clId="{F4C2286D-0DBE-4644-A538-34A6C903FB9C}" dt="2022-01-20T12:42:52.831" v="28414" actId="20577"/>
        <pc:sldMkLst>
          <pc:docMk/>
          <pc:sldMk cId="3624067692" sldId="788"/>
        </pc:sldMkLst>
        <pc:spChg chg="mod">
          <ac:chgData name="Domonkos Márk" userId="5b754e74-2ec2-4aaf-b9f5-cf8f0656bdfa" providerId="ADAL" clId="{F4C2286D-0DBE-4644-A538-34A6C903FB9C}" dt="2022-01-20T12:42:52.831" v="28414" actId="20577"/>
          <ac:spMkLst>
            <pc:docMk/>
            <pc:sldMk cId="3624067692" sldId="788"/>
            <ac:spMk id="2" creationId="{5003E0D5-1DA1-459E-951E-7B0461B92538}"/>
          </ac:spMkLst>
        </pc:spChg>
        <pc:spChg chg="mod">
          <ac:chgData name="Domonkos Márk" userId="5b754e74-2ec2-4aaf-b9f5-cf8f0656bdfa" providerId="ADAL" clId="{F4C2286D-0DBE-4644-A538-34A6C903FB9C}" dt="2022-01-20T12:42:47.190" v="28411"/>
          <ac:spMkLst>
            <pc:docMk/>
            <pc:sldMk cId="3624067692" sldId="788"/>
            <ac:spMk id="6" creationId="{2C5E3567-C343-4453-BE58-B54447AF491D}"/>
          </ac:spMkLst>
        </pc:spChg>
      </pc:sldChg>
      <pc:sldChg chg="modSp new mod">
        <pc:chgData name="Domonkos Márk" userId="5b754e74-2ec2-4aaf-b9f5-cf8f0656bdfa" providerId="ADAL" clId="{F4C2286D-0DBE-4644-A538-34A6C903FB9C}" dt="2022-01-20T12:43:13.272" v="28419" actId="20577"/>
        <pc:sldMkLst>
          <pc:docMk/>
          <pc:sldMk cId="3447815477" sldId="789"/>
        </pc:sldMkLst>
        <pc:spChg chg="mod">
          <ac:chgData name="Domonkos Márk" userId="5b754e74-2ec2-4aaf-b9f5-cf8f0656bdfa" providerId="ADAL" clId="{F4C2286D-0DBE-4644-A538-34A6C903FB9C}" dt="2022-01-20T12:43:13.272" v="28419" actId="20577"/>
          <ac:spMkLst>
            <pc:docMk/>
            <pc:sldMk cId="3447815477" sldId="789"/>
            <ac:spMk id="2" creationId="{3FD2BD25-5F1A-4619-9FCD-4042812B90C0}"/>
          </ac:spMkLst>
        </pc:spChg>
        <pc:spChg chg="mod">
          <ac:chgData name="Domonkos Márk" userId="5b754e74-2ec2-4aaf-b9f5-cf8f0656bdfa" providerId="ADAL" clId="{F4C2286D-0DBE-4644-A538-34A6C903FB9C}" dt="2022-01-20T12:43:07.273" v="28416"/>
          <ac:spMkLst>
            <pc:docMk/>
            <pc:sldMk cId="3447815477" sldId="789"/>
            <ac:spMk id="6" creationId="{BD8DFBCE-2773-46CC-BD54-2F2614B54E99}"/>
          </ac:spMkLst>
        </pc:spChg>
      </pc:sldChg>
      <pc:sldChg chg="addSp modSp new mod">
        <pc:chgData name="Domonkos Márk" userId="5b754e74-2ec2-4aaf-b9f5-cf8f0656bdfa" providerId="ADAL" clId="{F4C2286D-0DBE-4644-A538-34A6C903FB9C}" dt="2022-01-20T12:43:55.990" v="28432" actId="14100"/>
        <pc:sldMkLst>
          <pc:docMk/>
          <pc:sldMk cId="2319042967" sldId="790"/>
        </pc:sldMkLst>
        <pc:spChg chg="mod">
          <ac:chgData name="Domonkos Márk" userId="5b754e74-2ec2-4aaf-b9f5-cf8f0656bdfa" providerId="ADAL" clId="{F4C2286D-0DBE-4644-A538-34A6C903FB9C}" dt="2022-01-20T12:43:43.397" v="28427" actId="14100"/>
          <ac:spMkLst>
            <pc:docMk/>
            <pc:sldMk cId="2319042967" sldId="790"/>
            <ac:spMk id="2" creationId="{A0545F7D-2DE3-4196-9358-502399517EDA}"/>
          </ac:spMkLst>
        </pc:spChg>
        <pc:spChg chg="mod">
          <ac:chgData name="Domonkos Márk" userId="5b754e74-2ec2-4aaf-b9f5-cf8f0656bdfa" providerId="ADAL" clId="{F4C2286D-0DBE-4644-A538-34A6C903FB9C}" dt="2022-01-20T12:43:25.974" v="28421"/>
          <ac:spMkLst>
            <pc:docMk/>
            <pc:sldMk cId="2319042967" sldId="790"/>
            <ac:spMk id="6" creationId="{70EBDF70-8608-4C74-8879-150E053D96F0}"/>
          </ac:spMkLst>
        </pc:spChg>
        <pc:picChg chg="add mod">
          <ac:chgData name="Domonkos Márk" userId="5b754e74-2ec2-4aaf-b9f5-cf8f0656bdfa" providerId="ADAL" clId="{F4C2286D-0DBE-4644-A538-34A6C903FB9C}" dt="2022-01-20T12:43:55.990" v="28432" actId="14100"/>
          <ac:picMkLst>
            <pc:docMk/>
            <pc:sldMk cId="2319042967" sldId="790"/>
            <ac:picMk id="7" creationId="{BBAB4D6F-5C9F-493E-B27B-27FCFB8A2A4E}"/>
          </ac:picMkLst>
        </pc:picChg>
      </pc:sldChg>
      <pc:sldChg chg="modSp new mod">
        <pc:chgData name="Domonkos Márk" userId="5b754e74-2ec2-4aaf-b9f5-cf8f0656bdfa" providerId="ADAL" clId="{F4C2286D-0DBE-4644-A538-34A6C903FB9C}" dt="2022-01-20T12:44:26.972" v="28439" actId="14100"/>
        <pc:sldMkLst>
          <pc:docMk/>
          <pc:sldMk cId="4121409528" sldId="791"/>
        </pc:sldMkLst>
        <pc:spChg chg="mod">
          <ac:chgData name="Domonkos Márk" userId="5b754e74-2ec2-4aaf-b9f5-cf8f0656bdfa" providerId="ADAL" clId="{F4C2286D-0DBE-4644-A538-34A6C903FB9C}" dt="2022-01-20T12:44:26.972" v="28439" actId="14100"/>
          <ac:spMkLst>
            <pc:docMk/>
            <pc:sldMk cId="4121409528" sldId="791"/>
            <ac:spMk id="2" creationId="{9829A9AE-F84A-4C0D-A73C-21F9C45E2B79}"/>
          </ac:spMkLst>
        </pc:spChg>
        <pc:spChg chg="mod">
          <ac:chgData name="Domonkos Márk" userId="5b754e74-2ec2-4aaf-b9f5-cf8f0656bdfa" providerId="ADAL" clId="{F4C2286D-0DBE-4644-A538-34A6C903FB9C}" dt="2022-01-20T12:44:09.113" v="28434"/>
          <ac:spMkLst>
            <pc:docMk/>
            <pc:sldMk cId="4121409528" sldId="791"/>
            <ac:spMk id="6" creationId="{3F285066-2A21-4458-9EBD-237E90D72C17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20T12:44:53.885" v="28462" actId="20577"/>
        <pc:sldMkLst>
          <pc:docMk/>
          <pc:sldMk cId="1020052100" sldId="792"/>
        </pc:sldMkLst>
        <pc:spChg chg="del">
          <ac:chgData name="Domonkos Márk" userId="5b754e74-2ec2-4aaf-b9f5-cf8f0656bdfa" providerId="ADAL" clId="{F4C2286D-0DBE-4644-A538-34A6C903FB9C}" dt="2022-01-20T12:44:42.098" v="28443" actId="478"/>
          <ac:spMkLst>
            <pc:docMk/>
            <pc:sldMk cId="1020052100" sldId="792"/>
            <ac:spMk id="2" creationId="{497063F6-64C5-477A-A1CC-494F244CD5D1}"/>
          </ac:spMkLst>
        </pc:spChg>
        <pc:spChg chg="mod">
          <ac:chgData name="Domonkos Márk" userId="5b754e74-2ec2-4aaf-b9f5-cf8f0656bdfa" providerId="ADAL" clId="{F4C2286D-0DBE-4644-A538-34A6C903FB9C}" dt="2022-01-20T12:44:53.885" v="28462" actId="20577"/>
          <ac:spMkLst>
            <pc:docMk/>
            <pc:sldMk cId="1020052100" sldId="792"/>
            <ac:spMk id="6" creationId="{68FEE5C2-8424-49B6-B117-763B4203C832}"/>
          </ac:spMkLst>
        </pc:spChg>
        <pc:picChg chg="add mod">
          <ac:chgData name="Domonkos Márk" userId="5b754e74-2ec2-4aaf-b9f5-cf8f0656bdfa" providerId="ADAL" clId="{F4C2286D-0DBE-4644-A538-34A6C903FB9C}" dt="2022-01-20T12:44:47.301" v="28446" actId="1076"/>
          <ac:picMkLst>
            <pc:docMk/>
            <pc:sldMk cId="1020052100" sldId="792"/>
            <ac:picMk id="7" creationId="{F46275C4-0F16-41A8-A2B1-669C6EF3D82A}"/>
          </ac:picMkLst>
        </pc:picChg>
        <pc:picChg chg="add mod">
          <ac:chgData name="Domonkos Márk" userId="5b754e74-2ec2-4aaf-b9f5-cf8f0656bdfa" providerId="ADAL" clId="{F4C2286D-0DBE-4644-A538-34A6C903FB9C}" dt="2022-01-20T12:44:46.063" v="28445" actId="1076"/>
          <ac:picMkLst>
            <pc:docMk/>
            <pc:sldMk cId="1020052100" sldId="792"/>
            <ac:picMk id="8" creationId="{FEC6C0CF-71B4-48FD-BEFC-3CFD3BE58DD1}"/>
          </ac:picMkLst>
        </pc:picChg>
      </pc:sldChg>
      <pc:sldChg chg="modSp new mod">
        <pc:chgData name="Domonkos Márk" userId="5b754e74-2ec2-4aaf-b9f5-cf8f0656bdfa" providerId="ADAL" clId="{F4C2286D-0DBE-4644-A538-34A6C903FB9C}" dt="2022-01-20T12:45:28.798" v="28474" actId="2711"/>
        <pc:sldMkLst>
          <pc:docMk/>
          <pc:sldMk cId="2003731347" sldId="793"/>
        </pc:sldMkLst>
        <pc:spChg chg="mod">
          <ac:chgData name="Domonkos Márk" userId="5b754e74-2ec2-4aaf-b9f5-cf8f0656bdfa" providerId="ADAL" clId="{F4C2286D-0DBE-4644-A538-34A6C903FB9C}" dt="2022-01-20T12:45:28.798" v="28474" actId="2711"/>
          <ac:spMkLst>
            <pc:docMk/>
            <pc:sldMk cId="2003731347" sldId="793"/>
            <ac:spMk id="2" creationId="{D6742000-8B31-42AA-85CF-3E21D833CCA3}"/>
          </ac:spMkLst>
        </pc:spChg>
        <pc:spChg chg="mod">
          <ac:chgData name="Domonkos Márk" userId="5b754e74-2ec2-4aaf-b9f5-cf8f0656bdfa" providerId="ADAL" clId="{F4C2286D-0DBE-4644-A538-34A6C903FB9C}" dt="2022-01-20T12:45:08.604" v="28464"/>
          <ac:spMkLst>
            <pc:docMk/>
            <pc:sldMk cId="2003731347" sldId="793"/>
            <ac:spMk id="6" creationId="{A60D4E03-1BC5-446A-8465-B41085743E1B}"/>
          </ac:spMkLst>
        </pc:spChg>
      </pc:sldChg>
      <pc:sldChg chg="modSp new mod">
        <pc:chgData name="Domonkos Márk" userId="5b754e74-2ec2-4aaf-b9f5-cf8f0656bdfa" providerId="ADAL" clId="{F4C2286D-0DBE-4644-A538-34A6C903FB9C}" dt="2022-01-20T12:45:51.572" v="28479" actId="20577"/>
        <pc:sldMkLst>
          <pc:docMk/>
          <pc:sldMk cId="4269891732" sldId="794"/>
        </pc:sldMkLst>
        <pc:spChg chg="mod">
          <ac:chgData name="Domonkos Márk" userId="5b754e74-2ec2-4aaf-b9f5-cf8f0656bdfa" providerId="ADAL" clId="{F4C2286D-0DBE-4644-A538-34A6C903FB9C}" dt="2022-01-20T12:45:51.572" v="28479" actId="20577"/>
          <ac:spMkLst>
            <pc:docMk/>
            <pc:sldMk cId="4269891732" sldId="794"/>
            <ac:spMk id="2" creationId="{608D32C8-E535-4E37-B834-8AD9B1EB54E9}"/>
          </ac:spMkLst>
        </pc:spChg>
        <pc:spChg chg="mod">
          <ac:chgData name="Domonkos Márk" userId="5b754e74-2ec2-4aaf-b9f5-cf8f0656bdfa" providerId="ADAL" clId="{F4C2286D-0DBE-4644-A538-34A6C903FB9C}" dt="2022-01-20T12:45:36.876" v="28475"/>
          <ac:spMkLst>
            <pc:docMk/>
            <pc:sldMk cId="4269891732" sldId="794"/>
            <ac:spMk id="6" creationId="{FF417744-E13B-4B8E-A138-1BBE1EB4A61A}"/>
          </ac:spMkLst>
        </pc:spChg>
      </pc:sldChg>
      <pc:sldChg chg="modSp new mod">
        <pc:chgData name="Domonkos Márk" userId="5b754e74-2ec2-4aaf-b9f5-cf8f0656bdfa" providerId="ADAL" clId="{F4C2286D-0DBE-4644-A538-34A6C903FB9C}" dt="2022-01-20T12:59:08.701" v="28545" actId="2711"/>
        <pc:sldMkLst>
          <pc:docMk/>
          <pc:sldMk cId="3685498903" sldId="795"/>
        </pc:sldMkLst>
        <pc:spChg chg="mod">
          <ac:chgData name="Domonkos Márk" userId="5b754e74-2ec2-4aaf-b9f5-cf8f0656bdfa" providerId="ADAL" clId="{F4C2286D-0DBE-4644-A538-34A6C903FB9C}" dt="2022-01-20T12:59:08.701" v="28545" actId="2711"/>
          <ac:spMkLst>
            <pc:docMk/>
            <pc:sldMk cId="3685498903" sldId="795"/>
            <ac:spMk id="2" creationId="{008E441D-0428-4636-9E06-BDEEEC227924}"/>
          </ac:spMkLst>
        </pc:spChg>
        <pc:spChg chg="mod">
          <ac:chgData name="Domonkos Márk" userId="5b754e74-2ec2-4aaf-b9f5-cf8f0656bdfa" providerId="ADAL" clId="{F4C2286D-0DBE-4644-A538-34A6C903FB9C}" dt="2022-01-20T12:57:46.372" v="28529"/>
          <ac:spMkLst>
            <pc:docMk/>
            <pc:sldMk cId="3685498903" sldId="795"/>
            <ac:spMk id="6" creationId="{E1F961BB-01A5-4C55-AD95-125568874ACD}"/>
          </ac:spMkLst>
        </pc:spChg>
      </pc:sldChg>
      <pc:sldChg chg="modSp new mod">
        <pc:chgData name="Domonkos Márk" userId="5b754e74-2ec2-4aaf-b9f5-cf8f0656bdfa" providerId="ADAL" clId="{F4C2286D-0DBE-4644-A538-34A6C903FB9C}" dt="2022-01-20T12:46:33.771" v="28528" actId="20577"/>
        <pc:sldMkLst>
          <pc:docMk/>
          <pc:sldMk cId="374185263" sldId="796"/>
        </pc:sldMkLst>
        <pc:spChg chg="mod">
          <ac:chgData name="Domonkos Márk" userId="5b754e74-2ec2-4aaf-b9f5-cf8f0656bdfa" providerId="ADAL" clId="{F4C2286D-0DBE-4644-A538-34A6C903FB9C}" dt="2022-01-20T12:46:33.771" v="28528" actId="20577"/>
          <ac:spMkLst>
            <pc:docMk/>
            <pc:sldMk cId="374185263" sldId="796"/>
            <ac:spMk id="2" creationId="{B5A8B242-E65E-4DEA-B06C-71C259174E9B}"/>
          </ac:spMkLst>
        </pc:spChg>
      </pc:sldChg>
      <pc:sldChg chg="modSp new mod">
        <pc:chgData name="Domonkos Márk" userId="5b754e74-2ec2-4aaf-b9f5-cf8f0656bdfa" providerId="ADAL" clId="{F4C2286D-0DBE-4644-A538-34A6C903FB9C}" dt="2022-01-20T12:59:03.485" v="28544" actId="2711"/>
        <pc:sldMkLst>
          <pc:docMk/>
          <pc:sldMk cId="3666238762" sldId="797"/>
        </pc:sldMkLst>
        <pc:spChg chg="mod">
          <ac:chgData name="Domonkos Márk" userId="5b754e74-2ec2-4aaf-b9f5-cf8f0656bdfa" providerId="ADAL" clId="{F4C2286D-0DBE-4644-A538-34A6C903FB9C}" dt="2022-01-20T12:59:03.485" v="28544" actId="2711"/>
          <ac:spMkLst>
            <pc:docMk/>
            <pc:sldMk cId="3666238762" sldId="797"/>
            <ac:spMk id="2" creationId="{9927612C-4D68-4D1B-B2B9-415A21ED873C}"/>
          </ac:spMkLst>
        </pc:spChg>
        <pc:spChg chg="mod">
          <ac:chgData name="Domonkos Márk" userId="5b754e74-2ec2-4aaf-b9f5-cf8f0656bdfa" providerId="ADAL" clId="{F4C2286D-0DBE-4644-A538-34A6C903FB9C}" dt="2022-01-20T12:58:55.616" v="28541" actId="27636"/>
          <ac:spMkLst>
            <pc:docMk/>
            <pc:sldMk cId="3666238762" sldId="797"/>
            <ac:spMk id="6" creationId="{3F868FCF-7EFA-46CA-B669-AF381E217E78}"/>
          </ac:spMkLst>
        </pc:spChg>
      </pc:sldChg>
      <pc:sldChg chg="modSp new mod">
        <pc:chgData name="Domonkos Márk" userId="5b754e74-2ec2-4aaf-b9f5-cf8f0656bdfa" providerId="ADAL" clId="{F4C2286D-0DBE-4644-A538-34A6C903FB9C}" dt="2022-01-20T13:00:08.076" v="28563" actId="2711"/>
        <pc:sldMkLst>
          <pc:docMk/>
          <pc:sldMk cId="1798534787" sldId="798"/>
        </pc:sldMkLst>
        <pc:spChg chg="mod">
          <ac:chgData name="Domonkos Márk" userId="5b754e74-2ec2-4aaf-b9f5-cf8f0656bdfa" providerId="ADAL" clId="{F4C2286D-0DBE-4644-A538-34A6C903FB9C}" dt="2022-01-20T13:00:08.076" v="28563" actId="2711"/>
          <ac:spMkLst>
            <pc:docMk/>
            <pc:sldMk cId="1798534787" sldId="798"/>
            <ac:spMk id="2" creationId="{B2116E04-4E18-4EEB-BCDF-2589BA3FA118}"/>
          </ac:spMkLst>
        </pc:spChg>
        <pc:spChg chg="mod">
          <ac:chgData name="Domonkos Márk" userId="5b754e74-2ec2-4aaf-b9f5-cf8f0656bdfa" providerId="ADAL" clId="{F4C2286D-0DBE-4644-A538-34A6C903FB9C}" dt="2022-01-20T12:59:28.794" v="28547"/>
          <ac:spMkLst>
            <pc:docMk/>
            <pc:sldMk cId="1798534787" sldId="798"/>
            <ac:spMk id="6" creationId="{0723D02D-514B-475C-AC8C-5D556A9A0699}"/>
          </ac:spMkLst>
        </pc:spChg>
      </pc:sldChg>
      <pc:sldChg chg="modSp new mod">
        <pc:chgData name="Domonkos Márk" userId="5b754e74-2ec2-4aaf-b9f5-cf8f0656bdfa" providerId="ADAL" clId="{F4C2286D-0DBE-4644-A538-34A6C903FB9C}" dt="2022-01-20T13:00:01.889" v="28562" actId="20577"/>
        <pc:sldMkLst>
          <pc:docMk/>
          <pc:sldMk cId="502195628" sldId="799"/>
        </pc:sldMkLst>
        <pc:spChg chg="mod">
          <ac:chgData name="Domonkos Márk" userId="5b754e74-2ec2-4aaf-b9f5-cf8f0656bdfa" providerId="ADAL" clId="{F4C2286D-0DBE-4644-A538-34A6C903FB9C}" dt="2022-01-20T13:00:01.889" v="28562" actId="20577"/>
          <ac:spMkLst>
            <pc:docMk/>
            <pc:sldMk cId="502195628" sldId="799"/>
            <ac:spMk id="2" creationId="{A368A4FD-CD6A-4C9F-9A93-1FC5CD3350C4}"/>
          </ac:spMkLst>
        </pc:spChg>
        <pc:spChg chg="mod">
          <ac:chgData name="Domonkos Márk" userId="5b754e74-2ec2-4aaf-b9f5-cf8f0656bdfa" providerId="ADAL" clId="{F4C2286D-0DBE-4644-A538-34A6C903FB9C}" dt="2022-01-20T12:59:48.189" v="28550"/>
          <ac:spMkLst>
            <pc:docMk/>
            <pc:sldMk cId="502195628" sldId="799"/>
            <ac:spMk id="6" creationId="{10B95DA8-BBB7-4DF7-882F-1A4BA028B6F0}"/>
          </ac:spMkLst>
        </pc:spChg>
      </pc:sldChg>
      <pc:sldChg chg="modSp new mod">
        <pc:chgData name="Domonkos Márk" userId="5b754e74-2ec2-4aaf-b9f5-cf8f0656bdfa" providerId="ADAL" clId="{F4C2286D-0DBE-4644-A538-34A6C903FB9C}" dt="2022-01-20T13:02:02.682" v="28575" actId="2711"/>
        <pc:sldMkLst>
          <pc:docMk/>
          <pc:sldMk cId="946107633" sldId="800"/>
        </pc:sldMkLst>
        <pc:spChg chg="mod">
          <ac:chgData name="Domonkos Márk" userId="5b754e74-2ec2-4aaf-b9f5-cf8f0656bdfa" providerId="ADAL" clId="{F4C2286D-0DBE-4644-A538-34A6C903FB9C}" dt="2022-01-20T13:02:02.682" v="28575" actId="2711"/>
          <ac:spMkLst>
            <pc:docMk/>
            <pc:sldMk cId="946107633" sldId="800"/>
            <ac:spMk id="2" creationId="{CF03C187-C0FA-4B72-A4CA-34CFE82FD754}"/>
          </ac:spMkLst>
        </pc:spChg>
        <pc:spChg chg="mod">
          <ac:chgData name="Domonkos Márk" userId="5b754e74-2ec2-4aaf-b9f5-cf8f0656bdfa" providerId="ADAL" clId="{F4C2286D-0DBE-4644-A538-34A6C903FB9C}" dt="2022-01-20T13:01:28.845" v="28565"/>
          <ac:spMkLst>
            <pc:docMk/>
            <pc:sldMk cId="946107633" sldId="800"/>
            <ac:spMk id="6" creationId="{A07FC0D8-4F32-49EB-9A03-802E949EE748}"/>
          </ac:spMkLst>
        </pc:spChg>
      </pc:sldChg>
      <pc:sldChg chg="modSp new mod">
        <pc:chgData name="Domonkos Márk" userId="5b754e74-2ec2-4aaf-b9f5-cf8f0656bdfa" providerId="ADAL" clId="{F4C2286D-0DBE-4644-A538-34A6C903FB9C}" dt="2022-01-20T13:01:57.875" v="28574" actId="2711"/>
        <pc:sldMkLst>
          <pc:docMk/>
          <pc:sldMk cId="2524516517" sldId="801"/>
        </pc:sldMkLst>
        <pc:spChg chg="mod">
          <ac:chgData name="Domonkos Márk" userId="5b754e74-2ec2-4aaf-b9f5-cf8f0656bdfa" providerId="ADAL" clId="{F4C2286D-0DBE-4644-A538-34A6C903FB9C}" dt="2022-01-20T13:01:57.875" v="28574" actId="2711"/>
          <ac:spMkLst>
            <pc:docMk/>
            <pc:sldMk cId="2524516517" sldId="801"/>
            <ac:spMk id="2" creationId="{9B881907-B28E-4197-B5AD-0DC48A0042F7}"/>
          </ac:spMkLst>
        </pc:spChg>
        <pc:spChg chg="mod">
          <ac:chgData name="Domonkos Márk" userId="5b754e74-2ec2-4aaf-b9f5-cf8f0656bdfa" providerId="ADAL" clId="{F4C2286D-0DBE-4644-A538-34A6C903FB9C}" dt="2022-01-20T13:01:52.001" v="28571"/>
          <ac:spMkLst>
            <pc:docMk/>
            <pc:sldMk cId="2524516517" sldId="801"/>
            <ac:spMk id="6" creationId="{63971594-8191-4137-941C-F930F524424B}"/>
          </ac:spMkLst>
        </pc:spChg>
      </pc:sldChg>
      <pc:sldChg chg="modSp new mod">
        <pc:chgData name="Domonkos Márk" userId="5b754e74-2ec2-4aaf-b9f5-cf8f0656bdfa" providerId="ADAL" clId="{F4C2286D-0DBE-4644-A538-34A6C903FB9C}" dt="2022-01-20T13:02:48.469" v="28598" actId="27636"/>
        <pc:sldMkLst>
          <pc:docMk/>
          <pc:sldMk cId="2422589680" sldId="802"/>
        </pc:sldMkLst>
        <pc:spChg chg="mod">
          <ac:chgData name="Domonkos Márk" userId="5b754e74-2ec2-4aaf-b9f5-cf8f0656bdfa" providerId="ADAL" clId="{F4C2286D-0DBE-4644-A538-34A6C903FB9C}" dt="2022-01-20T13:02:48.469" v="28598" actId="27636"/>
          <ac:spMkLst>
            <pc:docMk/>
            <pc:sldMk cId="2422589680" sldId="802"/>
            <ac:spMk id="2" creationId="{16B0090D-739C-4070-B14E-4354B00BA2FE}"/>
          </ac:spMkLst>
        </pc:spChg>
        <pc:spChg chg="mod">
          <ac:chgData name="Domonkos Márk" userId="5b754e74-2ec2-4aaf-b9f5-cf8f0656bdfa" providerId="ADAL" clId="{F4C2286D-0DBE-4644-A538-34A6C903FB9C}" dt="2022-01-20T13:02:17.526" v="28577"/>
          <ac:spMkLst>
            <pc:docMk/>
            <pc:sldMk cId="2422589680" sldId="802"/>
            <ac:spMk id="6" creationId="{39B73F17-6426-4AA0-9389-7821BFB84AF8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3:03:10.058" v="28602" actId="1076"/>
        <pc:sldMkLst>
          <pc:docMk/>
          <pc:sldMk cId="2154936017" sldId="803"/>
        </pc:sldMkLst>
        <pc:spChg chg="del">
          <ac:chgData name="Domonkos Márk" userId="5b754e74-2ec2-4aaf-b9f5-cf8f0656bdfa" providerId="ADAL" clId="{F4C2286D-0DBE-4644-A538-34A6C903FB9C}" dt="2022-01-20T13:03:08.674" v="28601"/>
          <ac:spMkLst>
            <pc:docMk/>
            <pc:sldMk cId="2154936017" sldId="803"/>
            <ac:spMk id="2" creationId="{C0136AD5-0CCA-40E1-812E-637E43E01DD2}"/>
          </ac:spMkLst>
        </pc:spChg>
        <pc:spChg chg="mod">
          <ac:chgData name="Domonkos Márk" userId="5b754e74-2ec2-4aaf-b9f5-cf8f0656bdfa" providerId="ADAL" clId="{F4C2286D-0DBE-4644-A538-34A6C903FB9C}" dt="2022-01-20T13:03:05.021" v="28600"/>
          <ac:spMkLst>
            <pc:docMk/>
            <pc:sldMk cId="2154936017" sldId="803"/>
            <ac:spMk id="6" creationId="{7E6E66A9-EEC7-4C30-B14E-1F987730C5F0}"/>
          </ac:spMkLst>
        </pc:spChg>
        <pc:picChg chg="add mod">
          <ac:chgData name="Domonkos Márk" userId="5b754e74-2ec2-4aaf-b9f5-cf8f0656bdfa" providerId="ADAL" clId="{F4C2286D-0DBE-4644-A538-34A6C903FB9C}" dt="2022-01-20T13:03:10.058" v="28602" actId="1076"/>
          <ac:picMkLst>
            <pc:docMk/>
            <pc:sldMk cId="2154936017" sldId="803"/>
            <ac:picMk id="7" creationId="{FE6DC21F-8731-4271-AEB1-FBCE36265870}"/>
          </ac:picMkLst>
        </pc:picChg>
      </pc:sldChg>
      <pc:sldChg chg="modSp new mod">
        <pc:chgData name="Domonkos Márk" userId="5b754e74-2ec2-4aaf-b9f5-cf8f0656bdfa" providerId="ADAL" clId="{F4C2286D-0DBE-4644-A538-34A6C903FB9C}" dt="2022-01-20T13:03:31.967" v="28609" actId="2711"/>
        <pc:sldMkLst>
          <pc:docMk/>
          <pc:sldMk cId="3442797876" sldId="804"/>
        </pc:sldMkLst>
        <pc:spChg chg="mod">
          <ac:chgData name="Domonkos Márk" userId="5b754e74-2ec2-4aaf-b9f5-cf8f0656bdfa" providerId="ADAL" clId="{F4C2286D-0DBE-4644-A538-34A6C903FB9C}" dt="2022-01-20T13:03:31.967" v="28609" actId="2711"/>
          <ac:spMkLst>
            <pc:docMk/>
            <pc:sldMk cId="3442797876" sldId="804"/>
            <ac:spMk id="2" creationId="{78F73CB2-FF20-4E83-9F75-405F27EC0BAE}"/>
          </ac:spMkLst>
        </pc:spChg>
        <pc:spChg chg="mod">
          <ac:chgData name="Domonkos Márk" userId="5b754e74-2ec2-4aaf-b9f5-cf8f0656bdfa" providerId="ADAL" clId="{F4C2286D-0DBE-4644-A538-34A6C903FB9C}" dt="2022-01-20T13:03:19.719" v="28604"/>
          <ac:spMkLst>
            <pc:docMk/>
            <pc:sldMk cId="3442797876" sldId="804"/>
            <ac:spMk id="6" creationId="{716B6F48-1606-4489-B5BC-5A21CDDB55D7}"/>
          </ac:spMkLst>
        </pc:spChg>
      </pc:sldChg>
      <pc:sldChg chg="modSp new mod">
        <pc:chgData name="Domonkos Márk" userId="5b754e74-2ec2-4aaf-b9f5-cf8f0656bdfa" providerId="ADAL" clId="{F4C2286D-0DBE-4644-A538-34A6C903FB9C}" dt="2022-01-20T13:03:59.220" v="28616" actId="20577"/>
        <pc:sldMkLst>
          <pc:docMk/>
          <pc:sldMk cId="437535761" sldId="805"/>
        </pc:sldMkLst>
        <pc:spChg chg="mod">
          <ac:chgData name="Domonkos Márk" userId="5b754e74-2ec2-4aaf-b9f5-cf8f0656bdfa" providerId="ADAL" clId="{F4C2286D-0DBE-4644-A538-34A6C903FB9C}" dt="2022-01-20T13:03:59.220" v="28616" actId="20577"/>
          <ac:spMkLst>
            <pc:docMk/>
            <pc:sldMk cId="437535761" sldId="805"/>
            <ac:spMk id="2" creationId="{ADE3C8AE-F356-4EC6-BCE8-B1328DD1ECBD}"/>
          </ac:spMkLst>
        </pc:spChg>
        <pc:spChg chg="mod">
          <ac:chgData name="Domonkos Márk" userId="5b754e74-2ec2-4aaf-b9f5-cf8f0656bdfa" providerId="ADAL" clId="{F4C2286D-0DBE-4644-A538-34A6C903FB9C}" dt="2022-01-20T13:03:47.850" v="28611"/>
          <ac:spMkLst>
            <pc:docMk/>
            <pc:sldMk cId="437535761" sldId="805"/>
            <ac:spMk id="6" creationId="{E5648F26-4E06-40DD-A131-985845BAA4C1}"/>
          </ac:spMkLst>
        </pc:spChg>
      </pc:sldChg>
      <pc:sldChg chg="modSp new mod">
        <pc:chgData name="Domonkos Márk" userId="5b754e74-2ec2-4aaf-b9f5-cf8f0656bdfa" providerId="ADAL" clId="{F4C2286D-0DBE-4644-A538-34A6C903FB9C}" dt="2022-01-20T13:06:31.739" v="28651" actId="2711"/>
        <pc:sldMkLst>
          <pc:docMk/>
          <pc:sldMk cId="1954793548" sldId="806"/>
        </pc:sldMkLst>
        <pc:spChg chg="mod">
          <ac:chgData name="Domonkos Márk" userId="5b754e74-2ec2-4aaf-b9f5-cf8f0656bdfa" providerId="ADAL" clId="{F4C2286D-0DBE-4644-A538-34A6C903FB9C}" dt="2022-01-20T13:06:31.739" v="28651" actId="2711"/>
          <ac:spMkLst>
            <pc:docMk/>
            <pc:sldMk cId="1954793548" sldId="806"/>
            <ac:spMk id="2" creationId="{80635183-8847-498C-847F-C06D37D774F7}"/>
          </ac:spMkLst>
        </pc:spChg>
        <pc:spChg chg="mod">
          <ac:chgData name="Domonkos Márk" userId="5b754e74-2ec2-4aaf-b9f5-cf8f0656bdfa" providerId="ADAL" clId="{F4C2286D-0DBE-4644-A538-34A6C903FB9C}" dt="2022-01-20T13:04:12.728" v="28618"/>
          <ac:spMkLst>
            <pc:docMk/>
            <pc:sldMk cId="1954793548" sldId="806"/>
            <ac:spMk id="6" creationId="{CF13F732-BA93-4F8A-92D8-7F334445AEEA}"/>
          </ac:spMkLst>
        </pc:spChg>
      </pc:sldChg>
      <pc:sldChg chg="modSp new mod">
        <pc:chgData name="Domonkos Márk" userId="5b754e74-2ec2-4aaf-b9f5-cf8f0656bdfa" providerId="ADAL" clId="{F4C2286D-0DBE-4644-A538-34A6C903FB9C}" dt="2022-01-20T13:06:26.924" v="28650" actId="2711"/>
        <pc:sldMkLst>
          <pc:docMk/>
          <pc:sldMk cId="42737900" sldId="807"/>
        </pc:sldMkLst>
        <pc:spChg chg="mod">
          <ac:chgData name="Domonkos Márk" userId="5b754e74-2ec2-4aaf-b9f5-cf8f0656bdfa" providerId="ADAL" clId="{F4C2286D-0DBE-4644-A538-34A6C903FB9C}" dt="2022-01-20T13:06:26.924" v="28650" actId="2711"/>
          <ac:spMkLst>
            <pc:docMk/>
            <pc:sldMk cId="42737900" sldId="807"/>
            <ac:spMk id="2" creationId="{2C47A2E2-7854-4D6D-834B-FECAE1E3EEA3}"/>
          </ac:spMkLst>
        </pc:spChg>
        <pc:spChg chg="mod">
          <ac:chgData name="Domonkos Márk" userId="5b754e74-2ec2-4aaf-b9f5-cf8f0656bdfa" providerId="ADAL" clId="{F4C2286D-0DBE-4644-A538-34A6C903FB9C}" dt="2022-01-20T13:05:52.657" v="28623"/>
          <ac:spMkLst>
            <pc:docMk/>
            <pc:sldMk cId="42737900" sldId="807"/>
            <ac:spMk id="6" creationId="{AB749D93-C1A2-47FD-A374-3BA4F8EAA514}"/>
          </ac:spMkLst>
        </pc:spChg>
      </pc:sldChg>
      <pc:sldChg chg="addSp modSp new mod">
        <pc:chgData name="Domonkos Márk" userId="5b754e74-2ec2-4aaf-b9f5-cf8f0656bdfa" providerId="ADAL" clId="{F4C2286D-0DBE-4644-A538-34A6C903FB9C}" dt="2022-01-20T13:06:50.005" v="28657" actId="20577"/>
        <pc:sldMkLst>
          <pc:docMk/>
          <pc:sldMk cId="1082600761" sldId="808"/>
        </pc:sldMkLst>
        <pc:spChg chg="mod">
          <ac:chgData name="Domonkos Márk" userId="5b754e74-2ec2-4aaf-b9f5-cf8f0656bdfa" providerId="ADAL" clId="{F4C2286D-0DBE-4644-A538-34A6C903FB9C}" dt="2022-01-20T13:06:50.005" v="28657" actId="20577"/>
          <ac:spMkLst>
            <pc:docMk/>
            <pc:sldMk cId="1082600761" sldId="808"/>
            <ac:spMk id="2" creationId="{0285B99B-249D-4D81-A224-E2B7804122AF}"/>
          </ac:spMkLst>
        </pc:spChg>
        <pc:spChg chg="mod">
          <ac:chgData name="Domonkos Márk" userId="5b754e74-2ec2-4aaf-b9f5-cf8f0656bdfa" providerId="ADAL" clId="{F4C2286D-0DBE-4644-A538-34A6C903FB9C}" dt="2022-01-20T13:06:12.482" v="28646" actId="20577"/>
          <ac:spMkLst>
            <pc:docMk/>
            <pc:sldMk cId="1082600761" sldId="808"/>
            <ac:spMk id="6" creationId="{C558460C-9481-4181-AFCA-AEFBA9FD0BD5}"/>
          </ac:spMkLst>
        </pc:spChg>
        <pc:picChg chg="add mod">
          <ac:chgData name="Domonkos Márk" userId="5b754e74-2ec2-4aaf-b9f5-cf8f0656bdfa" providerId="ADAL" clId="{F4C2286D-0DBE-4644-A538-34A6C903FB9C}" dt="2022-01-20T13:06:45.668" v="28653" actId="1076"/>
          <ac:picMkLst>
            <pc:docMk/>
            <pc:sldMk cId="1082600761" sldId="808"/>
            <ac:picMk id="7" creationId="{221A849D-B7DA-4AF5-BC74-E2DD600174D5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3:07:41.809" v="28684" actId="14100"/>
        <pc:sldMkLst>
          <pc:docMk/>
          <pc:sldMk cId="1437507322" sldId="809"/>
        </pc:sldMkLst>
        <pc:spChg chg="mod">
          <ac:chgData name="Domonkos Márk" userId="5b754e74-2ec2-4aaf-b9f5-cf8f0656bdfa" providerId="ADAL" clId="{F4C2286D-0DBE-4644-A538-34A6C903FB9C}" dt="2022-01-20T13:07:38.457" v="28683" actId="27636"/>
          <ac:spMkLst>
            <pc:docMk/>
            <pc:sldMk cId="1437507322" sldId="809"/>
            <ac:spMk id="2" creationId="{A83AE022-C8AC-4DA2-891B-0C3953C5B0C4}"/>
          </ac:spMkLst>
        </pc:spChg>
        <pc:spChg chg="mod">
          <ac:chgData name="Domonkos Márk" userId="5b754e74-2ec2-4aaf-b9f5-cf8f0656bdfa" providerId="ADAL" clId="{F4C2286D-0DBE-4644-A538-34A6C903FB9C}" dt="2022-01-20T13:07:13.513" v="28671" actId="20577"/>
          <ac:spMkLst>
            <pc:docMk/>
            <pc:sldMk cId="1437507322" sldId="809"/>
            <ac:spMk id="6" creationId="{812C6067-5AE3-4B80-8DC7-A6F9529BDA75}"/>
          </ac:spMkLst>
        </pc:spChg>
        <pc:picChg chg="add mod">
          <ac:chgData name="Domonkos Márk" userId="5b754e74-2ec2-4aaf-b9f5-cf8f0656bdfa" providerId="ADAL" clId="{F4C2286D-0DBE-4644-A538-34A6C903FB9C}" dt="2022-01-20T13:07:41.809" v="28684" actId="14100"/>
          <ac:picMkLst>
            <pc:docMk/>
            <pc:sldMk cId="1437507322" sldId="809"/>
            <ac:picMk id="7" creationId="{8B73BCF5-6D76-47D1-A4EA-3A2DCA628CB8}"/>
          </ac:picMkLst>
        </pc:picChg>
      </pc:sldChg>
      <pc:sldChg chg="modSp new mod">
        <pc:chgData name="Domonkos Márk" userId="5b754e74-2ec2-4aaf-b9f5-cf8f0656bdfa" providerId="ADAL" clId="{F4C2286D-0DBE-4644-A538-34A6C903FB9C}" dt="2022-01-20T13:08:31.299" v="28705" actId="27636"/>
        <pc:sldMkLst>
          <pc:docMk/>
          <pc:sldMk cId="3377455763" sldId="810"/>
        </pc:sldMkLst>
        <pc:spChg chg="mod">
          <ac:chgData name="Domonkos Márk" userId="5b754e74-2ec2-4aaf-b9f5-cf8f0656bdfa" providerId="ADAL" clId="{F4C2286D-0DBE-4644-A538-34A6C903FB9C}" dt="2022-01-20T13:08:31.299" v="28705" actId="27636"/>
          <ac:spMkLst>
            <pc:docMk/>
            <pc:sldMk cId="3377455763" sldId="810"/>
            <ac:spMk id="2" creationId="{A6031A78-F0E0-454C-947B-3266C3030DF1}"/>
          </ac:spMkLst>
        </pc:spChg>
        <pc:spChg chg="mod">
          <ac:chgData name="Domonkos Márk" userId="5b754e74-2ec2-4aaf-b9f5-cf8f0656bdfa" providerId="ADAL" clId="{F4C2286D-0DBE-4644-A538-34A6C903FB9C}" dt="2022-01-20T13:08:06.825" v="28686"/>
          <ac:spMkLst>
            <pc:docMk/>
            <pc:sldMk cId="3377455763" sldId="810"/>
            <ac:spMk id="6" creationId="{B2B6B315-2978-4B98-9541-C6B062132E86}"/>
          </ac:spMkLst>
        </pc:spChg>
      </pc:sldChg>
      <pc:sldChg chg="addSp modSp new mod">
        <pc:chgData name="Domonkos Márk" userId="5b754e74-2ec2-4aaf-b9f5-cf8f0656bdfa" providerId="ADAL" clId="{F4C2286D-0DBE-4644-A538-34A6C903FB9C}" dt="2022-01-20T13:09:27.481" v="28742" actId="14100"/>
        <pc:sldMkLst>
          <pc:docMk/>
          <pc:sldMk cId="218901396" sldId="811"/>
        </pc:sldMkLst>
        <pc:spChg chg="mod">
          <ac:chgData name="Domonkos Márk" userId="5b754e74-2ec2-4aaf-b9f5-cf8f0656bdfa" providerId="ADAL" clId="{F4C2286D-0DBE-4644-A538-34A6C903FB9C}" dt="2022-01-20T13:09:19.859" v="28739" actId="27636"/>
          <ac:spMkLst>
            <pc:docMk/>
            <pc:sldMk cId="218901396" sldId="811"/>
            <ac:spMk id="2" creationId="{4F1C281C-935F-41AC-9B50-8C28D4196720}"/>
          </ac:spMkLst>
        </pc:spChg>
        <pc:spChg chg="mod">
          <ac:chgData name="Domonkos Márk" userId="5b754e74-2ec2-4aaf-b9f5-cf8f0656bdfa" providerId="ADAL" clId="{F4C2286D-0DBE-4644-A538-34A6C903FB9C}" dt="2022-01-20T13:09:11.530" v="28732"/>
          <ac:spMkLst>
            <pc:docMk/>
            <pc:sldMk cId="218901396" sldId="811"/>
            <ac:spMk id="6" creationId="{28E50D9F-EE6B-4B5C-8894-691ED80AD2F6}"/>
          </ac:spMkLst>
        </pc:spChg>
        <pc:picChg chg="add mod">
          <ac:chgData name="Domonkos Márk" userId="5b754e74-2ec2-4aaf-b9f5-cf8f0656bdfa" providerId="ADAL" clId="{F4C2286D-0DBE-4644-A538-34A6C903FB9C}" dt="2022-01-20T13:09:27.481" v="28742" actId="14100"/>
          <ac:picMkLst>
            <pc:docMk/>
            <pc:sldMk cId="218901396" sldId="811"/>
            <ac:picMk id="7" creationId="{F279B73F-665E-4A13-9F0A-3CCDCB54E0DE}"/>
          </ac:picMkLst>
        </pc:picChg>
      </pc:sldChg>
      <pc:sldChg chg="modSp new mod">
        <pc:chgData name="Domonkos Márk" userId="5b754e74-2ec2-4aaf-b9f5-cf8f0656bdfa" providerId="ADAL" clId="{F4C2286D-0DBE-4644-A538-34A6C903FB9C}" dt="2022-01-20T13:09:01.336" v="28731" actId="20577"/>
        <pc:sldMkLst>
          <pc:docMk/>
          <pc:sldMk cId="458995158" sldId="812"/>
        </pc:sldMkLst>
        <pc:spChg chg="mod">
          <ac:chgData name="Domonkos Márk" userId="5b754e74-2ec2-4aaf-b9f5-cf8f0656bdfa" providerId="ADAL" clId="{F4C2286D-0DBE-4644-A538-34A6C903FB9C}" dt="2022-01-20T13:09:01.336" v="28731" actId="20577"/>
          <ac:spMkLst>
            <pc:docMk/>
            <pc:sldMk cId="458995158" sldId="812"/>
            <ac:spMk id="2" creationId="{673CAE6E-3B17-4695-9958-13F5C1AF099F}"/>
          </ac:spMkLst>
        </pc:spChg>
      </pc:sldChg>
      <pc:sldChg chg="addSp modSp new mod">
        <pc:chgData name="Domonkos Márk" userId="5b754e74-2ec2-4aaf-b9f5-cf8f0656bdfa" providerId="ADAL" clId="{F4C2286D-0DBE-4644-A538-34A6C903FB9C}" dt="2022-01-20T13:09:59.465" v="28756" actId="1076"/>
        <pc:sldMkLst>
          <pc:docMk/>
          <pc:sldMk cId="4217824244" sldId="813"/>
        </pc:sldMkLst>
        <pc:spChg chg="mod">
          <ac:chgData name="Domonkos Márk" userId="5b754e74-2ec2-4aaf-b9f5-cf8f0656bdfa" providerId="ADAL" clId="{F4C2286D-0DBE-4644-A538-34A6C903FB9C}" dt="2022-01-20T13:09:51.200" v="28752" actId="14100"/>
          <ac:spMkLst>
            <pc:docMk/>
            <pc:sldMk cId="4217824244" sldId="813"/>
            <ac:spMk id="2" creationId="{C2197127-4FCD-4A7B-8EAF-B88781184C44}"/>
          </ac:spMkLst>
        </pc:spChg>
        <pc:spChg chg="mod">
          <ac:chgData name="Domonkos Márk" userId="5b754e74-2ec2-4aaf-b9f5-cf8f0656bdfa" providerId="ADAL" clId="{F4C2286D-0DBE-4644-A538-34A6C903FB9C}" dt="2022-01-20T13:09:39.653" v="28744"/>
          <ac:spMkLst>
            <pc:docMk/>
            <pc:sldMk cId="4217824244" sldId="813"/>
            <ac:spMk id="6" creationId="{3207CDAC-7E20-4AA8-955E-E5B62242CB58}"/>
          </ac:spMkLst>
        </pc:spChg>
        <pc:picChg chg="add mod">
          <ac:chgData name="Domonkos Márk" userId="5b754e74-2ec2-4aaf-b9f5-cf8f0656bdfa" providerId="ADAL" clId="{F4C2286D-0DBE-4644-A538-34A6C903FB9C}" dt="2022-01-20T13:09:59.465" v="28756" actId="1076"/>
          <ac:picMkLst>
            <pc:docMk/>
            <pc:sldMk cId="4217824244" sldId="813"/>
            <ac:picMk id="7" creationId="{B7B7C4F3-EB81-4299-BF1D-5844D9DD18EF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3:10:39.708" v="28766" actId="1076"/>
        <pc:sldMkLst>
          <pc:docMk/>
          <pc:sldMk cId="1445203650" sldId="814"/>
        </pc:sldMkLst>
        <pc:spChg chg="mod">
          <ac:chgData name="Domonkos Márk" userId="5b754e74-2ec2-4aaf-b9f5-cf8f0656bdfa" providerId="ADAL" clId="{F4C2286D-0DBE-4644-A538-34A6C903FB9C}" dt="2022-01-20T13:10:32.595" v="28764" actId="14100"/>
          <ac:spMkLst>
            <pc:docMk/>
            <pc:sldMk cId="1445203650" sldId="814"/>
            <ac:spMk id="2" creationId="{9EFE77A4-2215-4DF4-AF2A-1F9C37C79A33}"/>
          </ac:spMkLst>
        </pc:spChg>
        <pc:spChg chg="mod">
          <ac:chgData name="Domonkos Márk" userId="5b754e74-2ec2-4aaf-b9f5-cf8f0656bdfa" providerId="ADAL" clId="{F4C2286D-0DBE-4644-A538-34A6C903FB9C}" dt="2022-01-20T13:10:21.468" v="28758"/>
          <ac:spMkLst>
            <pc:docMk/>
            <pc:sldMk cId="1445203650" sldId="814"/>
            <ac:spMk id="6" creationId="{2C5A5441-37C3-47BA-9414-F6055DCBFFEA}"/>
          </ac:spMkLst>
        </pc:spChg>
        <pc:picChg chg="add mod">
          <ac:chgData name="Domonkos Márk" userId="5b754e74-2ec2-4aaf-b9f5-cf8f0656bdfa" providerId="ADAL" clId="{F4C2286D-0DBE-4644-A538-34A6C903FB9C}" dt="2022-01-20T13:10:39.708" v="28766" actId="1076"/>
          <ac:picMkLst>
            <pc:docMk/>
            <pc:sldMk cId="1445203650" sldId="814"/>
            <ac:picMk id="7" creationId="{99FFE46C-7C2C-4CBC-A32C-B0F99706E0E8}"/>
          </ac:picMkLst>
        </pc:picChg>
        <pc:picChg chg="add mod">
          <ac:chgData name="Domonkos Márk" userId="5b754e74-2ec2-4aaf-b9f5-cf8f0656bdfa" providerId="ADAL" clId="{F4C2286D-0DBE-4644-A538-34A6C903FB9C}" dt="2022-01-20T13:10:39.708" v="28766" actId="1076"/>
          <ac:picMkLst>
            <pc:docMk/>
            <pc:sldMk cId="1445203650" sldId="814"/>
            <ac:picMk id="8" creationId="{F09BF271-3F3E-4DD4-B2D1-F90646CF5EC8}"/>
          </ac:picMkLst>
        </pc:picChg>
      </pc:sldChg>
      <pc:sldChg chg="modSp new mod">
        <pc:chgData name="Domonkos Márk" userId="5b754e74-2ec2-4aaf-b9f5-cf8f0656bdfa" providerId="ADAL" clId="{F4C2286D-0DBE-4644-A538-34A6C903FB9C}" dt="2022-01-20T13:11:43.577" v="28779" actId="2711"/>
        <pc:sldMkLst>
          <pc:docMk/>
          <pc:sldMk cId="2290239927" sldId="815"/>
        </pc:sldMkLst>
        <pc:spChg chg="mod">
          <ac:chgData name="Domonkos Márk" userId="5b754e74-2ec2-4aaf-b9f5-cf8f0656bdfa" providerId="ADAL" clId="{F4C2286D-0DBE-4644-A538-34A6C903FB9C}" dt="2022-01-20T13:11:43.577" v="28779" actId="2711"/>
          <ac:spMkLst>
            <pc:docMk/>
            <pc:sldMk cId="2290239927" sldId="815"/>
            <ac:spMk id="2" creationId="{B8688BD3-89D0-4C10-9A64-00F70D3915D6}"/>
          </ac:spMkLst>
        </pc:spChg>
        <pc:spChg chg="mod">
          <ac:chgData name="Domonkos Márk" userId="5b754e74-2ec2-4aaf-b9f5-cf8f0656bdfa" providerId="ADAL" clId="{F4C2286D-0DBE-4644-A538-34A6C903FB9C}" dt="2022-01-20T13:11:22.292" v="28774" actId="113"/>
          <ac:spMkLst>
            <pc:docMk/>
            <pc:sldMk cId="2290239927" sldId="815"/>
            <ac:spMk id="6" creationId="{BB575C3E-7620-4D1D-88A4-28DBA12CD892}"/>
          </ac:spMkLst>
        </pc:spChg>
      </pc:sldChg>
      <pc:sldChg chg="addSp modSp new mod">
        <pc:chgData name="Domonkos Márk" userId="5b754e74-2ec2-4aaf-b9f5-cf8f0656bdfa" providerId="ADAL" clId="{F4C2286D-0DBE-4644-A538-34A6C903FB9C}" dt="2022-01-20T13:12:58.214" v="28789" actId="1076"/>
        <pc:sldMkLst>
          <pc:docMk/>
          <pc:sldMk cId="1387522007" sldId="816"/>
        </pc:sldMkLst>
        <pc:spChg chg="mod">
          <ac:chgData name="Domonkos Márk" userId="5b754e74-2ec2-4aaf-b9f5-cf8f0656bdfa" providerId="ADAL" clId="{F4C2286D-0DBE-4644-A538-34A6C903FB9C}" dt="2022-01-20T13:12:45.638" v="28786" actId="20577"/>
          <ac:spMkLst>
            <pc:docMk/>
            <pc:sldMk cId="1387522007" sldId="816"/>
            <ac:spMk id="2" creationId="{E35FD2FD-DF9E-4814-9110-E133CC2A5383}"/>
          </ac:spMkLst>
        </pc:spChg>
        <pc:spChg chg="mod">
          <ac:chgData name="Domonkos Márk" userId="5b754e74-2ec2-4aaf-b9f5-cf8f0656bdfa" providerId="ADAL" clId="{F4C2286D-0DBE-4644-A538-34A6C903FB9C}" dt="2022-01-20T13:12:38.728" v="28781"/>
          <ac:spMkLst>
            <pc:docMk/>
            <pc:sldMk cId="1387522007" sldId="816"/>
            <ac:spMk id="6" creationId="{19D73249-30A7-44EB-9A76-6EEDAB8D09BD}"/>
          </ac:spMkLst>
        </pc:spChg>
        <pc:picChg chg="add mod">
          <ac:chgData name="Domonkos Márk" userId="5b754e74-2ec2-4aaf-b9f5-cf8f0656bdfa" providerId="ADAL" clId="{F4C2286D-0DBE-4644-A538-34A6C903FB9C}" dt="2022-01-20T13:12:58.214" v="28789" actId="1076"/>
          <ac:picMkLst>
            <pc:docMk/>
            <pc:sldMk cId="1387522007" sldId="816"/>
            <ac:picMk id="7" creationId="{550FF6EA-8765-4073-87CF-56B715DC1FE4}"/>
          </ac:picMkLst>
        </pc:picChg>
      </pc:sldChg>
      <pc:sldChg chg="modSp new mod">
        <pc:chgData name="Domonkos Márk" userId="5b754e74-2ec2-4aaf-b9f5-cf8f0656bdfa" providerId="ADAL" clId="{F4C2286D-0DBE-4644-A538-34A6C903FB9C}" dt="2022-01-20T13:13:48.072" v="28810" actId="20577"/>
        <pc:sldMkLst>
          <pc:docMk/>
          <pc:sldMk cId="3589507414" sldId="817"/>
        </pc:sldMkLst>
        <pc:spChg chg="mod">
          <ac:chgData name="Domonkos Márk" userId="5b754e74-2ec2-4aaf-b9f5-cf8f0656bdfa" providerId="ADAL" clId="{F4C2286D-0DBE-4644-A538-34A6C903FB9C}" dt="2022-01-20T13:13:48.072" v="28810" actId="20577"/>
          <ac:spMkLst>
            <pc:docMk/>
            <pc:sldMk cId="3589507414" sldId="817"/>
            <ac:spMk id="2" creationId="{AEAC3977-F25B-4E8D-A69A-FDE4E09CD67E}"/>
          </ac:spMkLst>
        </pc:spChg>
        <pc:spChg chg="mod">
          <ac:chgData name="Domonkos Márk" userId="5b754e74-2ec2-4aaf-b9f5-cf8f0656bdfa" providerId="ADAL" clId="{F4C2286D-0DBE-4644-A538-34A6C903FB9C}" dt="2022-01-20T13:13:13.344" v="28791"/>
          <ac:spMkLst>
            <pc:docMk/>
            <pc:sldMk cId="3589507414" sldId="817"/>
            <ac:spMk id="6" creationId="{1B7C123D-C1A1-47D0-9E83-F230CE559F7B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3:15:18.512" v="28857" actId="1076"/>
        <pc:sldMkLst>
          <pc:docMk/>
          <pc:sldMk cId="3684274755" sldId="818"/>
        </pc:sldMkLst>
        <pc:spChg chg="del">
          <ac:chgData name="Domonkos Márk" userId="5b754e74-2ec2-4aaf-b9f5-cf8f0656bdfa" providerId="ADAL" clId="{F4C2286D-0DBE-4644-A538-34A6C903FB9C}" dt="2022-01-20T13:14:31.224" v="28844" actId="478"/>
          <ac:spMkLst>
            <pc:docMk/>
            <pc:sldMk cId="3684274755" sldId="818"/>
            <ac:spMk id="2" creationId="{D6B94ACB-6737-44C8-9713-C0C818D40968}"/>
          </ac:spMkLst>
        </pc:spChg>
        <pc:spChg chg="mod">
          <ac:chgData name="Domonkos Márk" userId="5b754e74-2ec2-4aaf-b9f5-cf8f0656bdfa" providerId="ADAL" clId="{F4C2286D-0DBE-4644-A538-34A6C903FB9C}" dt="2022-01-20T13:14:25.955" v="28843" actId="20577"/>
          <ac:spMkLst>
            <pc:docMk/>
            <pc:sldMk cId="3684274755" sldId="818"/>
            <ac:spMk id="6" creationId="{3B7A4684-FDC4-4BB0-9E18-7B4D7E2F232A}"/>
          </ac:spMkLst>
        </pc:spChg>
        <pc:graphicFrameChg chg="add mod">
          <ac:chgData name="Domonkos Márk" userId="5b754e74-2ec2-4aaf-b9f5-cf8f0656bdfa" providerId="ADAL" clId="{F4C2286D-0DBE-4644-A538-34A6C903FB9C}" dt="2022-01-20T13:15:11.674" v="28855" actId="1076"/>
          <ac:graphicFrameMkLst>
            <pc:docMk/>
            <pc:sldMk cId="3684274755" sldId="818"/>
            <ac:graphicFrameMk id="11" creationId="{C76C9996-C97F-4C41-A4A4-77A465D0B5CB}"/>
          </ac:graphicFrameMkLst>
        </pc:graphicFrameChg>
        <pc:picChg chg="add mod">
          <ac:chgData name="Domonkos Márk" userId="5b754e74-2ec2-4aaf-b9f5-cf8f0656bdfa" providerId="ADAL" clId="{F4C2286D-0DBE-4644-A538-34A6C903FB9C}" dt="2022-01-20T13:15:15.538" v="28856" actId="1076"/>
          <ac:picMkLst>
            <pc:docMk/>
            <pc:sldMk cId="3684274755" sldId="818"/>
            <ac:picMk id="7" creationId="{CFE5CE8C-C4E4-465C-BCD9-A48A289384A7}"/>
          </ac:picMkLst>
        </pc:picChg>
        <pc:picChg chg="add mod">
          <ac:chgData name="Domonkos Márk" userId="5b754e74-2ec2-4aaf-b9f5-cf8f0656bdfa" providerId="ADAL" clId="{F4C2286D-0DBE-4644-A538-34A6C903FB9C}" dt="2022-01-20T13:14:40.466" v="28846" actId="1076"/>
          <ac:picMkLst>
            <pc:docMk/>
            <pc:sldMk cId="3684274755" sldId="818"/>
            <ac:picMk id="8" creationId="{95895512-0718-464F-AECF-CD23CCCDE789}"/>
          </ac:picMkLst>
        </pc:picChg>
        <pc:picChg chg="add mod">
          <ac:chgData name="Domonkos Márk" userId="5b754e74-2ec2-4aaf-b9f5-cf8f0656bdfa" providerId="ADAL" clId="{F4C2286D-0DBE-4644-A538-34A6C903FB9C}" dt="2022-01-20T13:15:18.512" v="28857" actId="1076"/>
          <ac:picMkLst>
            <pc:docMk/>
            <pc:sldMk cId="3684274755" sldId="818"/>
            <ac:picMk id="9" creationId="{AFE5F738-AB84-4797-ADAC-289F85446EC9}"/>
          </ac:picMkLst>
        </pc:picChg>
        <pc:picChg chg="add mod">
          <ac:chgData name="Domonkos Márk" userId="5b754e74-2ec2-4aaf-b9f5-cf8f0656bdfa" providerId="ADAL" clId="{F4C2286D-0DBE-4644-A538-34A6C903FB9C}" dt="2022-01-20T13:15:00.088" v="28852" actId="1076"/>
          <ac:picMkLst>
            <pc:docMk/>
            <pc:sldMk cId="3684274755" sldId="818"/>
            <ac:picMk id="10" creationId="{13B4DB41-4C2C-4859-8CC2-8B12785781F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3:15:32.420" v="28860"/>
        <pc:sldMkLst>
          <pc:docMk/>
          <pc:sldMk cId="717724156" sldId="819"/>
        </pc:sldMkLst>
        <pc:spChg chg="del">
          <ac:chgData name="Domonkos Márk" userId="5b754e74-2ec2-4aaf-b9f5-cf8f0656bdfa" providerId="ADAL" clId="{F4C2286D-0DBE-4644-A538-34A6C903FB9C}" dt="2022-01-20T13:15:32.420" v="28860"/>
          <ac:spMkLst>
            <pc:docMk/>
            <pc:sldMk cId="717724156" sldId="819"/>
            <ac:spMk id="2" creationId="{E9A5D640-8E73-40F6-9094-0FFE6EDEED3F}"/>
          </ac:spMkLst>
        </pc:spChg>
        <pc:spChg chg="mod">
          <ac:chgData name="Domonkos Márk" userId="5b754e74-2ec2-4aaf-b9f5-cf8f0656bdfa" providerId="ADAL" clId="{F4C2286D-0DBE-4644-A538-34A6C903FB9C}" dt="2022-01-20T13:15:29.277" v="28859"/>
          <ac:spMkLst>
            <pc:docMk/>
            <pc:sldMk cId="717724156" sldId="819"/>
            <ac:spMk id="6" creationId="{848F624B-9F30-4AEF-9847-E2E2F4C58144}"/>
          </ac:spMkLst>
        </pc:spChg>
        <pc:picChg chg="add mod">
          <ac:chgData name="Domonkos Márk" userId="5b754e74-2ec2-4aaf-b9f5-cf8f0656bdfa" providerId="ADAL" clId="{F4C2286D-0DBE-4644-A538-34A6C903FB9C}" dt="2022-01-20T13:15:32.420" v="28860"/>
          <ac:picMkLst>
            <pc:docMk/>
            <pc:sldMk cId="717724156" sldId="819"/>
            <ac:picMk id="7" creationId="{8625FB61-1824-423D-AC12-CE10B442B59B}"/>
          </ac:picMkLst>
        </pc:picChg>
      </pc:sldChg>
      <pc:sldChg chg="modSp new mod">
        <pc:chgData name="Domonkos Márk" userId="5b754e74-2ec2-4aaf-b9f5-cf8f0656bdfa" providerId="ADAL" clId="{F4C2286D-0DBE-4644-A538-34A6C903FB9C}" dt="2022-01-20T13:17:07.532" v="28873" actId="2711"/>
        <pc:sldMkLst>
          <pc:docMk/>
          <pc:sldMk cId="4099223274" sldId="820"/>
        </pc:sldMkLst>
        <pc:spChg chg="mod">
          <ac:chgData name="Domonkos Márk" userId="5b754e74-2ec2-4aaf-b9f5-cf8f0656bdfa" providerId="ADAL" clId="{F4C2286D-0DBE-4644-A538-34A6C903FB9C}" dt="2022-01-20T13:17:07.532" v="28873" actId="2711"/>
          <ac:spMkLst>
            <pc:docMk/>
            <pc:sldMk cId="4099223274" sldId="820"/>
            <ac:spMk id="2" creationId="{EEACFD02-C725-4915-9B24-7A64B24094DD}"/>
          </ac:spMkLst>
        </pc:spChg>
        <pc:spChg chg="mod">
          <ac:chgData name="Domonkos Márk" userId="5b754e74-2ec2-4aaf-b9f5-cf8f0656bdfa" providerId="ADAL" clId="{F4C2286D-0DBE-4644-A538-34A6C903FB9C}" dt="2022-01-20T13:15:49.189" v="28862"/>
          <ac:spMkLst>
            <pc:docMk/>
            <pc:sldMk cId="4099223274" sldId="820"/>
            <ac:spMk id="6" creationId="{460A4E9D-CBCC-4EF1-9243-2E784450E05A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3:20:32.322" v="28965" actId="1076"/>
        <pc:sldMkLst>
          <pc:docMk/>
          <pc:sldMk cId="3215632481" sldId="821"/>
        </pc:sldMkLst>
        <pc:spChg chg="del mod">
          <ac:chgData name="Domonkos Márk" userId="5b754e74-2ec2-4aaf-b9f5-cf8f0656bdfa" providerId="ADAL" clId="{F4C2286D-0DBE-4644-A538-34A6C903FB9C}" dt="2022-01-20T13:19:52.806" v="28958"/>
          <ac:spMkLst>
            <pc:docMk/>
            <pc:sldMk cId="3215632481" sldId="821"/>
            <ac:spMk id="2" creationId="{688A38EE-67AF-48A2-B998-A9B65F49A0BD}"/>
          </ac:spMkLst>
        </pc:spChg>
        <pc:spChg chg="mod">
          <ac:chgData name="Domonkos Márk" userId="5b754e74-2ec2-4aaf-b9f5-cf8f0656bdfa" providerId="ADAL" clId="{F4C2286D-0DBE-4644-A538-34A6C903FB9C}" dt="2022-01-20T13:19:42.435" v="28954" actId="20577"/>
          <ac:spMkLst>
            <pc:docMk/>
            <pc:sldMk cId="3215632481" sldId="821"/>
            <ac:spMk id="6" creationId="{C98F3D48-541C-4A26-9E27-180ACBAFDCAD}"/>
          </ac:spMkLst>
        </pc:spChg>
        <pc:graphicFrameChg chg="add mod modGraphic">
          <ac:chgData name="Domonkos Márk" userId="5b754e74-2ec2-4aaf-b9f5-cf8f0656bdfa" providerId="ADAL" clId="{F4C2286D-0DBE-4644-A538-34A6C903FB9C}" dt="2022-01-20T13:20:32.322" v="28965" actId="1076"/>
          <ac:graphicFrameMkLst>
            <pc:docMk/>
            <pc:sldMk cId="3215632481" sldId="821"/>
            <ac:graphicFrameMk id="7" creationId="{303230DE-E9A0-4A20-992D-0D20A710486F}"/>
          </ac:graphicFrameMkLst>
        </pc:graphicFrameChg>
      </pc:sldChg>
      <pc:sldChg chg="modSp new mod">
        <pc:chgData name="Domonkos Márk" userId="5b754e74-2ec2-4aaf-b9f5-cf8f0656bdfa" providerId="ADAL" clId="{F4C2286D-0DBE-4644-A538-34A6C903FB9C}" dt="2022-01-20T13:17:44.514" v="28890" actId="2711"/>
        <pc:sldMkLst>
          <pc:docMk/>
          <pc:sldMk cId="639950849" sldId="822"/>
        </pc:sldMkLst>
        <pc:spChg chg="mod">
          <ac:chgData name="Domonkos Márk" userId="5b754e74-2ec2-4aaf-b9f5-cf8f0656bdfa" providerId="ADAL" clId="{F4C2286D-0DBE-4644-A538-34A6C903FB9C}" dt="2022-01-20T13:17:44.514" v="28890" actId="2711"/>
          <ac:spMkLst>
            <pc:docMk/>
            <pc:sldMk cId="639950849" sldId="822"/>
            <ac:spMk id="2" creationId="{E6F7F9E4-CEAF-4008-965B-FF5E5C2291CA}"/>
          </ac:spMkLst>
        </pc:spChg>
        <pc:spChg chg="mod">
          <ac:chgData name="Domonkos Márk" userId="5b754e74-2ec2-4aaf-b9f5-cf8f0656bdfa" providerId="ADAL" clId="{F4C2286D-0DBE-4644-A538-34A6C903FB9C}" dt="2022-01-20T13:17:25.146" v="28886" actId="20577"/>
          <ac:spMkLst>
            <pc:docMk/>
            <pc:sldMk cId="639950849" sldId="822"/>
            <ac:spMk id="6" creationId="{E05E8690-D1FF-4EB3-9032-BE22DC829AF1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3:19:21.319" v="28934"/>
        <pc:sldMkLst>
          <pc:docMk/>
          <pc:sldMk cId="2454389928" sldId="823"/>
        </pc:sldMkLst>
        <pc:spChg chg="del mod">
          <ac:chgData name="Domonkos Márk" userId="5b754e74-2ec2-4aaf-b9f5-cf8f0656bdfa" providerId="ADAL" clId="{F4C2286D-0DBE-4644-A538-34A6C903FB9C}" dt="2022-01-20T13:18:52.610" v="28926"/>
          <ac:spMkLst>
            <pc:docMk/>
            <pc:sldMk cId="2454389928" sldId="823"/>
            <ac:spMk id="2" creationId="{526891EC-48D9-42BD-9CD9-90C3F04961ED}"/>
          </ac:spMkLst>
        </pc:spChg>
        <pc:spChg chg="mod">
          <ac:chgData name="Domonkos Márk" userId="5b754e74-2ec2-4aaf-b9f5-cf8f0656bdfa" providerId="ADAL" clId="{F4C2286D-0DBE-4644-A538-34A6C903FB9C}" dt="2022-01-20T13:18:47.220" v="28925" actId="20577"/>
          <ac:spMkLst>
            <pc:docMk/>
            <pc:sldMk cId="2454389928" sldId="823"/>
            <ac:spMk id="6" creationId="{55E8F30E-8F08-4BD6-A31F-3ADDAB078E8D}"/>
          </ac:spMkLst>
        </pc:spChg>
        <pc:graphicFrameChg chg="add mod">
          <ac:chgData name="Domonkos Márk" userId="5b754e74-2ec2-4aaf-b9f5-cf8f0656bdfa" providerId="ADAL" clId="{F4C2286D-0DBE-4644-A538-34A6C903FB9C}" dt="2022-01-20T13:19:21.319" v="28934"/>
          <ac:graphicFrameMkLst>
            <pc:docMk/>
            <pc:sldMk cId="2454389928" sldId="823"/>
            <ac:graphicFrameMk id="7" creationId="{598ECF62-2C9D-462A-B19C-2C4F06AB53EA}"/>
          </ac:graphicFrameMkLst>
        </pc:graphicFrameChg>
      </pc:sldChg>
      <pc:sldChg chg="modSp new mod">
        <pc:chgData name="Domonkos Márk" userId="5b754e74-2ec2-4aaf-b9f5-cf8f0656bdfa" providerId="ADAL" clId="{F4C2286D-0DBE-4644-A538-34A6C903FB9C}" dt="2022-01-20T13:21:06.732" v="28972" actId="2711"/>
        <pc:sldMkLst>
          <pc:docMk/>
          <pc:sldMk cId="426170932" sldId="824"/>
        </pc:sldMkLst>
        <pc:spChg chg="mod">
          <ac:chgData name="Domonkos Márk" userId="5b754e74-2ec2-4aaf-b9f5-cf8f0656bdfa" providerId="ADAL" clId="{F4C2286D-0DBE-4644-A538-34A6C903FB9C}" dt="2022-01-20T13:21:06.732" v="28972" actId="2711"/>
          <ac:spMkLst>
            <pc:docMk/>
            <pc:sldMk cId="426170932" sldId="824"/>
            <ac:spMk id="2" creationId="{B3550578-64BB-4075-A39E-0604E447FDE9}"/>
          </ac:spMkLst>
        </pc:spChg>
        <pc:spChg chg="mod">
          <ac:chgData name="Domonkos Márk" userId="5b754e74-2ec2-4aaf-b9f5-cf8f0656bdfa" providerId="ADAL" clId="{F4C2286D-0DBE-4644-A538-34A6C903FB9C}" dt="2022-01-20T13:20:46.668" v="28967"/>
          <ac:spMkLst>
            <pc:docMk/>
            <pc:sldMk cId="426170932" sldId="824"/>
            <ac:spMk id="6" creationId="{486B86E0-C503-4F34-BFFA-0E29AA45457A}"/>
          </ac:spMkLst>
        </pc:spChg>
      </pc:sldChg>
      <pc:sldChg chg="modSp new mod">
        <pc:chgData name="Domonkos Márk" userId="5b754e74-2ec2-4aaf-b9f5-cf8f0656bdfa" providerId="ADAL" clId="{F4C2286D-0DBE-4644-A538-34A6C903FB9C}" dt="2022-01-21T20:22:03.226" v="34339" actId="2711"/>
        <pc:sldMkLst>
          <pc:docMk/>
          <pc:sldMk cId="2161850488" sldId="825"/>
        </pc:sldMkLst>
        <pc:spChg chg="mod">
          <ac:chgData name="Domonkos Márk" userId="5b754e74-2ec2-4aaf-b9f5-cf8f0656bdfa" providerId="ADAL" clId="{F4C2286D-0DBE-4644-A538-34A6C903FB9C}" dt="2022-01-21T20:22:03.226" v="34339" actId="2711"/>
          <ac:spMkLst>
            <pc:docMk/>
            <pc:sldMk cId="2161850488" sldId="825"/>
            <ac:spMk id="2" creationId="{B4A7F299-0757-4519-B621-CC407EB92817}"/>
          </ac:spMkLst>
        </pc:spChg>
        <pc:spChg chg="mod">
          <ac:chgData name="Domonkos Márk" userId="5b754e74-2ec2-4aaf-b9f5-cf8f0656bdfa" providerId="ADAL" clId="{F4C2286D-0DBE-4644-A538-34A6C903FB9C}" dt="2022-01-20T13:22:44.325" v="28974"/>
          <ac:spMkLst>
            <pc:docMk/>
            <pc:sldMk cId="2161850488" sldId="825"/>
            <ac:spMk id="6" creationId="{B969F739-D77E-48F7-8835-B4D3DC0A650D}"/>
          </ac:spMkLst>
        </pc:spChg>
      </pc:sldChg>
      <pc:sldChg chg="modSp new mod">
        <pc:chgData name="Domonkos Márk" userId="5b754e74-2ec2-4aaf-b9f5-cf8f0656bdfa" providerId="ADAL" clId="{F4C2286D-0DBE-4644-A538-34A6C903FB9C}" dt="2022-01-20T13:28:02.011" v="29009" actId="20577"/>
        <pc:sldMkLst>
          <pc:docMk/>
          <pc:sldMk cId="2462681156" sldId="826"/>
        </pc:sldMkLst>
        <pc:spChg chg="mod">
          <ac:chgData name="Domonkos Márk" userId="5b754e74-2ec2-4aaf-b9f5-cf8f0656bdfa" providerId="ADAL" clId="{F4C2286D-0DBE-4644-A538-34A6C903FB9C}" dt="2022-01-20T13:28:02.011" v="29009" actId="20577"/>
          <ac:spMkLst>
            <pc:docMk/>
            <pc:sldMk cId="2462681156" sldId="826"/>
            <ac:spMk id="2" creationId="{771269A8-EF56-4812-BC8D-FCBE5BE50602}"/>
          </ac:spMkLst>
        </pc:spChg>
      </pc:sldChg>
      <pc:sldChg chg="addSp modSp new mod modAnim">
        <pc:chgData name="Domonkos Márk" userId="5b754e74-2ec2-4aaf-b9f5-cf8f0656bdfa" providerId="ADAL" clId="{F4C2286D-0DBE-4644-A538-34A6C903FB9C}" dt="2022-01-20T13:29:50.998" v="29033" actId="20577"/>
        <pc:sldMkLst>
          <pc:docMk/>
          <pc:sldMk cId="3120993648" sldId="827"/>
        </pc:sldMkLst>
        <pc:spChg chg="mod">
          <ac:chgData name="Domonkos Márk" userId="5b754e74-2ec2-4aaf-b9f5-cf8f0656bdfa" providerId="ADAL" clId="{F4C2286D-0DBE-4644-A538-34A6C903FB9C}" dt="2022-01-20T13:29:02.601" v="29024" actId="27636"/>
          <ac:spMkLst>
            <pc:docMk/>
            <pc:sldMk cId="3120993648" sldId="827"/>
            <ac:spMk id="2" creationId="{7FE4B20B-77D8-4C8F-B48B-0FE497F3DE87}"/>
          </ac:spMkLst>
        </pc:spChg>
        <pc:spChg chg="mod">
          <ac:chgData name="Domonkos Márk" userId="5b754e74-2ec2-4aaf-b9f5-cf8f0656bdfa" providerId="ADAL" clId="{F4C2286D-0DBE-4644-A538-34A6C903FB9C}" dt="2022-01-20T13:29:50.998" v="29033" actId="20577"/>
          <ac:spMkLst>
            <pc:docMk/>
            <pc:sldMk cId="3120993648" sldId="827"/>
            <ac:spMk id="6" creationId="{3182D3D7-DB12-4EB6-A9F0-EE6798915097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8" creationId="{876198E2-A7B0-4AF2-BAAA-30E56A03CE88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9" creationId="{2D997853-450F-4C1B-A421-C1311B3DAE5B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10" creationId="{2BF4CDDC-01B7-46C5-884C-DC48D5F04DBE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11" creationId="{E4FFF60A-2B73-4A96-96C9-78D8E54BB107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12" creationId="{52866A10-9BD7-4BB3-A361-03AC7DB3480A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13" creationId="{8DAA2161-9B15-48FA-B6F4-7508D8577770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14" creationId="{B65D90A5-65CB-4CE7-88C4-2F8DB673A087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15" creationId="{6C24B3F4-D114-4EB4-8D27-0CC78089981B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16" creationId="{F021A7B8-3F6B-4C2F-A04F-D1852FC2BBF1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17" creationId="{D889F06D-52E0-4991-B0A3-BC19DDD6941C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18" creationId="{9F0CA938-41DF-462A-B8DB-E2A44142F7D1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19" creationId="{1A930EF6-E183-4D24-9DB5-170D7A073BD2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20" creationId="{6DB7FA3C-95DD-49E3-AD70-1FB4F31361D6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21" creationId="{1E3DB180-AEBD-4F01-A99A-DC69779A4006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22" creationId="{DE4E9216-3422-4D0D-8716-4F087DD040FF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23" creationId="{F3D26939-73E9-4D19-A127-EB76F4CC4E37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24" creationId="{5FD366BA-D9C3-4DEC-A2B8-6D145D88A36C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25" creationId="{6C681156-D6D9-4B63-BBCA-1DC78AE1BA1A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26" creationId="{09125DD5-4E8A-499C-8380-EF5D88DA71C3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27" creationId="{BB6DF756-9635-4E89-88CA-0691444E40D1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28" creationId="{B747BEF1-4BA4-4A03-9FF3-81A8F88E3C05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29" creationId="{1D7B2D22-F4A2-4239-BF95-C28AF4A9D89F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30" creationId="{CF2ADBA8-06AD-4FD7-A6D7-BC40159B70EA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31" creationId="{0E7A3315-31C5-445A-A15E-4E6D0EA81682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32" creationId="{5958E845-8726-4015-AC45-F9FC0237EAF3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33" creationId="{491623DB-4D38-48D3-82F9-3E0A6C0790C4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34" creationId="{54DAED28-13DE-472B-B515-797399250F4C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35" creationId="{CE39D1A7-6237-40AD-A5E5-3DEFC8820722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36" creationId="{E76A5599-8209-4A61-A95B-5E74CE175536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37" creationId="{8588AA8A-B2BF-486A-B556-8A14DD86267B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38" creationId="{8BA472BF-9803-42FF-866A-269B987399DD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39" creationId="{039262C6-CB3D-4812-BFC8-420045849E6E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40" creationId="{B45B7895-CA5D-491E-8FE6-0A4DA8F1BF32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41" creationId="{FA292680-3BA6-4B3B-A1F1-8293E5A9F8BB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42" creationId="{87628397-9DAA-4D2E-ABCE-2F85788CA534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43" creationId="{73D26C68-0FA3-4701-A6EA-A6D4BB4B082A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44" creationId="{839AACA9-27F5-47D6-8857-EBA4AEBD7812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45" creationId="{9C844A69-DCC3-46CA-BBDC-C5E5DDF86AE8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46" creationId="{7BB468D3-2C4E-4ACA-A2A5-028519BC7D8B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47" creationId="{521B360D-6C47-45B5-824D-2418076BEB49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48" creationId="{547CDAD3-42C0-48AB-9D66-59CE713E7CCB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49" creationId="{7F134E51-8931-4E58-95E3-82BCF3E48877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50" creationId="{426A8EFE-F42B-4D48-9019-8B4C90967709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51" creationId="{56831EB9-2F9C-41A9-AEAA-23A26C4CABBE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52" creationId="{D68AC6FD-2851-4654-9E86-949ED1E4ABFC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53" creationId="{B2631D93-DA70-4926-9671-C5FE6127EC8C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54" creationId="{3F4C2471-3B69-47D0-B984-265E7FC616FB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55" creationId="{8A806E01-1985-4E09-8645-F98C654C2509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56" creationId="{C6C51A6F-4760-4A4E-8542-A6F7E6F1241E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57" creationId="{FDABC858-BE08-4D7E-AA6D-3BDD8D72907C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58" creationId="{A9DB9917-139F-49EC-9B53-2E6BD8FE4331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59" creationId="{DF745D51-E832-43DA-AC8D-B8EAB04EF975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60" creationId="{76525362-6D45-4CEC-942A-F6F49C01DA47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61" creationId="{9681FBA6-59D1-431B-BE8F-64680AB6FDB1}"/>
          </ac:spMkLst>
        </pc:spChg>
        <pc:spChg chg="add mod">
          <ac:chgData name="Domonkos Márk" userId="5b754e74-2ec2-4aaf-b9f5-cf8f0656bdfa" providerId="ADAL" clId="{F4C2286D-0DBE-4644-A538-34A6C903FB9C}" dt="2022-01-20T13:29:26.281" v="29028" actId="1076"/>
          <ac:spMkLst>
            <pc:docMk/>
            <pc:sldMk cId="3120993648" sldId="827"/>
            <ac:spMk id="62" creationId="{650AAFF1-E1A1-42C0-BEBB-AE10CF42DAF5}"/>
          </ac:spMkLst>
        </pc:spChg>
        <pc:picChg chg="add mod">
          <ac:chgData name="Domonkos Márk" userId="5b754e74-2ec2-4aaf-b9f5-cf8f0656bdfa" providerId="ADAL" clId="{F4C2286D-0DBE-4644-A538-34A6C903FB9C}" dt="2022-01-20T13:29:30.320" v="29029" actId="1076"/>
          <ac:picMkLst>
            <pc:docMk/>
            <pc:sldMk cId="3120993648" sldId="827"/>
            <ac:picMk id="7" creationId="{BDFD5649-3FBA-4834-9924-C938174822EA}"/>
          </ac:picMkLst>
        </pc:picChg>
      </pc:sldChg>
      <pc:sldChg chg="modSp new mod">
        <pc:chgData name="Domonkos Márk" userId="5b754e74-2ec2-4aaf-b9f5-cf8f0656bdfa" providerId="ADAL" clId="{F4C2286D-0DBE-4644-A538-34A6C903FB9C}" dt="2022-01-20T13:38:56.529" v="29536" actId="27636"/>
        <pc:sldMkLst>
          <pc:docMk/>
          <pc:sldMk cId="2321750907" sldId="828"/>
        </pc:sldMkLst>
        <pc:spChg chg="mod">
          <ac:chgData name="Domonkos Márk" userId="5b754e74-2ec2-4aaf-b9f5-cf8f0656bdfa" providerId="ADAL" clId="{F4C2286D-0DBE-4644-A538-34A6C903FB9C}" dt="2022-01-20T13:38:56.529" v="29536" actId="27636"/>
          <ac:spMkLst>
            <pc:docMk/>
            <pc:sldMk cId="2321750907" sldId="828"/>
            <ac:spMk id="2" creationId="{75C945A6-1E35-41B2-A689-4DDE28DB1FDA}"/>
          </ac:spMkLst>
        </pc:spChg>
        <pc:spChg chg="mod">
          <ac:chgData name="Domonkos Márk" userId="5b754e74-2ec2-4aaf-b9f5-cf8f0656bdfa" providerId="ADAL" clId="{F4C2286D-0DBE-4644-A538-34A6C903FB9C}" dt="2022-01-20T13:30:17.783" v="29048" actId="20577"/>
          <ac:spMkLst>
            <pc:docMk/>
            <pc:sldMk cId="2321750907" sldId="828"/>
            <ac:spMk id="6" creationId="{52DF5EF2-D20F-4E30-9F59-82C79CBD414B}"/>
          </ac:spMkLst>
        </pc:spChg>
      </pc:sldChg>
      <pc:sldChg chg="addSp modSp new mod">
        <pc:chgData name="Domonkos Márk" userId="5b754e74-2ec2-4aaf-b9f5-cf8f0656bdfa" providerId="ADAL" clId="{F4C2286D-0DBE-4644-A538-34A6C903FB9C}" dt="2022-01-20T13:40:07.150" v="29544" actId="1076"/>
        <pc:sldMkLst>
          <pc:docMk/>
          <pc:sldMk cId="2296576701" sldId="829"/>
        </pc:sldMkLst>
        <pc:spChg chg="mod">
          <ac:chgData name="Domonkos Márk" userId="5b754e74-2ec2-4aaf-b9f5-cf8f0656bdfa" providerId="ADAL" clId="{F4C2286D-0DBE-4644-A538-34A6C903FB9C}" dt="2022-01-20T13:39:57.777" v="29541" actId="27636"/>
          <ac:spMkLst>
            <pc:docMk/>
            <pc:sldMk cId="2296576701" sldId="829"/>
            <ac:spMk id="2" creationId="{A885D364-73CC-4EAB-9977-FE3CEAC91399}"/>
          </ac:spMkLst>
        </pc:spChg>
        <pc:spChg chg="mod">
          <ac:chgData name="Domonkos Márk" userId="5b754e74-2ec2-4aaf-b9f5-cf8f0656bdfa" providerId="ADAL" clId="{F4C2286D-0DBE-4644-A538-34A6C903FB9C}" dt="2022-01-20T13:39:27.388" v="29538"/>
          <ac:spMkLst>
            <pc:docMk/>
            <pc:sldMk cId="2296576701" sldId="829"/>
            <ac:spMk id="6" creationId="{69914769-5932-43DD-83B0-828006B2E890}"/>
          </ac:spMkLst>
        </pc:spChg>
        <pc:picChg chg="add mod">
          <ac:chgData name="Domonkos Márk" userId="5b754e74-2ec2-4aaf-b9f5-cf8f0656bdfa" providerId="ADAL" clId="{F4C2286D-0DBE-4644-A538-34A6C903FB9C}" dt="2022-01-20T13:40:07.150" v="29544" actId="1076"/>
          <ac:picMkLst>
            <pc:docMk/>
            <pc:sldMk cId="2296576701" sldId="829"/>
            <ac:picMk id="7" creationId="{84BCD351-28D3-49FA-8E4D-70A5571E7B7B}"/>
          </ac:picMkLst>
        </pc:picChg>
      </pc:sldChg>
      <pc:sldChg chg="addSp modSp new mod modAnim">
        <pc:chgData name="Domonkos Márk" userId="5b754e74-2ec2-4aaf-b9f5-cf8f0656bdfa" providerId="ADAL" clId="{F4C2286D-0DBE-4644-A538-34A6C903FB9C}" dt="2022-01-20T13:47:02.429" v="29554" actId="1076"/>
        <pc:sldMkLst>
          <pc:docMk/>
          <pc:sldMk cId="3316283626" sldId="830"/>
        </pc:sldMkLst>
        <pc:spChg chg="mod">
          <ac:chgData name="Domonkos Márk" userId="5b754e74-2ec2-4aaf-b9f5-cf8f0656bdfa" providerId="ADAL" clId="{F4C2286D-0DBE-4644-A538-34A6C903FB9C}" dt="2022-01-20T13:46:41.404" v="29552" actId="27636"/>
          <ac:spMkLst>
            <pc:docMk/>
            <pc:sldMk cId="3316283626" sldId="830"/>
            <ac:spMk id="2" creationId="{13B64DC5-0E07-4F0F-8323-6891475B7B29}"/>
          </ac:spMkLst>
        </pc:spChg>
        <pc:spChg chg="mod">
          <ac:chgData name="Domonkos Márk" userId="5b754e74-2ec2-4aaf-b9f5-cf8f0656bdfa" providerId="ADAL" clId="{F4C2286D-0DBE-4644-A538-34A6C903FB9C}" dt="2022-01-20T13:46:23.317" v="29546"/>
          <ac:spMkLst>
            <pc:docMk/>
            <pc:sldMk cId="3316283626" sldId="830"/>
            <ac:spMk id="6" creationId="{58542DD4-20C4-4DD4-8A2D-875014808E0A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9" creationId="{3F0D33B7-303D-4521-8578-74649A6A6AE4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10" creationId="{80495FE0-BB73-4865-ADE5-D4FF346A511E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11" creationId="{AFF066D2-3E05-45EE-978F-95B85EB4661D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12" creationId="{EC0D6AB1-BBC2-4E00-ADE4-2980309CAD30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13" creationId="{6263EF51-BB2E-4D0E-82F7-F971677EF087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14" creationId="{0F990523-672C-4A4E-9E8E-7E6858B16FF0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15" creationId="{AEBD75F1-F8D6-4248-81F3-72A75ADF49A3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16" creationId="{C9A902D3-94BB-4B30-B520-CD7DFE41A023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17" creationId="{F88B6762-045A-430B-8ED2-3F1C4245B11A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18" creationId="{5DCB8E53-9A06-43B4-ADAD-D24F29899117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19" creationId="{70D40E20-5231-46F1-B42A-DA9A44F641A5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20" creationId="{FC584277-90B8-40CB-B249-D41714EB4E90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21" creationId="{DB6C9893-DDC0-4D89-9E5E-464028A50CE5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22" creationId="{952DA9F3-6480-45A7-8224-55402A8F6C44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23" creationId="{AE88A763-7538-4E74-9389-8731DDA65953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24" creationId="{6F807127-10F5-41D5-B3AD-65615DDBFB7A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25" creationId="{57194A6A-4E10-4863-A762-7EC9B9EA98B1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26" creationId="{4678E110-28BD-4911-8563-7BD17D4812E4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27" creationId="{2CF28776-697F-4658-A757-92489EF74426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28" creationId="{DA3C1427-B566-45CA-AF2D-7F8CFF0ABD39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29" creationId="{BF6E9907-4145-47C6-8644-278FE5916DC7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30" creationId="{6241102C-C6D2-4E09-A363-2B24C1CB8DA4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31" creationId="{4F8C2E40-BE8C-4430-A9E6-8D4EBA584B07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32" creationId="{B0189778-5A92-4F14-B30A-E3CEFC6F5133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34" creationId="{7267417D-2B7F-4F3B-8D6E-5015157B6864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36" creationId="{497E8E4F-BC7F-4EF1-AD82-CE7089540205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37" creationId="{882E493B-B1AD-4C6F-86F4-93299289DEEE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38" creationId="{C4CFA324-CBF3-4F34-A08E-BC21BF0BC481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39" creationId="{76E72A9E-15F8-4A67-89A4-456ACDA892D4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40" creationId="{6D041801-982D-411A-B598-420CF91E15B8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41" creationId="{C3797ABD-1EFA-4D99-A03C-9B5C5B4FE850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42" creationId="{96C520F7-5BD7-486E-A231-649334A201C6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43" creationId="{44198421-6F41-4972-9AC4-8F9B0815EB54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44" creationId="{5B9327F0-9D5A-4631-9524-F17F1A1867C9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47" creationId="{615585F2-49BD-4FBF-9DCE-100A1B904E9B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50" creationId="{887C793D-2A93-46AA-B576-22531289F3E5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51" creationId="{D85D757F-F1A6-4743-A5D0-7A914A84252C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52" creationId="{C7CCEF8C-76AF-403A-9075-1F9E3BD662A5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53" creationId="{4C308086-10D9-4F08-84A7-5197483B0095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54" creationId="{FD991129-D940-4F62-BD92-8FEE2D453C84}"/>
          </ac:spMkLst>
        </pc:spChg>
        <pc:spChg chg="add mod">
          <ac:chgData name="Domonkos Márk" userId="5b754e74-2ec2-4aaf-b9f5-cf8f0656bdfa" providerId="ADAL" clId="{F4C2286D-0DBE-4644-A538-34A6C903FB9C}" dt="2022-01-20T13:47:02.429" v="29554" actId="1076"/>
          <ac:spMkLst>
            <pc:docMk/>
            <pc:sldMk cId="3316283626" sldId="830"/>
            <ac:spMk id="55" creationId="{62D5A6CC-9AC0-4BC4-9A0D-D50CAC11638F}"/>
          </ac:spMkLst>
        </pc:spChg>
        <pc:picChg chg="add mod">
          <ac:chgData name="Domonkos Márk" userId="5b754e74-2ec2-4aaf-b9f5-cf8f0656bdfa" providerId="ADAL" clId="{F4C2286D-0DBE-4644-A538-34A6C903FB9C}" dt="2022-01-20T13:47:02.429" v="29554" actId="1076"/>
          <ac:picMkLst>
            <pc:docMk/>
            <pc:sldMk cId="3316283626" sldId="830"/>
            <ac:picMk id="7" creationId="{B35B1172-4054-4914-B99D-33B01B70962D}"/>
          </ac:picMkLst>
        </pc:picChg>
        <pc:picChg chg="add mod">
          <ac:chgData name="Domonkos Márk" userId="5b754e74-2ec2-4aaf-b9f5-cf8f0656bdfa" providerId="ADAL" clId="{F4C2286D-0DBE-4644-A538-34A6C903FB9C}" dt="2022-01-20T13:47:02.429" v="29554" actId="1076"/>
          <ac:picMkLst>
            <pc:docMk/>
            <pc:sldMk cId="3316283626" sldId="830"/>
            <ac:picMk id="8" creationId="{D61B6AD0-4678-47DE-BD88-D4A038EAF4B5}"/>
          </ac:picMkLst>
        </pc:picChg>
        <pc:picChg chg="add mod">
          <ac:chgData name="Domonkos Márk" userId="5b754e74-2ec2-4aaf-b9f5-cf8f0656bdfa" providerId="ADAL" clId="{F4C2286D-0DBE-4644-A538-34A6C903FB9C}" dt="2022-01-20T13:47:02.429" v="29554" actId="1076"/>
          <ac:picMkLst>
            <pc:docMk/>
            <pc:sldMk cId="3316283626" sldId="830"/>
            <ac:picMk id="48" creationId="{FF8F77AA-9C7B-4859-90EE-EBDEEFF833CB}"/>
          </ac:picMkLst>
        </pc:picChg>
        <pc:picChg chg="add mod">
          <ac:chgData name="Domonkos Márk" userId="5b754e74-2ec2-4aaf-b9f5-cf8f0656bdfa" providerId="ADAL" clId="{F4C2286D-0DBE-4644-A538-34A6C903FB9C}" dt="2022-01-20T13:47:02.429" v="29554" actId="1076"/>
          <ac:picMkLst>
            <pc:docMk/>
            <pc:sldMk cId="3316283626" sldId="830"/>
            <ac:picMk id="49" creationId="{00F1448A-BB0E-4BBA-AC86-33487FBA2EF5}"/>
          </ac:picMkLst>
        </pc:picChg>
        <pc:cxnChg chg="add mod">
          <ac:chgData name="Domonkos Márk" userId="5b754e74-2ec2-4aaf-b9f5-cf8f0656bdfa" providerId="ADAL" clId="{F4C2286D-0DBE-4644-A538-34A6C903FB9C}" dt="2022-01-20T13:47:02.429" v="29554" actId="1076"/>
          <ac:cxnSpMkLst>
            <pc:docMk/>
            <pc:sldMk cId="3316283626" sldId="830"/>
            <ac:cxnSpMk id="33" creationId="{DB3035B4-E6C5-43FA-A705-BFA7A0425A05}"/>
          </ac:cxnSpMkLst>
        </pc:cxnChg>
        <pc:cxnChg chg="add mod">
          <ac:chgData name="Domonkos Márk" userId="5b754e74-2ec2-4aaf-b9f5-cf8f0656bdfa" providerId="ADAL" clId="{F4C2286D-0DBE-4644-A538-34A6C903FB9C}" dt="2022-01-20T13:47:02.429" v="29554" actId="1076"/>
          <ac:cxnSpMkLst>
            <pc:docMk/>
            <pc:sldMk cId="3316283626" sldId="830"/>
            <ac:cxnSpMk id="35" creationId="{3694F703-121D-4BAA-B667-2591BB316054}"/>
          </ac:cxnSpMkLst>
        </pc:cxnChg>
        <pc:cxnChg chg="add mod">
          <ac:chgData name="Domonkos Márk" userId="5b754e74-2ec2-4aaf-b9f5-cf8f0656bdfa" providerId="ADAL" clId="{F4C2286D-0DBE-4644-A538-34A6C903FB9C}" dt="2022-01-20T13:47:02.429" v="29554" actId="1076"/>
          <ac:cxnSpMkLst>
            <pc:docMk/>
            <pc:sldMk cId="3316283626" sldId="830"/>
            <ac:cxnSpMk id="45" creationId="{265E3529-0EFB-4C20-8201-A97843DA23C4}"/>
          </ac:cxnSpMkLst>
        </pc:cxnChg>
        <pc:cxnChg chg="add mod">
          <ac:chgData name="Domonkos Márk" userId="5b754e74-2ec2-4aaf-b9f5-cf8f0656bdfa" providerId="ADAL" clId="{F4C2286D-0DBE-4644-A538-34A6C903FB9C}" dt="2022-01-20T13:47:02.429" v="29554" actId="1076"/>
          <ac:cxnSpMkLst>
            <pc:docMk/>
            <pc:sldMk cId="3316283626" sldId="830"/>
            <ac:cxnSpMk id="46" creationId="{0651BE19-3FF7-4F34-844C-E147AE13B2D0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20T13:47:30.029" v="29557"/>
        <pc:sldMkLst>
          <pc:docMk/>
          <pc:sldMk cId="2169403506" sldId="831"/>
        </pc:sldMkLst>
        <pc:spChg chg="del">
          <ac:chgData name="Domonkos Márk" userId="5b754e74-2ec2-4aaf-b9f5-cf8f0656bdfa" providerId="ADAL" clId="{F4C2286D-0DBE-4644-A538-34A6C903FB9C}" dt="2022-01-20T13:47:30.029" v="29557"/>
          <ac:spMkLst>
            <pc:docMk/>
            <pc:sldMk cId="2169403506" sldId="831"/>
            <ac:spMk id="2" creationId="{346DB5AB-449F-438D-AE74-1780DCA39B4F}"/>
          </ac:spMkLst>
        </pc:spChg>
        <pc:spChg chg="mod">
          <ac:chgData name="Domonkos Márk" userId="5b754e74-2ec2-4aaf-b9f5-cf8f0656bdfa" providerId="ADAL" clId="{F4C2286D-0DBE-4644-A538-34A6C903FB9C}" dt="2022-01-20T13:47:24.673" v="29556"/>
          <ac:spMkLst>
            <pc:docMk/>
            <pc:sldMk cId="2169403506" sldId="831"/>
            <ac:spMk id="6" creationId="{DB86DFD7-6F45-4AC1-8CA2-29AEC3221C0B}"/>
          </ac:spMkLst>
        </pc:spChg>
        <pc:picChg chg="add mod">
          <ac:chgData name="Domonkos Márk" userId="5b754e74-2ec2-4aaf-b9f5-cf8f0656bdfa" providerId="ADAL" clId="{F4C2286D-0DBE-4644-A538-34A6C903FB9C}" dt="2022-01-20T13:47:30.029" v="29557"/>
          <ac:picMkLst>
            <pc:docMk/>
            <pc:sldMk cId="2169403506" sldId="831"/>
            <ac:picMk id="7" creationId="{A50404DA-36EF-4684-9882-539A1AB70F42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3:50:24.612" v="29613" actId="1076"/>
        <pc:sldMkLst>
          <pc:docMk/>
          <pc:sldMk cId="119476751" sldId="832"/>
        </pc:sldMkLst>
        <pc:spChg chg="del">
          <ac:chgData name="Domonkos Márk" userId="5b754e74-2ec2-4aaf-b9f5-cf8f0656bdfa" providerId="ADAL" clId="{F4C2286D-0DBE-4644-A538-34A6C903FB9C}" dt="2022-01-20T13:48:06.118" v="29561" actId="478"/>
          <ac:spMkLst>
            <pc:docMk/>
            <pc:sldMk cId="119476751" sldId="832"/>
            <ac:spMk id="2" creationId="{9C2F0FF0-55ED-4E12-A4DF-625F94172824}"/>
          </ac:spMkLst>
        </pc:spChg>
        <pc:spChg chg="mod">
          <ac:chgData name="Domonkos Márk" userId="5b754e74-2ec2-4aaf-b9f5-cf8f0656bdfa" providerId="ADAL" clId="{F4C2286D-0DBE-4644-A538-34A6C903FB9C}" dt="2022-01-20T13:47:50.932" v="29559"/>
          <ac:spMkLst>
            <pc:docMk/>
            <pc:sldMk cId="119476751" sldId="832"/>
            <ac:spMk id="6" creationId="{97256CED-C5AE-47C4-9C76-834A1F45AA9F}"/>
          </ac:spMkLst>
        </pc:spChg>
        <pc:spChg chg="add mod">
          <ac:chgData name="Domonkos Márk" userId="5b754e74-2ec2-4aaf-b9f5-cf8f0656bdfa" providerId="ADAL" clId="{F4C2286D-0DBE-4644-A538-34A6C903FB9C}" dt="2022-01-20T13:50:23.283" v="29612" actId="1076"/>
          <ac:spMkLst>
            <pc:docMk/>
            <pc:sldMk cId="119476751" sldId="832"/>
            <ac:spMk id="10" creationId="{1339E5AE-1E78-4018-8088-9F3C5DC0E488}"/>
          </ac:spMkLst>
        </pc:spChg>
        <pc:graphicFrameChg chg="add mod modGraphic">
          <ac:chgData name="Domonkos Márk" userId="5b754e74-2ec2-4aaf-b9f5-cf8f0656bdfa" providerId="ADAL" clId="{F4C2286D-0DBE-4644-A538-34A6C903FB9C}" dt="2022-01-20T13:49:10.158" v="29570"/>
          <ac:graphicFrameMkLst>
            <pc:docMk/>
            <pc:sldMk cId="119476751" sldId="832"/>
            <ac:graphicFrameMk id="8" creationId="{0FD1471B-059A-4443-972C-B4B5A4AD814F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0T13:49:36.618" v="29600" actId="20577"/>
          <ac:graphicFrameMkLst>
            <pc:docMk/>
            <pc:sldMk cId="119476751" sldId="832"/>
            <ac:graphicFrameMk id="9" creationId="{7510624C-D874-4CEF-BB39-41D2C105715E}"/>
          </ac:graphicFrameMkLst>
        </pc:graphicFrameChg>
        <pc:picChg chg="add mod">
          <ac:chgData name="Domonkos Márk" userId="5b754e74-2ec2-4aaf-b9f5-cf8f0656bdfa" providerId="ADAL" clId="{F4C2286D-0DBE-4644-A538-34A6C903FB9C}" dt="2022-01-20T13:50:24.612" v="29613" actId="1076"/>
          <ac:picMkLst>
            <pc:docMk/>
            <pc:sldMk cId="119476751" sldId="832"/>
            <ac:picMk id="7" creationId="{8C479A75-933C-447A-AF4F-E8C3AFB4788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3:50:46.992" v="29616"/>
        <pc:sldMkLst>
          <pc:docMk/>
          <pc:sldMk cId="1458022755" sldId="833"/>
        </pc:sldMkLst>
        <pc:spChg chg="del">
          <ac:chgData name="Domonkos Márk" userId="5b754e74-2ec2-4aaf-b9f5-cf8f0656bdfa" providerId="ADAL" clId="{F4C2286D-0DBE-4644-A538-34A6C903FB9C}" dt="2022-01-20T13:50:46.992" v="29616"/>
          <ac:spMkLst>
            <pc:docMk/>
            <pc:sldMk cId="1458022755" sldId="833"/>
            <ac:spMk id="2" creationId="{3BED92F7-2A02-4E43-80F6-8C6019D02B8E}"/>
          </ac:spMkLst>
        </pc:spChg>
        <pc:spChg chg="mod">
          <ac:chgData name="Domonkos Márk" userId="5b754e74-2ec2-4aaf-b9f5-cf8f0656bdfa" providerId="ADAL" clId="{F4C2286D-0DBE-4644-A538-34A6C903FB9C}" dt="2022-01-20T13:50:43.041" v="29615"/>
          <ac:spMkLst>
            <pc:docMk/>
            <pc:sldMk cId="1458022755" sldId="833"/>
            <ac:spMk id="6" creationId="{B336AACD-DCE8-4FBB-A46F-66811AE94A89}"/>
          </ac:spMkLst>
        </pc:spChg>
        <pc:picChg chg="add mod">
          <ac:chgData name="Domonkos Márk" userId="5b754e74-2ec2-4aaf-b9f5-cf8f0656bdfa" providerId="ADAL" clId="{F4C2286D-0DBE-4644-A538-34A6C903FB9C}" dt="2022-01-20T13:50:46.992" v="29616"/>
          <ac:picMkLst>
            <pc:docMk/>
            <pc:sldMk cId="1458022755" sldId="833"/>
            <ac:picMk id="7" creationId="{DB8946C7-18F1-4184-B32B-AAECF290179F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02:04.775" v="29831" actId="14100"/>
        <pc:sldMkLst>
          <pc:docMk/>
          <pc:sldMk cId="4027630141" sldId="834"/>
        </pc:sldMkLst>
        <pc:spChg chg="mod">
          <ac:chgData name="Domonkos Márk" userId="5b754e74-2ec2-4aaf-b9f5-cf8f0656bdfa" providerId="ADAL" clId="{F4C2286D-0DBE-4644-A538-34A6C903FB9C}" dt="2022-01-20T13:51:26.909" v="29621" actId="27636"/>
          <ac:spMkLst>
            <pc:docMk/>
            <pc:sldMk cId="4027630141" sldId="834"/>
            <ac:spMk id="2" creationId="{417DA435-4662-4CF1-AD4F-DE2CA869A721}"/>
          </ac:spMkLst>
        </pc:spChg>
        <pc:spChg chg="mod">
          <ac:chgData name="Domonkos Márk" userId="5b754e74-2ec2-4aaf-b9f5-cf8f0656bdfa" providerId="ADAL" clId="{F4C2286D-0DBE-4644-A538-34A6C903FB9C}" dt="2022-01-20T13:51:13.960" v="29618"/>
          <ac:spMkLst>
            <pc:docMk/>
            <pc:sldMk cId="4027630141" sldId="834"/>
            <ac:spMk id="6" creationId="{DCE3D173-9899-4FBD-93D0-2DC46FF5D755}"/>
          </ac:spMkLst>
        </pc:spChg>
        <pc:spChg chg="add mod">
          <ac:chgData name="Domonkos Márk" userId="5b754e74-2ec2-4aaf-b9f5-cf8f0656bdfa" providerId="ADAL" clId="{F4C2286D-0DBE-4644-A538-34A6C903FB9C}" dt="2022-01-20T13:59:00.524" v="29742"/>
          <ac:spMkLst>
            <pc:docMk/>
            <pc:sldMk cId="4027630141" sldId="834"/>
            <ac:spMk id="9" creationId="{536F9FC5-513E-4645-B059-CA961BE38ECB}"/>
          </ac:spMkLst>
        </pc:spChg>
        <pc:spChg chg="add mod">
          <ac:chgData name="Domonkos Márk" userId="5b754e74-2ec2-4aaf-b9f5-cf8f0656bdfa" providerId="ADAL" clId="{F4C2286D-0DBE-4644-A538-34A6C903FB9C}" dt="2022-01-20T14:01:22.471" v="29817"/>
          <ac:spMkLst>
            <pc:docMk/>
            <pc:sldMk cId="4027630141" sldId="834"/>
            <ac:spMk id="11" creationId="{1E0FAA60-13A1-46A2-A359-B2BD5372D76F}"/>
          </ac:spMkLst>
        </pc:spChg>
        <pc:spChg chg="add mod">
          <ac:chgData name="Domonkos Márk" userId="5b754e74-2ec2-4aaf-b9f5-cf8f0656bdfa" providerId="ADAL" clId="{F4C2286D-0DBE-4644-A538-34A6C903FB9C}" dt="2022-01-20T14:02:04.775" v="29831" actId="14100"/>
          <ac:spMkLst>
            <pc:docMk/>
            <pc:sldMk cId="4027630141" sldId="834"/>
            <ac:spMk id="14" creationId="{AF6FC220-5B8F-46D5-B481-D077DF2E45A3}"/>
          </ac:spMkLst>
        </pc:spChg>
        <pc:graphicFrameChg chg="add mod modGraphic">
          <ac:chgData name="Domonkos Márk" userId="5b754e74-2ec2-4aaf-b9f5-cf8f0656bdfa" providerId="ADAL" clId="{F4C2286D-0DBE-4644-A538-34A6C903FB9C}" dt="2022-01-20T13:52:46.747" v="29731" actId="20577"/>
          <ac:graphicFrameMkLst>
            <pc:docMk/>
            <pc:sldMk cId="4027630141" sldId="834"/>
            <ac:graphicFrameMk id="7" creationId="{E398378E-FC24-404A-B503-CF2BA017177E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0T14:01:56.306" v="29829" actId="14734"/>
          <ac:graphicFrameMkLst>
            <pc:docMk/>
            <pc:sldMk cId="4027630141" sldId="834"/>
            <ac:graphicFrameMk id="12" creationId="{B3CD79F8-992E-4B24-988C-F3CE142ED66B}"/>
          </ac:graphicFrameMkLst>
        </pc:graphicFrameChg>
      </pc:sldChg>
      <pc:sldChg chg="addSp modSp new mod">
        <pc:chgData name="Domonkos Márk" userId="5b754e74-2ec2-4aaf-b9f5-cf8f0656bdfa" providerId="ADAL" clId="{F4C2286D-0DBE-4644-A538-34A6C903FB9C}" dt="2022-01-20T14:05:47.120" v="29915" actId="20577"/>
        <pc:sldMkLst>
          <pc:docMk/>
          <pc:sldMk cId="761784415" sldId="835"/>
        </pc:sldMkLst>
        <pc:spChg chg="mod">
          <ac:chgData name="Domonkos Márk" userId="5b754e74-2ec2-4aaf-b9f5-cf8f0656bdfa" providerId="ADAL" clId="{F4C2286D-0DBE-4644-A538-34A6C903FB9C}" dt="2022-01-20T14:05:47.120" v="29915" actId="20577"/>
          <ac:spMkLst>
            <pc:docMk/>
            <pc:sldMk cId="761784415" sldId="835"/>
            <ac:spMk id="2" creationId="{D9953D71-BEBC-46F8-A444-952A906AC87F}"/>
          </ac:spMkLst>
        </pc:spChg>
        <pc:spChg chg="mod">
          <ac:chgData name="Domonkos Márk" userId="5b754e74-2ec2-4aaf-b9f5-cf8f0656bdfa" providerId="ADAL" clId="{F4C2286D-0DBE-4644-A538-34A6C903FB9C}" dt="2022-01-20T14:03:15.900" v="29883"/>
          <ac:spMkLst>
            <pc:docMk/>
            <pc:sldMk cId="761784415" sldId="835"/>
            <ac:spMk id="6" creationId="{89BCF862-5FDD-426D-959D-86F735B709FB}"/>
          </ac:spMkLst>
        </pc:spChg>
        <pc:picChg chg="add mod">
          <ac:chgData name="Domonkos Márk" userId="5b754e74-2ec2-4aaf-b9f5-cf8f0656bdfa" providerId="ADAL" clId="{F4C2286D-0DBE-4644-A538-34A6C903FB9C}" dt="2022-01-20T14:04:25.498" v="29893" actId="14100"/>
          <ac:picMkLst>
            <pc:docMk/>
            <pc:sldMk cId="761784415" sldId="835"/>
            <ac:picMk id="7" creationId="{C16070B3-0162-43A3-B48F-32094F82C26C}"/>
          </ac:picMkLst>
        </pc:picChg>
        <pc:picChg chg="add mod">
          <ac:chgData name="Domonkos Márk" userId="5b754e74-2ec2-4aaf-b9f5-cf8f0656bdfa" providerId="ADAL" clId="{F4C2286D-0DBE-4644-A538-34A6C903FB9C}" dt="2022-01-20T14:04:31.283" v="29896" actId="1076"/>
          <ac:picMkLst>
            <pc:docMk/>
            <pc:sldMk cId="761784415" sldId="835"/>
            <ac:picMk id="8" creationId="{FA3A37CE-82FA-4F75-A0F4-F1D1216DFE84}"/>
          </ac:picMkLst>
        </pc:picChg>
      </pc:sldChg>
      <pc:sldChg chg="modSp new mod">
        <pc:chgData name="Domonkos Márk" userId="5b754e74-2ec2-4aaf-b9f5-cf8f0656bdfa" providerId="ADAL" clId="{F4C2286D-0DBE-4644-A538-34A6C903FB9C}" dt="2022-01-20T14:02:53.446" v="29882" actId="20577"/>
        <pc:sldMkLst>
          <pc:docMk/>
          <pc:sldMk cId="1995087711" sldId="836"/>
        </pc:sldMkLst>
        <pc:spChg chg="mod">
          <ac:chgData name="Domonkos Márk" userId="5b754e74-2ec2-4aaf-b9f5-cf8f0656bdfa" providerId="ADAL" clId="{F4C2286D-0DBE-4644-A538-34A6C903FB9C}" dt="2022-01-20T14:02:53.446" v="29882" actId="20577"/>
          <ac:spMkLst>
            <pc:docMk/>
            <pc:sldMk cId="1995087711" sldId="836"/>
            <ac:spMk id="2" creationId="{7D69F861-0225-4389-8BD8-148D77414F02}"/>
          </ac:spMkLst>
        </pc:spChg>
      </pc:sldChg>
      <pc:sldChg chg="addSp modSp new mod">
        <pc:chgData name="Domonkos Márk" userId="5b754e74-2ec2-4aaf-b9f5-cf8f0656bdfa" providerId="ADAL" clId="{F4C2286D-0DBE-4644-A538-34A6C903FB9C}" dt="2022-01-20T14:06:03.563" v="29919" actId="1076"/>
        <pc:sldMkLst>
          <pc:docMk/>
          <pc:sldMk cId="1611076876" sldId="837"/>
        </pc:sldMkLst>
        <pc:spChg chg="mod">
          <ac:chgData name="Domonkos Márk" userId="5b754e74-2ec2-4aaf-b9f5-cf8f0656bdfa" providerId="ADAL" clId="{F4C2286D-0DBE-4644-A538-34A6C903FB9C}" dt="2022-01-20T14:05:36.845" v="29909" actId="2711"/>
          <ac:spMkLst>
            <pc:docMk/>
            <pc:sldMk cId="1611076876" sldId="837"/>
            <ac:spMk id="2" creationId="{53CF0FA3-81D4-45B1-B4C2-8C3A4EE5C37F}"/>
          </ac:spMkLst>
        </pc:spChg>
        <pc:spChg chg="mod">
          <ac:chgData name="Domonkos Márk" userId="5b754e74-2ec2-4aaf-b9f5-cf8f0656bdfa" providerId="ADAL" clId="{F4C2286D-0DBE-4644-A538-34A6C903FB9C}" dt="2022-01-20T14:04:49.822" v="29898"/>
          <ac:spMkLst>
            <pc:docMk/>
            <pc:sldMk cId="1611076876" sldId="837"/>
            <ac:spMk id="6" creationId="{C27D50F7-16B4-4F61-B1AB-7B89F99E8263}"/>
          </ac:spMkLst>
        </pc:spChg>
        <pc:picChg chg="add mod">
          <ac:chgData name="Domonkos Márk" userId="5b754e74-2ec2-4aaf-b9f5-cf8f0656bdfa" providerId="ADAL" clId="{F4C2286D-0DBE-4644-A538-34A6C903FB9C}" dt="2022-01-20T14:06:00.832" v="29918" actId="14100"/>
          <ac:picMkLst>
            <pc:docMk/>
            <pc:sldMk cId="1611076876" sldId="837"/>
            <ac:picMk id="7" creationId="{4152C7F1-9A62-4813-A0B1-62F9F4BB471D}"/>
          </ac:picMkLst>
        </pc:picChg>
        <pc:picChg chg="add mod">
          <ac:chgData name="Domonkos Márk" userId="5b754e74-2ec2-4aaf-b9f5-cf8f0656bdfa" providerId="ADAL" clId="{F4C2286D-0DBE-4644-A538-34A6C903FB9C}" dt="2022-01-20T14:06:03.563" v="29919" actId="1076"/>
          <ac:picMkLst>
            <pc:docMk/>
            <pc:sldMk cId="1611076876" sldId="837"/>
            <ac:picMk id="8" creationId="{534B9776-B75C-4046-A215-A3DA5B98711B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10:41.600" v="29983" actId="2711"/>
        <pc:sldMkLst>
          <pc:docMk/>
          <pc:sldMk cId="2524421419" sldId="838"/>
        </pc:sldMkLst>
        <pc:spChg chg="mod">
          <ac:chgData name="Domonkos Márk" userId="5b754e74-2ec2-4aaf-b9f5-cf8f0656bdfa" providerId="ADAL" clId="{F4C2286D-0DBE-4644-A538-34A6C903FB9C}" dt="2022-01-20T14:10:41.600" v="29983" actId="2711"/>
          <ac:spMkLst>
            <pc:docMk/>
            <pc:sldMk cId="2524421419" sldId="838"/>
            <ac:spMk id="2" creationId="{FF78B34C-9FCA-4842-8CC5-678B94F8D3DB}"/>
          </ac:spMkLst>
        </pc:spChg>
        <pc:spChg chg="mod">
          <ac:chgData name="Domonkos Márk" userId="5b754e74-2ec2-4aaf-b9f5-cf8f0656bdfa" providerId="ADAL" clId="{F4C2286D-0DBE-4644-A538-34A6C903FB9C}" dt="2022-01-20T14:06:26.387" v="29922" actId="207"/>
          <ac:spMkLst>
            <pc:docMk/>
            <pc:sldMk cId="2524421419" sldId="838"/>
            <ac:spMk id="6" creationId="{D6E2E2A8-4D89-419E-B7EB-ABE56A687573}"/>
          </ac:spMkLst>
        </pc:spChg>
        <pc:spChg chg="add mod">
          <ac:chgData name="Domonkos Márk" userId="5b754e74-2ec2-4aaf-b9f5-cf8f0656bdfa" providerId="ADAL" clId="{F4C2286D-0DBE-4644-A538-34A6C903FB9C}" dt="2022-01-20T14:06:51.519" v="29928" actId="1076"/>
          <ac:spMkLst>
            <pc:docMk/>
            <pc:sldMk cId="2524421419" sldId="838"/>
            <ac:spMk id="8" creationId="{4DBC5E6E-2373-423C-981A-3F9426DC76FE}"/>
          </ac:spMkLst>
        </pc:spChg>
        <pc:picChg chg="add mod">
          <ac:chgData name="Domonkos Márk" userId="5b754e74-2ec2-4aaf-b9f5-cf8f0656bdfa" providerId="ADAL" clId="{F4C2286D-0DBE-4644-A538-34A6C903FB9C}" dt="2022-01-20T14:06:51.519" v="29928" actId="1076"/>
          <ac:picMkLst>
            <pc:docMk/>
            <pc:sldMk cId="2524421419" sldId="838"/>
            <ac:picMk id="7" creationId="{280AA04E-F4B8-4517-B079-913A2BC15AE5}"/>
          </ac:picMkLst>
        </pc:picChg>
        <pc:picChg chg="add mod">
          <ac:chgData name="Domonkos Márk" userId="5b754e74-2ec2-4aaf-b9f5-cf8f0656bdfa" providerId="ADAL" clId="{F4C2286D-0DBE-4644-A538-34A6C903FB9C}" dt="2022-01-20T14:07:00.516" v="29931" actId="14100"/>
          <ac:picMkLst>
            <pc:docMk/>
            <pc:sldMk cId="2524421419" sldId="838"/>
            <ac:picMk id="9" creationId="{79410D81-DED9-4772-BCD3-EFF5E6E0A3CB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10:35.414" v="29982" actId="2711"/>
        <pc:sldMkLst>
          <pc:docMk/>
          <pc:sldMk cId="4171427568" sldId="839"/>
        </pc:sldMkLst>
        <pc:spChg chg="mod">
          <ac:chgData name="Domonkos Márk" userId="5b754e74-2ec2-4aaf-b9f5-cf8f0656bdfa" providerId="ADAL" clId="{F4C2286D-0DBE-4644-A538-34A6C903FB9C}" dt="2022-01-20T14:10:35.414" v="29982" actId="2711"/>
          <ac:spMkLst>
            <pc:docMk/>
            <pc:sldMk cId="4171427568" sldId="839"/>
            <ac:spMk id="2" creationId="{A8838C4A-A919-40A7-84FE-ECBBD7E64562}"/>
          </ac:spMkLst>
        </pc:spChg>
        <pc:spChg chg="mod">
          <ac:chgData name="Domonkos Márk" userId="5b754e74-2ec2-4aaf-b9f5-cf8f0656bdfa" providerId="ADAL" clId="{F4C2286D-0DBE-4644-A538-34A6C903FB9C}" dt="2022-01-20T14:07:13.684" v="29934"/>
          <ac:spMkLst>
            <pc:docMk/>
            <pc:sldMk cId="4171427568" sldId="839"/>
            <ac:spMk id="6" creationId="{1627F847-4F11-425A-AFE9-37FDC78C54DA}"/>
          </ac:spMkLst>
        </pc:spChg>
        <pc:spChg chg="add mod">
          <ac:chgData name="Domonkos Márk" userId="5b754e74-2ec2-4aaf-b9f5-cf8f0656bdfa" providerId="ADAL" clId="{F4C2286D-0DBE-4644-A538-34A6C903FB9C}" dt="2022-01-20T14:07:47.485" v="29945" actId="1076"/>
          <ac:spMkLst>
            <pc:docMk/>
            <pc:sldMk cId="4171427568" sldId="839"/>
            <ac:spMk id="9" creationId="{F47831A1-3CE7-4FF1-A77F-50AF6217FE88}"/>
          </ac:spMkLst>
        </pc:spChg>
        <pc:picChg chg="add mod">
          <ac:chgData name="Domonkos Márk" userId="5b754e74-2ec2-4aaf-b9f5-cf8f0656bdfa" providerId="ADAL" clId="{F4C2286D-0DBE-4644-A538-34A6C903FB9C}" dt="2022-01-20T14:07:40.645" v="29943" actId="1076"/>
          <ac:picMkLst>
            <pc:docMk/>
            <pc:sldMk cId="4171427568" sldId="839"/>
            <ac:picMk id="7" creationId="{A05CFC98-B028-43B4-BFDD-CE7836144A02}"/>
          </ac:picMkLst>
        </pc:picChg>
        <pc:picChg chg="add mod">
          <ac:chgData name="Domonkos Márk" userId="5b754e74-2ec2-4aaf-b9f5-cf8f0656bdfa" providerId="ADAL" clId="{F4C2286D-0DBE-4644-A538-34A6C903FB9C}" dt="2022-01-20T14:07:47.485" v="29945" actId="1076"/>
          <ac:picMkLst>
            <pc:docMk/>
            <pc:sldMk cId="4171427568" sldId="839"/>
            <ac:picMk id="8" creationId="{035B92DE-A1FD-4ECA-B5D1-E3403B0F6589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10:30.653" v="29981" actId="2711"/>
        <pc:sldMkLst>
          <pc:docMk/>
          <pc:sldMk cId="4005527771" sldId="840"/>
        </pc:sldMkLst>
        <pc:spChg chg="mod">
          <ac:chgData name="Domonkos Márk" userId="5b754e74-2ec2-4aaf-b9f5-cf8f0656bdfa" providerId="ADAL" clId="{F4C2286D-0DBE-4644-A538-34A6C903FB9C}" dt="2022-01-20T14:10:30.653" v="29981" actId="2711"/>
          <ac:spMkLst>
            <pc:docMk/>
            <pc:sldMk cId="4005527771" sldId="840"/>
            <ac:spMk id="2" creationId="{0C543464-5C6A-479D-B30D-CA03587340C2}"/>
          </ac:spMkLst>
        </pc:spChg>
        <pc:spChg chg="mod">
          <ac:chgData name="Domonkos Márk" userId="5b754e74-2ec2-4aaf-b9f5-cf8f0656bdfa" providerId="ADAL" clId="{F4C2286D-0DBE-4644-A538-34A6C903FB9C}" dt="2022-01-20T14:08:04.688" v="29950" actId="27636"/>
          <ac:spMkLst>
            <pc:docMk/>
            <pc:sldMk cId="4005527771" sldId="840"/>
            <ac:spMk id="6" creationId="{6F5F75F2-78FE-4A03-80FC-07A2F7669E7A}"/>
          </ac:spMkLst>
        </pc:spChg>
        <pc:spChg chg="add mod">
          <ac:chgData name="Domonkos Márk" userId="5b754e74-2ec2-4aaf-b9f5-cf8f0656bdfa" providerId="ADAL" clId="{F4C2286D-0DBE-4644-A538-34A6C903FB9C}" dt="2022-01-20T14:08:24.537" v="29956" actId="1076"/>
          <ac:spMkLst>
            <pc:docMk/>
            <pc:sldMk cId="4005527771" sldId="840"/>
            <ac:spMk id="8" creationId="{9359727A-B59E-4FBD-BA7E-01FAA09A4D88}"/>
          </ac:spMkLst>
        </pc:spChg>
        <pc:picChg chg="add mod">
          <ac:chgData name="Domonkos Márk" userId="5b754e74-2ec2-4aaf-b9f5-cf8f0656bdfa" providerId="ADAL" clId="{F4C2286D-0DBE-4644-A538-34A6C903FB9C}" dt="2022-01-20T14:08:21.875" v="29955" actId="1076"/>
          <ac:picMkLst>
            <pc:docMk/>
            <pc:sldMk cId="4005527771" sldId="840"/>
            <ac:picMk id="7" creationId="{9D00472F-490D-41B2-BAAD-ABB04F93C949}"/>
          </ac:picMkLst>
        </pc:picChg>
        <pc:picChg chg="add mod">
          <ac:chgData name="Domonkos Márk" userId="5b754e74-2ec2-4aaf-b9f5-cf8f0656bdfa" providerId="ADAL" clId="{F4C2286D-0DBE-4644-A538-34A6C903FB9C}" dt="2022-01-20T14:08:33.498" v="29960" actId="14100"/>
          <ac:picMkLst>
            <pc:docMk/>
            <pc:sldMk cId="4005527771" sldId="840"/>
            <ac:picMk id="9" creationId="{A2C8AE3C-2199-4F53-91FD-768D050CFF2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10:24.620" v="29980" actId="6549"/>
        <pc:sldMkLst>
          <pc:docMk/>
          <pc:sldMk cId="1095393604" sldId="841"/>
        </pc:sldMkLst>
        <pc:spChg chg="mod">
          <ac:chgData name="Domonkos Márk" userId="5b754e74-2ec2-4aaf-b9f5-cf8f0656bdfa" providerId="ADAL" clId="{F4C2286D-0DBE-4644-A538-34A6C903FB9C}" dt="2022-01-20T14:10:24.620" v="29980" actId="6549"/>
          <ac:spMkLst>
            <pc:docMk/>
            <pc:sldMk cId="1095393604" sldId="841"/>
            <ac:spMk id="2" creationId="{1FE21245-52D2-45E5-8203-F4268729E2DF}"/>
          </ac:spMkLst>
        </pc:spChg>
        <pc:spChg chg="mod">
          <ac:chgData name="Domonkos Márk" userId="5b754e74-2ec2-4aaf-b9f5-cf8f0656bdfa" providerId="ADAL" clId="{F4C2286D-0DBE-4644-A538-34A6C903FB9C}" dt="2022-01-20T14:09:32.778" v="29963"/>
          <ac:spMkLst>
            <pc:docMk/>
            <pc:sldMk cId="1095393604" sldId="841"/>
            <ac:spMk id="6" creationId="{D73B5DF9-C0D0-4BFA-81F8-DA04D73747FE}"/>
          </ac:spMkLst>
        </pc:spChg>
        <pc:spChg chg="add mod">
          <ac:chgData name="Domonkos Márk" userId="5b754e74-2ec2-4aaf-b9f5-cf8f0656bdfa" providerId="ADAL" clId="{F4C2286D-0DBE-4644-A538-34A6C903FB9C}" dt="2022-01-20T14:10:03.514" v="29973" actId="1076"/>
          <ac:spMkLst>
            <pc:docMk/>
            <pc:sldMk cId="1095393604" sldId="841"/>
            <ac:spMk id="8" creationId="{001DD700-1F27-43AA-AA6D-373644BFDEAD}"/>
          </ac:spMkLst>
        </pc:spChg>
        <pc:picChg chg="add mod">
          <ac:chgData name="Domonkos Márk" userId="5b754e74-2ec2-4aaf-b9f5-cf8f0656bdfa" providerId="ADAL" clId="{F4C2286D-0DBE-4644-A538-34A6C903FB9C}" dt="2022-01-20T14:10:03.514" v="29973" actId="1076"/>
          <ac:picMkLst>
            <pc:docMk/>
            <pc:sldMk cId="1095393604" sldId="841"/>
            <ac:picMk id="7" creationId="{F3242D34-1C02-4C47-A850-B7C99DA61409}"/>
          </ac:picMkLst>
        </pc:picChg>
        <pc:picChg chg="add mod">
          <ac:chgData name="Domonkos Márk" userId="5b754e74-2ec2-4aaf-b9f5-cf8f0656bdfa" providerId="ADAL" clId="{F4C2286D-0DBE-4644-A538-34A6C903FB9C}" dt="2022-01-20T14:10:14.665" v="29976" actId="14100"/>
          <ac:picMkLst>
            <pc:docMk/>
            <pc:sldMk cId="1095393604" sldId="841"/>
            <ac:picMk id="9" creationId="{7D2DFCD3-E4DA-4D40-A44A-CD649E3AFF7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13:27.304" v="30024" actId="2711"/>
        <pc:sldMkLst>
          <pc:docMk/>
          <pc:sldMk cId="2128867167" sldId="842"/>
        </pc:sldMkLst>
        <pc:spChg chg="mod">
          <ac:chgData name="Domonkos Márk" userId="5b754e74-2ec2-4aaf-b9f5-cf8f0656bdfa" providerId="ADAL" clId="{F4C2286D-0DBE-4644-A538-34A6C903FB9C}" dt="2022-01-20T14:13:27.304" v="30024" actId="2711"/>
          <ac:spMkLst>
            <pc:docMk/>
            <pc:sldMk cId="2128867167" sldId="842"/>
            <ac:spMk id="2" creationId="{075CEC22-0915-435B-BAF7-C3082C58CB80}"/>
          </ac:spMkLst>
        </pc:spChg>
        <pc:spChg chg="mod">
          <ac:chgData name="Domonkos Márk" userId="5b754e74-2ec2-4aaf-b9f5-cf8f0656bdfa" providerId="ADAL" clId="{F4C2286D-0DBE-4644-A538-34A6C903FB9C}" dt="2022-01-20T14:11:26.689" v="29989" actId="6549"/>
          <ac:spMkLst>
            <pc:docMk/>
            <pc:sldMk cId="2128867167" sldId="842"/>
            <ac:spMk id="6" creationId="{451DDEF8-5285-41EB-83BB-57377CDD122A}"/>
          </ac:spMkLst>
        </pc:spChg>
        <pc:spChg chg="add mod">
          <ac:chgData name="Domonkos Márk" userId="5b754e74-2ec2-4aaf-b9f5-cf8f0656bdfa" providerId="ADAL" clId="{F4C2286D-0DBE-4644-A538-34A6C903FB9C}" dt="2022-01-20T14:12:00.701" v="30000" actId="1076"/>
          <ac:spMkLst>
            <pc:docMk/>
            <pc:sldMk cId="2128867167" sldId="842"/>
            <ac:spMk id="8" creationId="{97D2F5C7-47A5-45F9-B4F4-8ED1DE8226B4}"/>
          </ac:spMkLst>
        </pc:spChg>
        <pc:picChg chg="add mod">
          <ac:chgData name="Domonkos Márk" userId="5b754e74-2ec2-4aaf-b9f5-cf8f0656bdfa" providerId="ADAL" clId="{F4C2286D-0DBE-4644-A538-34A6C903FB9C}" dt="2022-01-20T14:11:55.103" v="29999" actId="1076"/>
          <ac:picMkLst>
            <pc:docMk/>
            <pc:sldMk cId="2128867167" sldId="842"/>
            <ac:picMk id="7" creationId="{B6FE61AC-F102-4F6D-B0A7-800F994C58CE}"/>
          </ac:picMkLst>
        </pc:picChg>
        <pc:picChg chg="add mod">
          <ac:chgData name="Domonkos Márk" userId="5b754e74-2ec2-4aaf-b9f5-cf8f0656bdfa" providerId="ADAL" clId="{F4C2286D-0DBE-4644-A538-34A6C903FB9C}" dt="2022-01-20T14:12:12.370" v="30004" actId="1076"/>
          <ac:picMkLst>
            <pc:docMk/>
            <pc:sldMk cId="2128867167" sldId="842"/>
            <ac:picMk id="9" creationId="{0F40A88C-B055-4738-A4F4-8AFD9834FE1B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13:42.401" v="30026" actId="1076"/>
        <pc:sldMkLst>
          <pc:docMk/>
          <pc:sldMk cId="4028852743" sldId="843"/>
        </pc:sldMkLst>
        <pc:spChg chg="mod">
          <ac:chgData name="Domonkos Márk" userId="5b754e74-2ec2-4aaf-b9f5-cf8f0656bdfa" providerId="ADAL" clId="{F4C2286D-0DBE-4644-A538-34A6C903FB9C}" dt="2022-01-20T14:13:20.565" v="30023" actId="2711"/>
          <ac:spMkLst>
            <pc:docMk/>
            <pc:sldMk cId="4028852743" sldId="843"/>
            <ac:spMk id="2" creationId="{3C67AF28-4D2C-4C71-B869-1661045DCAF9}"/>
          </ac:spMkLst>
        </pc:spChg>
        <pc:spChg chg="mod">
          <ac:chgData name="Domonkos Márk" userId="5b754e74-2ec2-4aaf-b9f5-cf8f0656bdfa" providerId="ADAL" clId="{F4C2286D-0DBE-4644-A538-34A6C903FB9C}" dt="2022-01-20T14:12:30.500" v="30008" actId="6549"/>
          <ac:spMkLst>
            <pc:docMk/>
            <pc:sldMk cId="4028852743" sldId="843"/>
            <ac:spMk id="6" creationId="{31B63725-1F59-477C-8185-CCAC8C1B4398}"/>
          </ac:spMkLst>
        </pc:spChg>
        <pc:spChg chg="add mod">
          <ac:chgData name="Domonkos Márk" userId="5b754e74-2ec2-4aaf-b9f5-cf8f0656bdfa" providerId="ADAL" clId="{F4C2286D-0DBE-4644-A538-34A6C903FB9C}" dt="2022-01-20T14:12:43.800" v="30011" actId="1076"/>
          <ac:spMkLst>
            <pc:docMk/>
            <pc:sldMk cId="4028852743" sldId="843"/>
            <ac:spMk id="7" creationId="{CDEBBBAC-AC01-47D1-ABAC-258A3E17799D}"/>
          </ac:spMkLst>
        </pc:spChg>
        <pc:spChg chg="add mod">
          <ac:chgData name="Domonkos Márk" userId="5b754e74-2ec2-4aaf-b9f5-cf8f0656bdfa" providerId="ADAL" clId="{F4C2286D-0DBE-4644-A538-34A6C903FB9C}" dt="2022-01-20T14:12:43.800" v="30011" actId="1076"/>
          <ac:spMkLst>
            <pc:docMk/>
            <pc:sldMk cId="4028852743" sldId="843"/>
            <ac:spMk id="8" creationId="{3E4307CC-38CB-4795-9DDC-7365839930FA}"/>
          </ac:spMkLst>
        </pc:spChg>
        <pc:picChg chg="add mod">
          <ac:chgData name="Domonkos Márk" userId="5b754e74-2ec2-4aaf-b9f5-cf8f0656bdfa" providerId="ADAL" clId="{F4C2286D-0DBE-4644-A538-34A6C903FB9C}" dt="2022-01-20T14:12:43.800" v="30011" actId="1076"/>
          <ac:picMkLst>
            <pc:docMk/>
            <pc:sldMk cId="4028852743" sldId="843"/>
            <ac:picMk id="9" creationId="{45B364B8-C4D5-4B73-9886-210995D02B93}"/>
          </ac:picMkLst>
        </pc:picChg>
        <pc:picChg chg="add mod">
          <ac:chgData name="Domonkos Márk" userId="5b754e74-2ec2-4aaf-b9f5-cf8f0656bdfa" providerId="ADAL" clId="{F4C2286D-0DBE-4644-A538-34A6C903FB9C}" dt="2022-01-20T14:12:43.800" v="30011" actId="1076"/>
          <ac:picMkLst>
            <pc:docMk/>
            <pc:sldMk cId="4028852743" sldId="843"/>
            <ac:picMk id="10" creationId="{DEE4329B-73B6-46B8-83E4-DB3F25A1ECAB}"/>
          </ac:picMkLst>
        </pc:picChg>
        <pc:picChg chg="add mod">
          <ac:chgData name="Domonkos Márk" userId="5b754e74-2ec2-4aaf-b9f5-cf8f0656bdfa" providerId="ADAL" clId="{F4C2286D-0DBE-4644-A538-34A6C903FB9C}" dt="2022-01-20T14:13:42.401" v="30026" actId="1076"/>
          <ac:picMkLst>
            <pc:docMk/>
            <pc:sldMk cId="4028852743" sldId="843"/>
            <ac:picMk id="11" creationId="{0725698B-4A47-4744-B3B1-B79205C83A13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14:29.395" v="30041" actId="2711"/>
        <pc:sldMkLst>
          <pc:docMk/>
          <pc:sldMk cId="1877094038" sldId="844"/>
        </pc:sldMkLst>
        <pc:spChg chg="mod">
          <ac:chgData name="Domonkos Márk" userId="5b754e74-2ec2-4aaf-b9f5-cf8f0656bdfa" providerId="ADAL" clId="{F4C2286D-0DBE-4644-A538-34A6C903FB9C}" dt="2022-01-20T14:14:29.395" v="30041" actId="2711"/>
          <ac:spMkLst>
            <pc:docMk/>
            <pc:sldMk cId="1877094038" sldId="844"/>
            <ac:spMk id="2" creationId="{B27FEB46-BA9A-4A82-9BC7-A9EEA1F8D257}"/>
          </ac:spMkLst>
        </pc:spChg>
        <pc:spChg chg="mod">
          <ac:chgData name="Domonkos Márk" userId="5b754e74-2ec2-4aaf-b9f5-cf8f0656bdfa" providerId="ADAL" clId="{F4C2286D-0DBE-4644-A538-34A6C903FB9C}" dt="2022-01-20T14:13:12.717" v="30022" actId="6549"/>
          <ac:spMkLst>
            <pc:docMk/>
            <pc:sldMk cId="1877094038" sldId="844"/>
            <ac:spMk id="6" creationId="{ABC2CF9E-1B7E-4F3F-A517-4A255ACA1DAA}"/>
          </ac:spMkLst>
        </pc:spChg>
        <pc:picChg chg="add mod">
          <ac:chgData name="Domonkos Márk" userId="5b754e74-2ec2-4aaf-b9f5-cf8f0656bdfa" providerId="ADAL" clId="{F4C2286D-0DBE-4644-A538-34A6C903FB9C}" dt="2022-01-20T14:14:13.212" v="30037" actId="14100"/>
          <ac:picMkLst>
            <pc:docMk/>
            <pc:sldMk cId="1877094038" sldId="844"/>
            <ac:picMk id="7" creationId="{7C0CAB6A-D87C-436F-8A3A-BF205A42113A}"/>
          </ac:picMkLst>
        </pc:picChg>
        <pc:picChg chg="add mod">
          <ac:chgData name="Domonkos Márk" userId="5b754e74-2ec2-4aaf-b9f5-cf8f0656bdfa" providerId="ADAL" clId="{F4C2286D-0DBE-4644-A538-34A6C903FB9C}" dt="2022-01-20T14:14:21.329" v="30040" actId="14100"/>
          <ac:picMkLst>
            <pc:docMk/>
            <pc:sldMk cId="1877094038" sldId="844"/>
            <ac:picMk id="8" creationId="{B76360AB-CFE4-4312-B027-9D73E7592A2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16:12.679" v="30075" actId="27636"/>
        <pc:sldMkLst>
          <pc:docMk/>
          <pc:sldMk cId="1308974074" sldId="845"/>
        </pc:sldMkLst>
        <pc:spChg chg="mod">
          <ac:chgData name="Domonkos Márk" userId="5b754e74-2ec2-4aaf-b9f5-cf8f0656bdfa" providerId="ADAL" clId="{F4C2286D-0DBE-4644-A538-34A6C903FB9C}" dt="2022-01-20T14:16:12.679" v="30075" actId="27636"/>
          <ac:spMkLst>
            <pc:docMk/>
            <pc:sldMk cId="1308974074" sldId="845"/>
            <ac:spMk id="2" creationId="{DF675DD7-F854-46E3-9219-3983EB53C43D}"/>
          </ac:spMkLst>
        </pc:spChg>
        <pc:spChg chg="mod">
          <ac:chgData name="Domonkos Márk" userId="5b754e74-2ec2-4aaf-b9f5-cf8f0656bdfa" providerId="ADAL" clId="{F4C2286D-0DBE-4644-A538-34A6C903FB9C}" dt="2022-01-20T14:14:52.866" v="30048" actId="6549"/>
          <ac:spMkLst>
            <pc:docMk/>
            <pc:sldMk cId="1308974074" sldId="845"/>
            <ac:spMk id="6" creationId="{877E737C-3D43-4923-8E04-C0833C17CCC5}"/>
          </ac:spMkLst>
        </pc:spChg>
        <pc:picChg chg="add mod">
          <ac:chgData name="Domonkos Márk" userId="5b754e74-2ec2-4aaf-b9f5-cf8f0656bdfa" providerId="ADAL" clId="{F4C2286D-0DBE-4644-A538-34A6C903FB9C}" dt="2022-01-20T14:15:18.281" v="30056" actId="14100"/>
          <ac:picMkLst>
            <pc:docMk/>
            <pc:sldMk cId="1308974074" sldId="845"/>
            <ac:picMk id="7" creationId="{C8B67E84-3CBA-4BCE-A283-9DA94E91366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16:20.329" v="30077" actId="20577"/>
        <pc:sldMkLst>
          <pc:docMk/>
          <pc:sldMk cId="2886090517" sldId="846"/>
        </pc:sldMkLst>
        <pc:spChg chg="mod">
          <ac:chgData name="Domonkos Márk" userId="5b754e74-2ec2-4aaf-b9f5-cf8f0656bdfa" providerId="ADAL" clId="{F4C2286D-0DBE-4644-A538-34A6C903FB9C}" dt="2022-01-20T14:16:20.329" v="30077" actId="20577"/>
          <ac:spMkLst>
            <pc:docMk/>
            <pc:sldMk cId="2886090517" sldId="846"/>
            <ac:spMk id="2" creationId="{42E6D54C-3DFC-4A12-B1AC-96529F85E213}"/>
          </ac:spMkLst>
        </pc:spChg>
        <pc:spChg chg="mod">
          <ac:chgData name="Domonkos Márk" userId="5b754e74-2ec2-4aaf-b9f5-cf8f0656bdfa" providerId="ADAL" clId="{F4C2286D-0DBE-4644-A538-34A6C903FB9C}" dt="2022-01-20T14:15:38.234" v="30063" actId="6549"/>
          <ac:spMkLst>
            <pc:docMk/>
            <pc:sldMk cId="2886090517" sldId="846"/>
            <ac:spMk id="6" creationId="{191D1264-371C-458E-8056-2D1476A0F577}"/>
          </ac:spMkLst>
        </pc:spChg>
        <pc:spChg chg="add mod">
          <ac:chgData name="Domonkos Márk" userId="5b754e74-2ec2-4aaf-b9f5-cf8f0656bdfa" providerId="ADAL" clId="{F4C2286D-0DBE-4644-A538-34A6C903FB9C}" dt="2022-01-20T14:16:04.420" v="30073" actId="1076"/>
          <ac:spMkLst>
            <pc:docMk/>
            <pc:sldMk cId="2886090517" sldId="846"/>
            <ac:spMk id="8" creationId="{C0FA1972-18B6-4329-8DFD-E0ABFE444731}"/>
          </ac:spMkLst>
        </pc:spChg>
        <pc:picChg chg="add mod">
          <ac:chgData name="Domonkos Márk" userId="5b754e74-2ec2-4aaf-b9f5-cf8f0656bdfa" providerId="ADAL" clId="{F4C2286D-0DBE-4644-A538-34A6C903FB9C}" dt="2022-01-20T14:16:04.420" v="30073" actId="1076"/>
          <ac:picMkLst>
            <pc:docMk/>
            <pc:sldMk cId="2886090517" sldId="846"/>
            <ac:picMk id="7" creationId="{3C7EE3BA-9CA1-4FAF-B02B-445E38C49F24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18:24.574" v="30100" actId="20577"/>
        <pc:sldMkLst>
          <pc:docMk/>
          <pc:sldMk cId="3540493654" sldId="847"/>
        </pc:sldMkLst>
        <pc:spChg chg="mod">
          <ac:chgData name="Domonkos Márk" userId="5b754e74-2ec2-4aaf-b9f5-cf8f0656bdfa" providerId="ADAL" clId="{F4C2286D-0DBE-4644-A538-34A6C903FB9C}" dt="2022-01-20T14:18:24.574" v="30100" actId="20577"/>
          <ac:spMkLst>
            <pc:docMk/>
            <pc:sldMk cId="3540493654" sldId="847"/>
            <ac:spMk id="2" creationId="{D75E6574-1744-4ABE-AE9F-9CE5F891EF3D}"/>
          </ac:spMkLst>
        </pc:spChg>
        <pc:spChg chg="mod">
          <ac:chgData name="Domonkos Márk" userId="5b754e74-2ec2-4aaf-b9f5-cf8f0656bdfa" providerId="ADAL" clId="{F4C2286D-0DBE-4644-A538-34A6C903FB9C}" dt="2022-01-20T14:16:50.599" v="30084" actId="6549"/>
          <ac:spMkLst>
            <pc:docMk/>
            <pc:sldMk cId="3540493654" sldId="847"/>
            <ac:spMk id="6" creationId="{B59C1D7C-1848-484E-BA7B-2396A4A826DF}"/>
          </ac:spMkLst>
        </pc:spChg>
        <pc:spChg chg="add mod">
          <ac:chgData name="Domonkos Márk" userId="5b754e74-2ec2-4aaf-b9f5-cf8f0656bdfa" providerId="ADAL" clId="{F4C2286D-0DBE-4644-A538-34A6C903FB9C}" dt="2022-01-20T14:17:58.202" v="30094" actId="1076"/>
          <ac:spMkLst>
            <pc:docMk/>
            <pc:sldMk cId="3540493654" sldId="847"/>
            <ac:spMk id="8" creationId="{BE59355F-C935-4C8D-A6E6-0C086D2600FC}"/>
          </ac:spMkLst>
        </pc:spChg>
        <pc:spChg chg="add mod">
          <ac:chgData name="Domonkos Márk" userId="5b754e74-2ec2-4aaf-b9f5-cf8f0656bdfa" providerId="ADAL" clId="{F4C2286D-0DBE-4644-A538-34A6C903FB9C}" dt="2022-01-20T14:18:11.416" v="30097" actId="1076"/>
          <ac:spMkLst>
            <pc:docMk/>
            <pc:sldMk cId="3540493654" sldId="847"/>
            <ac:spMk id="10" creationId="{BCCC8A09-53D7-47A5-B99E-BE8C3CCD11C5}"/>
          </ac:spMkLst>
        </pc:spChg>
        <pc:spChg chg="add mod">
          <ac:chgData name="Domonkos Márk" userId="5b754e74-2ec2-4aaf-b9f5-cf8f0656bdfa" providerId="ADAL" clId="{F4C2286D-0DBE-4644-A538-34A6C903FB9C}" dt="2022-01-20T14:18:11.416" v="30097" actId="1076"/>
          <ac:spMkLst>
            <pc:docMk/>
            <pc:sldMk cId="3540493654" sldId="847"/>
            <ac:spMk id="11" creationId="{9B1FF809-8A61-4AD2-9511-39B2365E79E8}"/>
          </ac:spMkLst>
        </pc:spChg>
        <pc:picChg chg="add mod">
          <ac:chgData name="Domonkos Márk" userId="5b754e74-2ec2-4aaf-b9f5-cf8f0656bdfa" providerId="ADAL" clId="{F4C2286D-0DBE-4644-A538-34A6C903FB9C}" dt="2022-01-20T14:17:58.202" v="30094" actId="1076"/>
          <ac:picMkLst>
            <pc:docMk/>
            <pc:sldMk cId="3540493654" sldId="847"/>
            <ac:picMk id="7" creationId="{78A683E4-BCAD-47A7-9F87-AE46A499118B}"/>
          </ac:picMkLst>
        </pc:picChg>
        <pc:picChg chg="add mod">
          <ac:chgData name="Domonkos Márk" userId="5b754e74-2ec2-4aaf-b9f5-cf8f0656bdfa" providerId="ADAL" clId="{F4C2286D-0DBE-4644-A538-34A6C903FB9C}" dt="2022-01-20T14:18:11.416" v="30097" actId="1076"/>
          <ac:picMkLst>
            <pc:docMk/>
            <pc:sldMk cId="3540493654" sldId="847"/>
            <ac:picMk id="9" creationId="{CAFB6FA2-BE97-48E8-89E5-CE1C8C42D6D7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19:16.059" v="30116" actId="1076"/>
        <pc:sldMkLst>
          <pc:docMk/>
          <pc:sldMk cId="3703794043" sldId="848"/>
        </pc:sldMkLst>
        <pc:spChg chg="mod">
          <ac:chgData name="Domonkos Márk" userId="5b754e74-2ec2-4aaf-b9f5-cf8f0656bdfa" providerId="ADAL" clId="{F4C2286D-0DBE-4644-A538-34A6C903FB9C}" dt="2022-01-20T14:19:01.633" v="30111" actId="20577"/>
          <ac:spMkLst>
            <pc:docMk/>
            <pc:sldMk cId="3703794043" sldId="848"/>
            <ac:spMk id="2" creationId="{54EED671-B6E4-4407-BA0F-D6528BEAC03F}"/>
          </ac:spMkLst>
        </pc:spChg>
        <pc:spChg chg="mod">
          <ac:chgData name="Domonkos Márk" userId="5b754e74-2ec2-4aaf-b9f5-cf8f0656bdfa" providerId="ADAL" clId="{F4C2286D-0DBE-4644-A538-34A6C903FB9C}" dt="2022-01-20T14:18:48.657" v="30107" actId="6549"/>
          <ac:spMkLst>
            <pc:docMk/>
            <pc:sldMk cId="3703794043" sldId="848"/>
            <ac:spMk id="6" creationId="{9ECE4D05-4507-4A26-BB79-922B08308F18}"/>
          </ac:spMkLst>
        </pc:spChg>
        <pc:spChg chg="add mod">
          <ac:chgData name="Domonkos Márk" userId="5b754e74-2ec2-4aaf-b9f5-cf8f0656bdfa" providerId="ADAL" clId="{F4C2286D-0DBE-4644-A538-34A6C903FB9C}" dt="2022-01-20T14:19:16.059" v="30116" actId="1076"/>
          <ac:spMkLst>
            <pc:docMk/>
            <pc:sldMk cId="3703794043" sldId="848"/>
            <ac:spMk id="8" creationId="{65988C92-2D8F-450B-86C2-A045BD48EC56}"/>
          </ac:spMkLst>
        </pc:spChg>
        <pc:picChg chg="add mod">
          <ac:chgData name="Domonkos Márk" userId="5b754e74-2ec2-4aaf-b9f5-cf8f0656bdfa" providerId="ADAL" clId="{F4C2286D-0DBE-4644-A538-34A6C903FB9C}" dt="2022-01-20T14:19:12.513" v="30115" actId="1076"/>
          <ac:picMkLst>
            <pc:docMk/>
            <pc:sldMk cId="3703794043" sldId="848"/>
            <ac:picMk id="7" creationId="{10E8CB63-5AF5-422B-AE21-2FD38EEEF5B6}"/>
          </ac:picMkLst>
        </pc:picChg>
      </pc:sldChg>
      <pc:sldChg chg="addSp modSp new modAnim">
        <pc:chgData name="Domonkos Márk" userId="5b754e74-2ec2-4aaf-b9f5-cf8f0656bdfa" providerId="ADAL" clId="{F4C2286D-0DBE-4644-A538-34A6C903FB9C}" dt="2022-01-20T14:19:47.383" v="30125" actId="1076"/>
        <pc:sldMkLst>
          <pc:docMk/>
          <pc:sldMk cId="352547279" sldId="849"/>
        </pc:sldMkLst>
        <pc:spChg chg="add mod">
          <ac:chgData name="Domonkos Márk" userId="5b754e74-2ec2-4aaf-b9f5-cf8f0656bdfa" providerId="ADAL" clId="{F4C2286D-0DBE-4644-A538-34A6C903FB9C}" dt="2022-01-20T14:19:47.383" v="30125" actId="1076"/>
          <ac:spMkLst>
            <pc:docMk/>
            <pc:sldMk cId="352547279" sldId="849"/>
            <ac:spMk id="6" creationId="{37CB8F53-730D-49B4-A435-3AB7BB8A7992}"/>
          </ac:spMkLst>
        </pc:spChg>
        <pc:spChg chg="add mod">
          <ac:chgData name="Domonkos Márk" userId="5b754e74-2ec2-4aaf-b9f5-cf8f0656bdfa" providerId="ADAL" clId="{F4C2286D-0DBE-4644-A538-34A6C903FB9C}" dt="2022-01-20T14:19:47.383" v="30125" actId="1076"/>
          <ac:spMkLst>
            <pc:docMk/>
            <pc:sldMk cId="352547279" sldId="849"/>
            <ac:spMk id="7" creationId="{A71A8A9B-2C5C-4AE3-B1AF-F5C8B68CD7B8}"/>
          </ac:spMkLst>
        </pc:spChg>
        <pc:spChg chg="add mod">
          <ac:chgData name="Domonkos Márk" userId="5b754e74-2ec2-4aaf-b9f5-cf8f0656bdfa" providerId="ADAL" clId="{F4C2286D-0DBE-4644-A538-34A6C903FB9C}" dt="2022-01-20T14:19:47.383" v="30125" actId="1076"/>
          <ac:spMkLst>
            <pc:docMk/>
            <pc:sldMk cId="352547279" sldId="849"/>
            <ac:spMk id="8" creationId="{C8413589-081C-44ED-85C5-166501B6BF73}"/>
          </ac:spMkLst>
        </pc:spChg>
        <pc:spChg chg="add mod">
          <ac:chgData name="Domonkos Márk" userId="5b754e74-2ec2-4aaf-b9f5-cf8f0656bdfa" providerId="ADAL" clId="{F4C2286D-0DBE-4644-A538-34A6C903FB9C}" dt="2022-01-20T14:19:47.383" v="30125" actId="1076"/>
          <ac:spMkLst>
            <pc:docMk/>
            <pc:sldMk cId="352547279" sldId="849"/>
            <ac:spMk id="9" creationId="{62FBF502-FC55-429C-8EBB-33345B7C63C2}"/>
          </ac:spMkLst>
        </pc:spChg>
        <pc:spChg chg="add mod">
          <ac:chgData name="Domonkos Márk" userId="5b754e74-2ec2-4aaf-b9f5-cf8f0656bdfa" providerId="ADAL" clId="{F4C2286D-0DBE-4644-A538-34A6C903FB9C}" dt="2022-01-20T14:19:47.383" v="30125" actId="1076"/>
          <ac:spMkLst>
            <pc:docMk/>
            <pc:sldMk cId="352547279" sldId="849"/>
            <ac:spMk id="10" creationId="{217ECB36-FFAE-42E5-B09D-3DEADA20A71D}"/>
          </ac:spMkLst>
        </pc:spChg>
        <pc:spChg chg="add mod">
          <ac:chgData name="Domonkos Márk" userId="5b754e74-2ec2-4aaf-b9f5-cf8f0656bdfa" providerId="ADAL" clId="{F4C2286D-0DBE-4644-A538-34A6C903FB9C}" dt="2022-01-20T14:19:47.383" v="30125" actId="1076"/>
          <ac:spMkLst>
            <pc:docMk/>
            <pc:sldMk cId="352547279" sldId="849"/>
            <ac:spMk id="11" creationId="{119307F9-256B-41F8-B5DC-F8275417FEF9}"/>
          </ac:spMkLst>
        </pc:spChg>
        <pc:spChg chg="add mod">
          <ac:chgData name="Domonkos Márk" userId="5b754e74-2ec2-4aaf-b9f5-cf8f0656bdfa" providerId="ADAL" clId="{F4C2286D-0DBE-4644-A538-34A6C903FB9C}" dt="2022-01-20T14:19:47.383" v="30125" actId="1076"/>
          <ac:spMkLst>
            <pc:docMk/>
            <pc:sldMk cId="352547279" sldId="849"/>
            <ac:spMk id="12" creationId="{F5C1D505-72FD-4302-9A5B-3B8835665CBC}"/>
          </ac:spMkLst>
        </pc:spChg>
        <pc:spChg chg="add mod">
          <ac:chgData name="Domonkos Márk" userId="5b754e74-2ec2-4aaf-b9f5-cf8f0656bdfa" providerId="ADAL" clId="{F4C2286D-0DBE-4644-A538-34A6C903FB9C}" dt="2022-01-20T14:19:47.383" v="30125" actId="1076"/>
          <ac:spMkLst>
            <pc:docMk/>
            <pc:sldMk cId="352547279" sldId="849"/>
            <ac:spMk id="13" creationId="{164EB7B9-2E74-4CF3-9937-B3C49D444507}"/>
          </ac:spMkLst>
        </pc:spChg>
        <pc:spChg chg="add mod">
          <ac:chgData name="Domonkos Márk" userId="5b754e74-2ec2-4aaf-b9f5-cf8f0656bdfa" providerId="ADAL" clId="{F4C2286D-0DBE-4644-A538-34A6C903FB9C}" dt="2022-01-20T14:19:47.383" v="30125" actId="1076"/>
          <ac:spMkLst>
            <pc:docMk/>
            <pc:sldMk cId="352547279" sldId="849"/>
            <ac:spMk id="14" creationId="{6908DDA5-965A-4CAC-AD98-19BAC086794C}"/>
          </ac:spMkLst>
        </pc:spChg>
        <pc:spChg chg="add mod">
          <ac:chgData name="Domonkos Márk" userId="5b754e74-2ec2-4aaf-b9f5-cf8f0656bdfa" providerId="ADAL" clId="{F4C2286D-0DBE-4644-A538-34A6C903FB9C}" dt="2022-01-20T14:19:47.383" v="30125" actId="1076"/>
          <ac:spMkLst>
            <pc:docMk/>
            <pc:sldMk cId="352547279" sldId="849"/>
            <ac:spMk id="15" creationId="{65A7D395-DBB9-47B2-926F-9FB3A13DBE6C}"/>
          </ac:spMkLst>
        </pc:spChg>
        <pc:picChg chg="add mod">
          <ac:chgData name="Domonkos Márk" userId="5b754e74-2ec2-4aaf-b9f5-cf8f0656bdfa" providerId="ADAL" clId="{F4C2286D-0DBE-4644-A538-34A6C903FB9C}" dt="2022-01-20T14:19:47.383" v="30125" actId="1076"/>
          <ac:picMkLst>
            <pc:docMk/>
            <pc:sldMk cId="352547279" sldId="849"/>
            <ac:picMk id="5" creationId="{18BF117B-BF4E-470C-9818-B6EA81F83DE2}"/>
          </ac:picMkLst>
        </pc:picChg>
      </pc:sldChg>
      <pc:sldChg chg="addSp delSp modSp new del modAnim">
        <pc:chgData name="Domonkos Márk" userId="5b754e74-2ec2-4aaf-b9f5-cf8f0656bdfa" providerId="ADAL" clId="{F4C2286D-0DBE-4644-A538-34A6C903FB9C}" dt="2022-01-20T14:19:41.083" v="30122" actId="680"/>
        <pc:sldMkLst>
          <pc:docMk/>
          <pc:sldMk cId="2307034431" sldId="849"/>
        </pc:sldMkLst>
        <pc:spChg chg="add del mod">
          <ac:chgData name="Domonkos Márk" userId="5b754e74-2ec2-4aaf-b9f5-cf8f0656bdfa" providerId="ADAL" clId="{F4C2286D-0DBE-4644-A538-34A6C903FB9C}" dt="2022-01-20T14:19:39.872" v="30121"/>
          <ac:spMkLst>
            <pc:docMk/>
            <pc:sldMk cId="2307034431" sldId="849"/>
            <ac:spMk id="8" creationId="{DAB6A6AF-6607-4B19-B14D-96FE7BF0D9B1}"/>
          </ac:spMkLst>
        </pc:spChg>
        <pc:spChg chg="add del mod">
          <ac:chgData name="Domonkos Márk" userId="5b754e74-2ec2-4aaf-b9f5-cf8f0656bdfa" providerId="ADAL" clId="{F4C2286D-0DBE-4644-A538-34A6C903FB9C}" dt="2022-01-20T14:19:39.872" v="30121"/>
          <ac:spMkLst>
            <pc:docMk/>
            <pc:sldMk cId="2307034431" sldId="849"/>
            <ac:spMk id="9" creationId="{907366CA-AE22-4FA8-A3DD-A9796B592A1A}"/>
          </ac:spMkLst>
        </pc:spChg>
        <pc:spChg chg="add del mod">
          <ac:chgData name="Domonkos Márk" userId="5b754e74-2ec2-4aaf-b9f5-cf8f0656bdfa" providerId="ADAL" clId="{F4C2286D-0DBE-4644-A538-34A6C903FB9C}" dt="2022-01-20T14:19:39.872" v="30121"/>
          <ac:spMkLst>
            <pc:docMk/>
            <pc:sldMk cId="2307034431" sldId="849"/>
            <ac:spMk id="10" creationId="{4E78542D-B932-4FFF-909B-BE2EA485D607}"/>
          </ac:spMkLst>
        </pc:spChg>
        <pc:spChg chg="add del mod">
          <ac:chgData name="Domonkos Márk" userId="5b754e74-2ec2-4aaf-b9f5-cf8f0656bdfa" providerId="ADAL" clId="{F4C2286D-0DBE-4644-A538-34A6C903FB9C}" dt="2022-01-20T14:19:39.872" v="30121"/>
          <ac:spMkLst>
            <pc:docMk/>
            <pc:sldMk cId="2307034431" sldId="849"/>
            <ac:spMk id="11" creationId="{108F22C5-B975-45ED-A484-D4A2FC496C46}"/>
          </ac:spMkLst>
        </pc:spChg>
        <pc:spChg chg="add del mod">
          <ac:chgData name="Domonkos Márk" userId="5b754e74-2ec2-4aaf-b9f5-cf8f0656bdfa" providerId="ADAL" clId="{F4C2286D-0DBE-4644-A538-34A6C903FB9C}" dt="2022-01-20T14:19:39.872" v="30121"/>
          <ac:spMkLst>
            <pc:docMk/>
            <pc:sldMk cId="2307034431" sldId="849"/>
            <ac:spMk id="12" creationId="{070894D5-6E2E-4036-BA25-20BE16089A32}"/>
          </ac:spMkLst>
        </pc:spChg>
        <pc:spChg chg="add del mod">
          <ac:chgData name="Domonkos Márk" userId="5b754e74-2ec2-4aaf-b9f5-cf8f0656bdfa" providerId="ADAL" clId="{F4C2286D-0DBE-4644-A538-34A6C903FB9C}" dt="2022-01-20T14:19:39.872" v="30121"/>
          <ac:spMkLst>
            <pc:docMk/>
            <pc:sldMk cId="2307034431" sldId="849"/>
            <ac:spMk id="13" creationId="{04A46883-E612-47F1-8FE2-F8F5301C7F41}"/>
          </ac:spMkLst>
        </pc:spChg>
        <pc:spChg chg="add del mod">
          <ac:chgData name="Domonkos Márk" userId="5b754e74-2ec2-4aaf-b9f5-cf8f0656bdfa" providerId="ADAL" clId="{F4C2286D-0DBE-4644-A538-34A6C903FB9C}" dt="2022-01-20T14:19:39.872" v="30121"/>
          <ac:spMkLst>
            <pc:docMk/>
            <pc:sldMk cId="2307034431" sldId="849"/>
            <ac:spMk id="14" creationId="{96AABCD1-DD63-418A-9421-7BE5876FF9BF}"/>
          </ac:spMkLst>
        </pc:spChg>
        <pc:spChg chg="add del mod">
          <ac:chgData name="Domonkos Márk" userId="5b754e74-2ec2-4aaf-b9f5-cf8f0656bdfa" providerId="ADAL" clId="{F4C2286D-0DBE-4644-A538-34A6C903FB9C}" dt="2022-01-20T14:19:39.872" v="30121"/>
          <ac:spMkLst>
            <pc:docMk/>
            <pc:sldMk cId="2307034431" sldId="849"/>
            <ac:spMk id="15" creationId="{49E22494-4A12-4298-BDD6-1EA8BAE5ADFA}"/>
          </ac:spMkLst>
        </pc:spChg>
        <pc:spChg chg="add del mod">
          <ac:chgData name="Domonkos Márk" userId="5b754e74-2ec2-4aaf-b9f5-cf8f0656bdfa" providerId="ADAL" clId="{F4C2286D-0DBE-4644-A538-34A6C903FB9C}" dt="2022-01-20T14:19:39.872" v="30121"/>
          <ac:spMkLst>
            <pc:docMk/>
            <pc:sldMk cId="2307034431" sldId="849"/>
            <ac:spMk id="16" creationId="{E1C20C5A-688F-4416-8816-744E37282527}"/>
          </ac:spMkLst>
        </pc:spChg>
        <pc:spChg chg="add del mod">
          <ac:chgData name="Domonkos Márk" userId="5b754e74-2ec2-4aaf-b9f5-cf8f0656bdfa" providerId="ADAL" clId="{F4C2286D-0DBE-4644-A538-34A6C903FB9C}" dt="2022-01-20T14:19:39.872" v="30121"/>
          <ac:spMkLst>
            <pc:docMk/>
            <pc:sldMk cId="2307034431" sldId="849"/>
            <ac:spMk id="17" creationId="{D3D243C4-C655-4378-8731-DCADB022EC16}"/>
          </ac:spMkLst>
        </pc:spChg>
        <pc:picChg chg="add del mod">
          <ac:chgData name="Domonkos Márk" userId="5b754e74-2ec2-4aaf-b9f5-cf8f0656bdfa" providerId="ADAL" clId="{F4C2286D-0DBE-4644-A538-34A6C903FB9C}" dt="2022-01-20T14:19:39.872" v="30121"/>
          <ac:picMkLst>
            <pc:docMk/>
            <pc:sldMk cId="2307034431" sldId="849"/>
            <ac:picMk id="7" creationId="{4369BEAD-0C32-4226-A4A4-6B2AF9A994A5}"/>
          </ac:picMkLst>
        </pc:picChg>
      </pc:sldChg>
      <pc:sldChg chg="new del">
        <pc:chgData name="Domonkos Márk" userId="5b754e74-2ec2-4aaf-b9f5-cf8f0656bdfa" providerId="ADAL" clId="{F4C2286D-0DBE-4644-A538-34A6C903FB9C}" dt="2022-01-20T14:21:25.027" v="30162" actId="47"/>
        <pc:sldMkLst>
          <pc:docMk/>
          <pc:sldMk cId="879644982" sldId="850"/>
        </pc:sldMkLst>
      </pc:sldChg>
      <pc:sldChg chg="modSp new mod">
        <pc:chgData name="Domonkos Márk" userId="5b754e74-2ec2-4aaf-b9f5-cf8f0656bdfa" providerId="ADAL" clId="{F4C2286D-0DBE-4644-A538-34A6C903FB9C}" dt="2022-01-20T14:21:11.839" v="30161" actId="20577"/>
        <pc:sldMkLst>
          <pc:docMk/>
          <pc:sldMk cId="3191802641" sldId="851"/>
        </pc:sldMkLst>
        <pc:spChg chg="mod">
          <ac:chgData name="Domonkos Márk" userId="5b754e74-2ec2-4aaf-b9f5-cf8f0656bdfa" providerId="ADAL" clId="{F4C2286D-0DBE-4644-A538-34A6C903FB9C}" dt="2022-01-20T14:21:11.839" v="30161" actId="20577"/>
          <ac:spMkLst>
            <pc:docMk/>
            <pc:sldMk cId="3191802641" sldId="851"/>
            <ac:spMk id="2" creationId="{19A156EA-B7E8-45DC-ADC4-1889F63CDBBD}"/>
          </ac:spMkLst>
        </pc:spChg>
      </pc:sldChg>
      <pc:sldChg chg="addSp modSp new mod modAnim">
        <pc:chgData name="Domonkos Márk" userId="5b754e74-2ec2-4aaf-b9f5-cf8f0656bdfa" providerId="ADAL" clId="{F4C2286D-0DBE-4644-A538-34A6C903FB9C}" dt="2022-01-20T14:22:12.920" v="30190" actId="1076"/>
        <pc:sldMkLst>
          <pc:docMk/>
          <pc:sldMk cId="2976106015" sldId="852"/>
        </pc:sldMkLst>
        <pc:spChg chg="mod">
          <ac:chgData name="Domonkos Márk" userId="5b754e74-2ec2-4aaf-b9f5-cf8f0656bdfa" providerId="ADAL" clId="{F4C2286D-0DBE-4644-A538-34A6C903FB9C}" dt="2022-01-20T14:21:55.329" v="30184" actId="14100"/>
          <ac:spMkLst>
            <pc:docMk/>
            <pc:sldMk cId="2976106015" sldId="852"/>
            <ac:spMk id="2" creationId="{3654EB50-838A-4664-A3D0-3D54900CA246}"/>
          </ac:spMkLst>
        </pc:spChg>
        <pc:spChg chg="mod">
          <ac:chgData name="Domonkos Márk" userId="5b754e74-2ec2-4aaf-b9f5-cf8f0656bdfa" providerId="ADAL" clId="{F4C2286D-0DBE-4644-A538-34A6C903FB9C}" dt="2022-01-20T14:21:38.008" v="30175" actId="20577"/>
          <ac:spMkLst>
            <pc:docMk/>
            <pc:sldMk cId="2976106015" sldId="852"/>
            <ac:spMk id="6" creationId="{377D9DC4-FD86-46C4-8641-4006BBB47013}"/>
          </ac:spMkLst>
        </pc:spChg>
        <pc:spChg chg="add mod">
          <ac:chgData name="Domonkos Márk" userId="5b754e74-2ec2-4aaf-b9f5-cf8f0656bdfa" providerId="ADAL" clId="{F4C2286D-0DBE-4644-A538-34A6C903FB9C}" dt="2022-01-20T14:22:04.773" v="30187" actId="1076"/>
          <ac:spMkLst>
            <pc:docMk/>
            <pc:sldMk cId="2976106015" sldId="852"/>
            <ac:spMk id="8" creationId="{3CEDF132-1417-43DA-A53E-81B970AF5340}"/>
          </ac:spMkLst>
        </pc:spChg>
        <pc:picChg chg="add mod">
          <ac:chgData name="Domonkos Márk" userId="5b754e74-2ec2-4aaf-b9f5-cf8f0656bdfa" providerId="ADAL" clId="{F4C2286D-0DBE-4644-A538-34A6C903FB9C}" dt="2022-01-20T14:22:12.920" v="30190" actId="1076"/>
          <ac:picMkLst>
            <pc:docMk/>
            <pc:sldMk cId="2976106015" sldId="852"/>
            <ac:picMk id="7" creationId="{596D1637-C50C-4148-A5D4-B46DBDA3E3CE}"/>
          </ac:picMkLst>
        </pc:picChg>
        <pc:picChg chg="add mod">
          <ac:chgData name="Domonkos Márk" userId="5b754e74-2ec2-4aaf-b9f5-cf8f0656bdfa" providerId="ADAL" clId="{F4C2286D-0DBE-4644-A538-34A6C903FB9C}" dt="2022-01-20T14:22:04.773" v="30187" actId="1076"/>
          <ac:picMkLst>
            <pc:docMk/>
            <pc:sldMk cId="2976106015" sldId="852"/>
            <ac:picMk id="9" creationId="{52AD691D-4FEA-4D90-969E-F8EBDF38938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4:22:46.834" v="30207" actId="20577"/>
        <pc:sldMkLst>
          <pc:docMk/>
          <pc:sldMk cId="634525074" sldId="853"/>
        </pc:sldMkLst>
        <pc:spChg chg="del">
          <ac:chgData name="Domonkos Márk" userId="5b754e74-2ec2-4aaf-b9f5-cf8f0656bdfa" providerId="ADAL" clId="{F4C2286D-0DBE-4644-A538-34A6C903FB9C}" dt="2022-01-20T14:22:41.628" v="30192"/>
          <ac:spMkLst>
            <pc:docMk/>
            <pc:sldMk cId="634525074" sldId="853"/>
            <ac:spMk id="2" creationId="{FFCC84FB-9F3A-46F6-9608-2A160B7C2884}"/>
          </ac:spMkLst>
        </pc:spChg>
        <pc:spChg chg="mod">
          <ac:chgData name="Domonkos Márk" userId="5b754e74-2ec2-4aaf-b9f5-cf8f0656bdfa" providerId="ADAL" clId="{F4C2286D-0DBE-4644-A538-34A6C903FB9C}" dt="2022-01-20T14:22:46.834" v="30207" actId="20577"/>
          <ac:spMkLst>
            <pc:docMk/>
            <pc:sldMk cId="634525074" sldId="853"/>
            <ac:spMk id="6" creationId="{5CB49E3B-1E55-4DA0-94CF-CEC2297867FB}"/>
          </ac:spMkLst>
        </pc:spChg>
        <pc:picChg chg="add mod">
          <ac:chgData name="Domonkos Márk" userId="5b754e74-2ec2-4aaf-b9f5-cf8f0656bdfa" providerId="ADAL" clId="{F4C2286D-0DBE-4644-A538-34A6C903FB9C}" dt="2022-01-20T14:22:41.628" v="30192"/>
          <ac:picMkLst>
            <pc:docMk/>
            <pc:sldMk cId="634525074" sldId="853"/>
            <ac:picMk id="7" creationId="{E8C316A2-A646-41D2-B5CF-3A1934ABE6EB}"/>
          </ac:picMkLst>
        </pc:picChg>
      </pc:sldChg>
      <pc:sldChg chg="addSp modSp new mod modAnim">
        <pc:chgData name="Domonkos Márk" userId="5b754e74-2ec2-4aaf-b9f5-cf8f0656bdfa" providerId="ADAL" clId="{F4C2286D-0DBE-4644-A538-34A6C903FB9C}" dt="2022-01-20T14:26:50.552" v="30223" actId="14100"/>
        <pc:sldMkLst>
          <pc:docMk/>
          <pc:sldMk cId="756990495" sldId="854"/>
        </pc:sldMkLst>
        <pc:spChg chg="mod">
          <ac:chgData name="Domonkos Márk" userId="5b754e74-2ec2-4aaf-b9f5-cf8f0656bdfa" providerId="ADAL" clId="{F4C2286D-0DBE-4644-A538-34A6C903FB9C}" dt="2022-01-20T14:26:24.939" v="30215" actId="27636"/>
          <ac:spMkLst>
            <pc:docMk/>
            <pc:sldMk cId="756990495" sldId="854"/>
            <ac:spMk id="2" creationId="{E9B6B8B0-E93C-41C4-8492-20FE73578BCB}"/>
          </ac:spMkLst>
        </pc:spChg>
        <pc:spChg chg="mod">
          <ac:chgData name="Domonkos Márk" userId="5b754e74-2ec2-4aaf-b9f5-cf8f0656bdfa" providerId="ADAL" clId="{F4C2286D-0DBE-4644-A538-34A6C903FB9C}" dt="2022-01-20T14:26:17.451" v="30211" actId="113"/>
          <ac:spMkLst>
            <pc:docMk/>
            <pc:sldMk cId="756990495" sldId="854"/>
            <ac:spMk id="6" creationId="{E7D203A7-E56A-436F-8BF5-62FBB676E372}"/>
          </ac:spMkLst>
        </pc:spChg>
        <pc:picChg chg="add mod">
          <ac:chgData name="Domonkos Márk" userId="5b754e74-2ec2-4aaf-b9f5-cf8f0656bdfa" providerId="ADAL" clId="{F4C2286D-0DBE-4644-A538-34A6C903FB9C}" dt="2022-01-20T14:26:50.552" v="30223" actId="14100"/>
          <ac:picMkLst>
            <pc:docMk/>
            <pc:sldMk cId="756990495" sldId="854"/>
            <ac:picMk id="7" creationId="{75961CE3-94B2-42BC-ADB0-6F7ED5038307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4:27:57.248" v="30231" actId="1076"/>
        <pc:sldMkLst>
          <pc:docMk/>
          <pc:sldMk cId="1060029719" sldId="855"/>
        </pc:sldMkLst>
        <pc:spChg chg="del">
          <ac:chgData name="Domonkos Márk" userId="5b754e74-2ec2-4aaf-b9f5-cf8f0656bdfa" providerId="ADAL" clId="{F4C2286D-0DBE-4644-A538-34A6C903FB9C}" dt="2022-01-20T14:27:44.218" v="30228" actId="478"/>
          <ac:spMkLst>
            <pc:docMk/>
            <pc:sldMk cId="1060029719" sldId="855"/>
            <ac:spMk id="2" creationId="{DFABA03F-DC3A-40DD-AA83-EB140DBC6619}"/>
          </ac:spMkLst>
        </pc:spChg>
        <pc:spChg chg="mod">
          <ac:chgData name="Domonkos Márk" userId="5b754e74-2ec2-4aaf-b9f5-cf8f0656bdfa" providerId="ADAL" clId="{F4C2286D-0DBE-4644-A538-34A6C903FB9C}" dt="2022-01-20T14:27:26.052" v="30225"/>
          <ac:spMkLst>
            <pc:docMk/>
            <pc:sldMk cId="1060029719" sldId="855"/>
            <ac:spMk id="6" creationId="{4C9B3DA5-0766-4579-913F-12A667EC692E}"/>
          </ac:spMkLst>
        </pc:spChg>
        <pc:spChg chg="add mod">
          <ac:chgData name="Domonkos Márk" userId="5b754e74-2ec2-4aaf-b9f5-cf8f0656bdfa" providerId="ADAL" clId="{F4C2286D-0DBE-4644-A538-34A6C903FB9C}" dt="2022-01-20T14:27:41.993" v="30227" actId="1076"/>
          <ac:spMkLst>
            <pc:docMk/>
            <pc:sldMk cId="1060029719" sldId="855"/>
            <ac:spMk id="10" creationId="{F9269B8F-6EE2-4E0D-BE30-C59A3801E041}"/>
          </ac:spMkLst>
        </pc:spChg>
        <pc:spChg chg="add mod">
          <ac:chgData name="Domonkos Márk" userId="5b754e74-2ec2-4aaf-b9f5-cf8f0656bdfa" providerId="ADAL" clId="{F4C2286D-0DBE-4644-A538-34A6C903FB9C}" dt="2022-01-20T14:27:41.993" v="30227" actId="1076"/>
          <ac:spMkLst>
            <pc:docMk/>
            <pc:sldMk cId="1060029719" sldId="855"/>
            <ac:spMk id="11" creationId="{59167A53-8B4A-431C-87AA-1CB1384D3129}"/>
          </ac:spMkLst>
        </pc:spChg>
        <pc:spChg chg="add mod">
          <ac:chgData name="Domonkos Márk" userId="5b754e74-2ec2-4aaf-b9f5-cf8f0656bdfa" providerId="ADAL" clId="{F4C2286D-0DBE-4644-A538-34A6C903FB9C}" dt="2022-01-20T14:27:41.993" v="30227" actId="1076"/>
          <ac:spMkLst>
            <pc:docMk/>
            <pc:sldMk cId="1060029719" sldId="855"/>
            <ac:spMk id="12" creationId="{F86ECA6E-58E1-421C-9129-69BD69DBAAE0}"/>
          </ac:spMkLst>
        </pc:spChg>
        <pc:graphicFrameChg chg="add mod">
          <ac:chgData name="Domonkos Márk" userId="5b754e74-2ec2-4aaf-b9f5-cf8f0656bdfa" providerId="ADAL" clId="{F4C2286D-0DBE-4644-A538-34A6C903FB9C}" dt="2022-01-20T14:27:41.993" v="30227" actId="1076"/>
          <ac:graphicFrameMkLst>
            <pc:docMk/>
            <pc:sldMk cId="1060029719" sldId="855"/>
            <ac:graphicFrameMk id="7" creationId="{B33DE84A-ED21-405D-B924-FA78BF32F6B5}"/>
          </ac:graphicFrameMkLst>
        </pc:graphicFrameChg>
        <pc:cxnChg chg="add mod">
          <ac:chgData name="Domonkos Márk" userId="5b754e74-2ec2-4aaf-b9f5-cf8f0656bdfa" providerId="ADAL" clId="{F4C2286D-0DBE-4644-A538-34A6C903FB9C}" dt="2022-01-20T14:27:41.993" v="30227" actId="1076"/>
          <ac:cxnSpMkLst>
            <pc:docMk/>
            <pc:sldMk cId="1060029719" sldId="855"/>
            <ac:cxnSpMk id="8" creationId="{06D8074E-053D-48D1-8B24-DC75D576B379}"/>
          </ac:cxnSpMkLst>
        </pc:cxnChg>
        <pc:cxnChg chg="add mod">
          <ac:chgData name="Domonkos Márk" userId="5b754e74-2ec2-4aaf-b9f5-cf8f0656bdfa" providerId="ADAL" clId="{F4C2286D-0DBE-4644-A538-34A6C903FB9C}" dt="2022-01-20T14:27:41.993" v="30227" actId="1076"/>
          <ac:cxnSpMkLst>
            <pc:docMk/>
            <pc:sldMk cId="1060029719" sldId="855"/>
            <ac:cxnSpMk id="9" creationId="{0E9F4DC0-AE8E-4E4C-B86A-4A51D16D367A}"/>
          </ac:cxnSpMkLst>
        </pc:cxnChg>
        <pc:cxnChg chg="add mod">
          <ac:chgData name="Domonkos Márk" userId="5b754e74-2ec2-4aaf-b9f5-cf8f0656bdfa" providerId="ADAL" clId="{F4C2286D-0DBE-4644-A538-34A6C903FB9C}" dt="2022-01-20T14:27:57.248" v="30231" actId="1076"/>
          <ac:cxnSpMkLst>
            <pc:docMk/>
            <pc:sldMk cId="1060029719" sldId="855"/>
            <ac:cxnSpMk id="13" creationId="{2337178B-3DD6-4A07-9B43-EEED5AAC7F47}"/>
          </ac:cxnSpMkLst>
        </pc:cxnChg>
      </pc:sldChg>
      <pc:sldChg chg="addSp modSp new mod modAnim">
        <pc:chgData name="Domonkos Márk" userId="5b754e74-2ec2-4aaf-b9f5-cf8f0656bdfa" providerId="ADAL" clId="{F4C2286D-0DBE-4644-A538-34A6C903FB9C}" dt="2022-01-20T14:28:40.700" v="30251" actId="167"/>
        <pc:sldMkLst>
          <pc:docMk/>
          <pc:sldMk cId="489380531" sldId="856"/>
        </pc:sldMkLst>
        <pc:spChg chg="mod">
          <ac:chgData name="Domonkos Márk" userId="5b754e74-2ec2-4aaf-b9f5-cf8f0656bdfa" providerId="ADAL" clId="{F4C2286D-0DBE-4644-A538-34A6C903FB9C}" dt="2022-01-20T14:28:28.511" v="30246" actId="14100"/>
          <ac:spMkLst>
            <pc:docMk/>
            <pc:sldMk cId="489380531" sldId="856"/>
            <ac:spMk id="2" creationId="{C6197DBE-3BD3-4527-BD8A-45DA96535125}"/>
          </ac:spMkLst>
        </pc:spChg>
        <pc:spChg chg="mod">
          <ac:chgData name="Domonkos Márk" userId="5b754e74-2ec2-4aaf-b9f5-cf8f0656bdfa" providerId="ADAL" clId="{F4C2286D-0DBE-4644-A538-34A6C903FB9C}" dt="2022-01-20T14:28:18.233" v="30236" actId="20577"/>
          <ac:spMkLst>
            <pc:docMk/>
            <pc:sldMk cId="489380531" sldId="856"/>
            <ac:spMk id="6" creationId="{4767D2C0-635D-4A28-B800-072CCD538026}"/>
          </ac:spMkLst>
        </pc:spChg>
        <pc:picChg chg="add mod">
          <ac:chgData name="Domonkos Márk" userId="5b754e74-2ec2-4aaf-b9f5-cf8f0656bdfa" providerId="ADAL" clId="{F4C2286D-0DBE-4644-A538-34A6C903FB9C}" dt="2022-01-20T14:28:32.712" v="30248" actId="1076"/>
          <ac:picMkLst>
            <pc:docMk/>
            <pc:sldMk cId="489380531" sldId="856"/>
            <ac:picMk id="7" creationId="{F815981C-87BD-4565-852C-335386550951}"/>
          </ac:picMkLst>
        </pc:picChg>
        <pc:picChg chg="add mod ord">
          <ac:chgData name="Domonkos Márk" userId="5b754e74-2ec2-4aaf-b9f5-cf8f0656bdfa" providerId="ADAL" clId="{F4C2286D-0DBE-4644-A538-34A6C903FB9C}" dt="2022-01-20T14:28:40.700" v="30251" actId="167"/>
          <ac:picMkLst>
            <pc:docMk/>
            <pc:sldMk cId="489380531" sldId="856"/>
            <ac:picMk id="8" creationId="{C11AB8A0-02DD-43E5-85A1-2B3DAC4FE605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4:30:47.312" v="30328" actId="20577"/>
        <pc:sldMkLst>
          <pc:docMk/>
          <pc:sldMk cId="1733539567" sldId="857"/>
        </pc:sldMkLst>
        <pc:spChg chg="del">
          <ac:chgData name="Domonkos Márk" userId="5b754e74-2ec2-4aaf-b9f5-cf8f0656bdfa" providerId="ADAL" clId="{F4C2286D-0DBE-4644-A538-34A6C903FB9C}" dt="2022-01-20T14:29:39.676" v="30255"/>
          <ac:spMkLst>
            <pc:docMk/>
            <pc:sldMk cId="1733539567" sldId="857"/>
            <ac:spMk id="2" creationId="{E4CA4177-C32F-42CA-82BF-80F86045DD2A}"/>
          </ac:spMkLst>
        </pc:spChg>
        <pc:spChg chg="mod">
          <ac:chgData name="Domonkos Márk" userId="5b754e74-2ec2-4aaf-b9f5-cf8f0656bdfa" providerId="ADAL" clId="{F4C2286D-0DBE-4644-A538-34A6C903FB9C}" dt="2022-01-20T14:29:34.658" v="30254" actId="6549"/>
          <ac:spMkLst>
            <pc:docMk/>
            <pc:sldMk cId="1733539567" sldId="857"/>
            <ac:spMk id="6" creationId="{BA4ACA5D-D4D7-4BF8-B81B-DBE4A0BE1571}"/>
          </ac:spMkLst>
        </pc:spChg>
        <pc:spChg chg="add mod">
          <ac:chgData name="Domonkos Márk" userId="5b754e74-2ec2-4aaf-b9f5-cf8f0656bdfa" providerId="ADAL" clId="{F4C2286D-0DBE-4644-A538-34A6C903FB9C}" dt="2022-01-20T14:30:17.257" v="30264" actId="207"/>
          <ac:spMkLst>
            <pc:docMk/>
            <pc:sldMk cId="1733539567" sldId="857"/>
            <ac:spMk id="10" creationId="{3F690B7F-48DC-485A-997F-767D22A9E024}"/>
          </ac:spMkLst>
        </pc:spChg>
        <pc:spChg chg="add mod">
          <ac:chgData name="Domonkos Márk" userId="5b754e74-2ec2-4aaf-b9f5-cf8f0656bdfa" providerId="ADAL" clId="{F4C2286D-0DBE-4644-A538-34A6C903FB9C}" dt="2022-01-20T14:30:47.312" v="30328" actId="20577"/>
          <ac:spMkLst>
            <pc:docMk/>
            <pc:sldMk cId="1733539567" sldId="857"/>
            <ac:spMk id="11" creationId="{A4174CAE-0D60-4179-8CEB-981AFC8BDFC8}"/>
          </ac:spMkLst>
        </pc:spChg>
        <pc:picChg chg="add mod">
          <ac:chgData name="Domonkos Márk" userId="5b754e74-2ec2-4aaf-b9f5-cf8f0656bdfa" providerId="ADAL" clId="{F4C2286D-0DBE-4644-A538-34A6C903FB9C}" dt="2022-01-20T14:29:45.213" v="30257" actId="14100"/>
          <ac:picMkLst>
            <pc:docMk/>
            <pc:sldMk cId="1733539567" sldId="857"/>
            <ac:picMk id="7" creationId="{129A44FA-0F17-4C66-9040-190FC901FB74}"/>
          </ac:picMkLst>
        </pc:picChg>
        <pc:picChg chg="add mod">
          <ac:chgData name="Domonkos Márk" userId="5b754e74-2ec2-4aaf-b9f5-cf8f0656bdfa" providerId="ADAL" clId="{F4C2286D-0DBE-4644-A538-34A6C903FB9C}" dt="2022-01-20T14:29:54.457" v="30259" actId="1076"/>
          <ac:picMkLst>
            <pc:docMk/>
            <pc:sldMk cId="1733539567" sldId="857"/>
            <ac:picMk id="8" creationId="{C710BC6E-5F16-4340-BD74-A7DAAEF514F9}"/>
          </ac:picMkLst>
        </pc:picChg>
        <pc:picChg chg="add mod">
          <ac:chgData name="Domonkos Márk" userId="5b754e74-2ec2-4aaf-b9f5-cf8f0656bdfa" providerId="ADAL" clId="{F4C2286D-0DBE-4644-A538-34A6C903FB9C}" dt="2022-01-20T14:29:54.457" v="30259" actId="1076"/>
          <ac:picMkLst>
            <pc:docMk/>
            <pc:sldMk cId="1733539567" sldId="857"/>
            <ac:picMk id="9" creationId="{61405E2F-442B-4918-B7D5-3F4ACD769C0A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31:21.070" v="30337" actId="1076"/>
        <pc:sldMkLst>
          <pc:docMk/>
          <pc:sldMk cId="1763562918" sldId="858"/>
        </pc:sldMkLst>
        <pc:spChg chg="mod">
          <ac:chgData name="Domonkos Márk" userId="5b754e74-2ec2-4aaf-b9f5-cf8f0656bdfa" providerId="ADAL" clId="{F4C2286D-0DBE-4644-A538-34A6C903FB9C}" dt="2022-01-20T14:31:16.324" v="30335" actId="27636"/>
          <ac:spMkLst>
            <pc:docMk/>
            <pc:sldMk cId="1763562918" sldId="858"/>
            <ac:spMk id="2" creationId="{25B699E3-9DCA-4651-8095-0ABB35C4309D}"/>
          </ac:spMkLst>
        </pc:spChg>
        <pc:spChg chg="mod">
          <ac:chgData name="Domonkos Márk" userId="5b754e74-2ec2-4aaf-b9f5-cf8f0656bdfa" providerId="ADAL" clId="{F4C2286D-0DBE-4644-A538-34A6C903FB9C}" dt="2022-01-20T14:31:07.301" v="30330"/>
          <ac:spMkLst>
            <pc:docMk/>
            <pc:sldMk cId="1763562918" sldId="858"/>
            <ac:spMk id="6" creationId="{CD55492C-E229-4FC7-85A7-9D51B4B0C562}"/>
          </ac:spMkLst>
        </pc:spChg>
        <pc:picChg chg="add mod">
          <ac:chgData name="Domonkos Márk" userId="5b754e74-2ec2-4aaf-b9f5-cf8f0656bdfa" providerId="ADAL" clId="{F4C2286D-0DBE-4644-A538-34A6C903FB9C}" dt="2022-01-20T14:31:21.070" v="30337" actId="1076"/>
          <ac:picMkLst>
            <pc:docMk/>
            <pc:sldMk cId="1763562918" sldId="858"/>
            <ac:picMk id="7" creationId="{6331649D-03D6-450F-91EF-72F01DCCF2A9}"/>
          </ac:picMkLst>
        </pc:picChg>
      </pc:sldChg>
      <pc:sldChg chg="addSp modSp new mod modAnim">
        <pc:chgData name="Domonkos Márk" userId="5b754e74-2ec2-4aaf-b9f5-cf8f0656bdfa" providerId="ADAL" clId="{F4C2286D-0DBE-4644-A538-34A6C903FB9C}" dt="2022-01-20T14:32:05.641" v="30349" actId="1076"/>
        <pc:sldMkLst>
          <pc:docMk/>
          <pc:sldMk cId="1184075690" sldId="859"/>
        </pc:sldMkLst>
        <pc:spChg chg="mod">
          <ac:chgData name="Domonkos Márk" userId="5b754e74-2ec2-4aaf-b9f5-cf8f0656bdfa" providerId="ADAL" clId="{F4C2286D-0DBE-4644-A538-34A6C903FB9C}" dt="2022-01-20T14:31:54.374" v="30347" actId="27636"/>
          <ac:spMkLst>
            <pc:docMk/>
            <pc:sldMk cId="1184075690" sldId="859"/>
            <ac:spMk id="2" creationId="{A63C1909-8F30-42B0-B3FA-62B53D3B6648}"/>
          </ac:spMkLst>
        </pc:spChg>
        <pc:spChg chg="mod">
          <ac:chgData name="Domonkos Márk" userId="5b754e74-2ec2-4aaf-b9f5-cf8f0656bdfa" providerId="ADAL" clId="{F4C2286D-0DBE-4644-A538-34A6C903FB9C}" dt="2022-01-20T14:31:44.428" v="30339"/>
          <ac:spMkLst>
            <pc:docMk/>
            <pc:sldMk cId="1184075690" sldId="859"/>
            <ac:spMk id="6" creationId="{D5B8562A-4B1D-406D-9895-854005371704}"/>
          </ac:spMkLst>
        </pc:spChg>
        <pc:picChg chg="add mod">
          <ac:chgData name="Domonkos Márk" userId="5b754e74-2ec2-4aaf-b9f5-cf8f0656bdfa" providerId="ADAL" clId="{F4C2286D-0DBE-4644-A538-34A6C903FB9C}" dt="2022-01-20T14:32:05.641" v="30349" actId="1076"/>
          <ac:picMkLst>
            <pc:docMk/>
            <pc:sldMk cId="1184075690" sldId="859"/>
            <ac:picMk id="7" creationId="{BBC7DBB1-73CC-4658-B6AC-89841E60F95A}"/>
          </ac:picMkLst>
        </pc:picChg>
        <pc:picChg chg="add mod">
          <ac:chgData name="Domonkos Márk" userId="5b754e74-2ec2-4aaf-b9f5-cf8f0656bdfa" providerId="ADAL" clId="{F4C2286D-0DBE-4644-A538-34A6C903FB9C}" dt="2022-01-20T14:32:05.641" v="30349" actId="1076"/>
          <ac:picMkLst>
            <pc:docMk/>
            <pc:sldMk cId="1184075690" sldId="859"/>
            <ac:picMk id="8" creationId="{63FF9E3B-043F-4A66-8A28-D3AAD80B242A}"/>
          </ac:picMkLst>
        </pc:picChg>
      </pc:sldChg>
      <pc:sldChg chg="modSp new mod">
        <pc:chgData name="Domonkos Márk" userId="5b754e74-2ec2-4aaf-b9f5-cf8f0656bdfa" providerId="ADAL" clId="{F4C2286D-0DBE-4644-A538-34A6C903FB9C}" dt="2022-01-20T14:32:32.788" v="30356" actId="12"/>
        <pc:sldMkLst>
          <pc:docMk/>
          <pc:sldMk cId="1611651197" sldId="860"/>
        </pc:sldMkLst>
        <pc:spChg chg="mod">
          <ac:chgData name="Domonkos Márk" userId="5b754e74-2ec2-4aaf-b9f5-cf8f0656bdfa" providerId="ADAL" clId="{F4C2286D-0DBE-4644-A538-34A6C903FB9C}" dt="2022-01-20T14:32:32.788" v="30356" actId="12"/>
          <ac:spMkLst>
            <pc:docMk/>
            <pc:sldMk cId="1611651197" sldId="860"/>
            <ac:spMk id="2" creationId="{7638CA46-D787-47D7-A6E1-8FB41340063B}"/>
          </ac:spMkLst>
        </pc:spChg>
        <pc:spChg chg="mod">
          <ac:chgData name="Domonkos Márk" userId="5b754e74-2ec2-4aaf-b9f5-cf8f0656bdfa" providerId="ADAL" clId="{F4C2286D-0DBE-4644-A538-34A6C903FB9C}" dt="2022-01-20T14:32:19.891" v="30351"/>
          <ac:spMkLst>
            <pc:docMk/>
            <pc:sldMk cId="1611651197" sldId="860"/>
            <ac:spMk id="6" creationId="{285D837D-39D1-40CF-A779-15030293FF44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20T14:32:53.539" v="30360"/>
        <pc:sldMkLst>
          <pc:docMk/>
          <pc:sldMk cId="3071136941" sldId="861"/>
        </pc:sldMkLst>
        <pc:spChg chg="del">
          <ac:chgData name="Domonkos Márk" userId="5b754e74-2ec2-4aaf-b9f5-cf8f0656bdfa" providerId="ADAL" clId="{F4C2286D-0DBE-4644-A538-34A6C903FB9C}" dt="2022-01-20T14:32:53.539" v="30360"/>
          <ac:spMkLst>
            <pc:docMk/>
            <pc:sldMk cId="3071136941" sldId="861"/>
            <ac:spMk id="2" creationId="{AD78DCA9-651C-4F1B-AFE1-5C2CBDF9D7F6}"/>
          </ac:spMkLst>
        </pc:spChg>
        <pc:spChg chg="mod">
          <ac:chgData name="Domonkos Márk" userId="5b754e74-2ec2-4aaf-b9f5-cf8f0656bdfa" providerId="ADAL" clId="{F4C2286D-0DBE-4644-A538-34A6C903FB9C}" dt="2022-01-20T14:32:48.905" v="30359" actId="6549"/>
          <ac:spMkLst>
            <pc:docMk/>
            <pc:sldMk cId="3071136941" sldId="861"/>
            <ac:spMk id="6" creationId="{30E383FE-B48C-43CA-AB24-204A884B46A5}"/>
          </ac:spMkLst>
        </pc:spChg>
        <pc:picChg chg="add mod">
          <ac:chgData name="Domonkos Márk" userId="5b754e74-2ec2-4aaf-b9f5-cf8f0656bdfa" providerId="ADAL" clId="{F4C2286D-0DBE-4644-A538-34A6C903FB9C}" dt="2022-01-20T14:32:53.539" v="30360"/>
          <ac:picMkLst>
            <pc:docMk/>
            <pc:sldMk cId="3071136941" sldId="861"/>
            <ac:picMk id="7" creationId="{2EA2CE42-F967-4F09-B61D-4879C254E7FA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4:33:15.535" v="30363"/>
        <pc:sldMkLst>
          <pc:docMk/>
          <pc:sldMk cId="3903907887" sldId="862"/>
        </pc:sldMkLst>
        <pc:spChg chg="del">
          <ac:chgData name="Domonkos Márk" userId="5b754e74-2ec2-4aaf-b9f5-cf8f0656bdfa" providerId="ADAL" clId="{F4C2286D-0DBE-4644-A538-34A6C903FB9C}" dt="2022-01-20T14:33:15.535" v="30363"/>
          <ac:spMkLst>
            <pc:docMk/>
            <pc:sldMk cId="3903907887" sldId="862"/>
            <ac:spMk id="2" creationId="{92CA3ECC-BC46-4051-B1C2-C64B8535F9D8}"/>
          </ac:spMkLst>
        </pc:spChg>
        <pc:spChg chg="mod">
          <ac:chgData name="Domonkos Márk" userId="5b754e74-2ec2-4aaf-b9f5-cf8f0656bdfa" providerId="ADAL" clId="{F4C2286D-0DBE-4644-A538-34A6C903FB9C}" dt="2022-01-20T14:33:11.636" v="30362"/>
          <ac:spMkLst>
            <pc:docMk/>
            <pc:sldMk cId="3903907887" sldId="862"/>
            <ac:spMk id="6" creationId="{33E37C91-9896-4280-84FF-D2CDF68EF060}"/>
          </ac:spMkLst>
        </pc:spChg>
        <pc:picChg chg="add mod">
          <ac:chgData name="Domonkos Márk" userId="5b754e74-2ec2-4aaf-b9f5-cf8f0656bdfa" providerId="ADAL" clId="{F4C2286D-0DBE-4644-A538-34A6C903FB9C}" dt="2022-01-20T14:33:15.535" v="30363"/>
          <ac:picMkLst>
            <pc:docMk/>
            <pc:sldMk cId="3903907887" sldId="862"/>
            <ac:picMk id="7" creationId="{18057692-3FD6-4F7C-8E1D-03FA433F0015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4:33:30.112" v="30369"/>
        <pc:sldMkLst>
          <pc:docMk/>
          <pc:sldMk cId="3509241998" sldId="863"/>
        </pc:sldMkLst>
        <pc:spChg chg="del">
          <ac:chgData name="Domonkos Márk" userId="5b754e74-2ec2-4aaf-b9f5-cf8f0656bdfa" providerId="ADAL" clId="{F4C2286D-0DBE-4644-A538-34A6C903FB9C}" dt="2022-01-20T14:33:30.112" v="30369"/>
          <ac:spMkLst>
            <pc:docMk/>
            <pc:sldMk cId="3509241998" sldId="863"/>
            <ac:spMk id="2" creationId="{6EC406CB-F338-42C5-814D-3C6F70BE618C}"/>
          </ac:spMkLst>
        </pc:spChg>
        <pc:spChg chg="mod">
          <ac:chgData name="Domonkos Márk" userId="5b754e74-2ec2-4aaf-b9f5-cf8f0656bdfa" providerId="ADAL" clId="{F4C2286D-0DBE-4644-A538-34A6C903FB9C}" dt="2022-01-20T14:33:25.555" v="30368" actId="27636"/>
          <ac:spMkLst>
            <pc:docMk/>
            <pc:sldMk cId="3509241998" sldId="863"/>
            <ac:spMk id="6" creationId="{9B37189F-6808-454A-9738-6AA6651CE299}"/>
          </ac:spMkLst>
        </pc:spChg>
        <pc:picChg chg="add mod">
          <ac:chgData name="Domonkos Márk" userId="5b754e74-2ec2-4aaf-b9f5-cf8f0656bdfa" providerId="ADAL" clId="{F4C2286D-0DBE-4644-A538-34A6C903FB9C}" dt="2022-01-20T14:33:30.112" v="30369"/>
          <ac:picMkLst>
            <pc:docMk/>
            <pc:sldMk cId="3509241998" sldId="863"/>
            <ac:picMk id="7" creationId="{D4326430-2F87-45C2-8859-4A404715E697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0T14:33:59.560" v="30376" actId="1076"/>
        <pc:sldMkLst>
          <pc:docMk/>
          <pc:sldMk cId="3103895305" sldId="864"/>
        </pc:sldMkLst>
        <pc:spChg chg="del">
          <ac:chgData name="Domonkos Márk" userId="5b754e74-2ec2-4aaf-b9f5-cf8f0656bdfa" providerId="ADAL" clId="{F4C2286D-0DBE-4644-A538-34A6C903FB9C}" dt="2022-01-20T14:33:53.212" v="30372"/>
          <ac:spMkLst>
            <pc:docMk/>
            <pc:sldMk cId="3103895305" sldId="864"/>
            <ac:spMk id="2" creationId="{E31E7844-AE3D-4C62-A857-3E3ED0A803C2}"/>
          </ac:spMkLst>
        </pc:spChg>
        <pc:spChg chg="mod">
          <ac:chgData name="Domonkos Márk" userId="5b754e74-2ec2-4aaf-b9f5-cf8f0656bdfa" providerId="ADAL" clId="{F4C2286D-0DBE-4644-A538-34A6C903FB9C}" dt="2022-01-20T14:33:47.757" v="30371"/>
          <ac:spMkLst>
            <pc:docMk/>
            <pc:sldMk cId="3103895305" sldId="864"/>
            <ac:spMk id="6" creationId="{CD1D5F18-5C7B-451D-8BEE-EC1D6A189047}"/>
          </ac:spMkLst>
        </pc:spChg>
        <pc:picChg chg="add mod">
          <ac:chgData name="Domonkos Márk" userId="5b754e74-2ec2-4aaf-b9f5-cf8f0656bdfa" providerId="ADAL" clId="{F4C2286D-0DBE-4644-A538-34A6C903FB9C}" dt="2022-01-20T14:33:59.560" v="30376" actId="1076"/>
          <ac:picMkLst>
            <pc:docMk/>
            <pc:sldMk cId="3103895305" sldId="864"/>
            <ac:picMk id="7" creationId="{9D482CE1-7F4A-46A1-B31E-C6436A6419C7}"/>
          </ac:picMkLst>
        </pc:picChg>
      </pc:sldChg>
      <pc:sldChg chg="modSp new mod">
        <pc:chgData name="Domonkos Márk" userId="5b754e74-2ec2-4aaf-b9f5-cf8f0656bdfa" providerId="ADAL" clId="{F4C2286D-0DBE-4644-A538-34A6C903FB9C}" dt="2022-01-20T14:34:34.222" v="30379"/>
        <pc:sldMkLst>
          <pc:docMk/>
          <pc:sldMk cId="1805657156" sldId="865"/>
        </pc:sldMkLst>
        <pc:spChg chg="mod">
          <ac:chgData name="Domonkos Márk" userId="5b754e74-2ec2-4aaf-b9f5-cf8f0656bdfa" providerId="ADAL" clId="{F4C2286D-0DBE-4644-A538-34A6C903FB9C}" dt="2022-01-20T14:34:34.222" v="30379"/>
          <ac:spMkLst>
            <pc:docMk/>
            <pc:sldMk cId="1805657156" sldId="865"/>
            <ac:spMk id="2" creationId="{BD8D56CD-1122-448E-9C98-2C141AA4EBD8}"/>
          </ac:spMkLst>
        </pc:spChg>
        <pc:spChg chg="mod">
          <ac:chgData name="Domonkos Márk" userId="5b754e74-2ec2-4aaf-b9f5-cf8f0656bdfa" providerId="ADAL" clId="{F4C2286D-0DBE-4644-A538-34A6C903FB9C}" dt="2022-01-20T14:34:29.963" v="30378"/>
          <ac:spMkLst>
            <pc:docMk/>
            <pc:sldMk cId="1805657156" sldId="865"/>
            <ac:spMk id="6" creationId="{07EAD4B2-ED7A-458F-B93E-5550A94D625E}"/>
          </ac:spMkLst>
        </pc:spChg>
      </pc:sldChg>
      <pc:sldChg chg="modSp new mod">
        <pc:chgData name="Domonkos Márk" userId="5b754e74-2ec2-4aaf-b9f5-cf8f0656bdfa" providerId="ADAL" clId="{F4C2286D-0DBE-4644-A538-34A6C903FB9C}" dt="2022-01-20T14:35:05.257" v="30384" actId="20577"/>
        <pc:sldMkLst>
          <pc:docMk/>
          <pc:sldMk cId="4101563987" sldId="866"/>
        </pc:sldMkLst>
        <pc:spChg chg="mod">
          <ac:chgData name="Domonkos Márk" userId="5b754e74-2ec2-4aaf-b9f5-cf8f0656bdfa" providerId="ADAL" clId="{F4C2286D-0DBE-4644-A538-34A6C903FB9C}" dt="2022-01-20T14:35:05.257" v="30384" actId="20577"/>
          <ac:spMkLst>
            <pc:docMk/>
            <pc:sldMk cId="4101563987" sldId="866"/>
            <ac:spMk id="2" creationId="{3F0669C4-E62C-442B-AD1A-9AD6DAE0E568}"/>
          </ac:spMkLst>
        </pc:spChg>
        <pc:spChg chg="mod">
          <ac:chgData name="Domonkos Márk" userId="5b754e74-2ec2-4aaf-b9f5-cf8f0656bdfa" providerId="ADAL" clId="{F4C2286D-0DBE-4644-A538-34A6C903FB9C}" dt="2022-01-20T14:34:59.123" v="30381"/>
          <ac:spMkLst>
            <pc:docMk/>
            <pc:sldMk cId="4101563987" sldId="866"/>
            <ac:spMk id="6" creationId="{A9AB59FD-CF93-40CE-9FC1-13EFCE16FBCD}"/>
          </ac:spMkLst>
        </pc:spChg>
      </pc:sldChg>
      <pc:sldChg chg="modSp new mod">
        <pc:chgData name="Domonkos Márk" userId="5b754e74-2ec2-4aaf-b9f5-cf8f0656bdfa" providerId="ADAL" clId="{F4C2286D-0DBE-4644-A538-34A6C903FB9C}" dt="2022-01-20T14:35:39.826" v="30416" actId="27636"/>
        <pc:sldMkLst>
          <pc:docMk/>
          <pc:sldMk cId="2855816533" sldId="867"/>
        </pc:sldMkLst>
        <pc:spChg chg="mod">
          <ac:chgData name="Domonkos Márk" userId="5b754e74-2ec2-4aaf-b9f5-cf8f0656bdfa" providerId="ADAL" clId="{F4C2286D-0DBE-4644-A538-34A6C903FB9C}" dt="2022-01-20T14:35:39.826" v="30416" actId="27636"/>
          <ac:spMkLst>
            <pc:docMk/>
            <pc:sldMk cId="2855816533" sldId="867"/>
            <ac:spMk id="2" creationId="{D6B0ADE6-7975-4EFB-BA2D-C7B4E923332F}"/>
          </ac:spMkLst>
        </pc:spChg>
        <pc:spChg chg="mod">
          <ac:chgData name="Domonkos Márk" userId="5b754e74-2ec2-4aaf-b9f5-cf8f0656bdfa" providerId="ADAL" clId="{F4C2286D-0DBE-4644-A538-34A6C903FB9C}" dt="2022-01-20T14:35:22.227" v="30411" actId="20577"/>
          <ac:spMkLst>
            <pc:docMk/>
            <pc:sldMk cId="2855816533" sldId="867"/>
            <ac:spMk id="6" creationId="{8700530F-41DB-4E23-9CA0-D16B7B587EA1}"/>
          </ac:spMkLst>
        </pc:spChg>
      </pc:sldChg>
      <pc:sldChg chg="modSp new mod">
        <pc:chgData name="Domonkos Márk" userId="5b754e74-2ec2-4aaf-b9f5-cf8f0656bdfa" providerId="ADAL" clId="{F4C2286D-0DBE-4644-A538-34A6C903FB9C}" dt="2022-01-20T14:39:29.974" v="30452" actId="20577"/>
        <pc:sldMkLst>
          <pc:docMk/>
          <pc:sldMk cId="878150528" sldId="868"/>
        </pc:sldMkLst>
        <pc:spChg chg="mod">
          <ac:chgData name="Domonkos Márk" userId="5b754e74-2ec2-4aaf-b9f5-cf8f0656bdfa" providerId="ADAL" clId="{F4C2286D-0DBE-4644-A538-34A6C903FB9C}" dt="2022-01-20T14:39:29.974" v="30452" actId="20577"/>
          <ac:spMkLst>
            <pc:docMk/>
            <pc:sldMk cId="878150528" sldId="868"/>
            <ac:spMk id="2" creationId="{4F86A33E-B50F-4553-94ED-D5E9429FDFDD}"/>
          </ac:spMkLst>
        </pc:spChg>
      </pc:sldChg>
      <pc:sldChg chg="modSp new mod">
        <pc:chgData name="Domonkos Márk" userId="5b754e74-2ec2-4aaf-b9f5-cf8f0656bdfa" providerId="ADAL" clId="{F4C2286D-0DBE-4644-A538-34A6C903FB9C}" dt="2022-01-20T16:43:50.566" v="30905" actId="113"/>
        <pc:sldMkLst>
          <pc:docMk/>
          <pc:sldMk cId="2411945847" sldId="869"/>
        </pc:sldMkLst>
        <pc:spChg chg="mod">
          <ac:chgData name="Domonkos Márk" userId="5b754e74-2ec2-4aaf-b9f5-cf8f0656bdfa" providerId="ADAL" clId="{F4C2286D-0DBE-4644-A538-34A6C903FB9C}" dt="2022-01-20T16:43:50.566" v="30905" actId="113"/>
          <ac:spMkLst>
            <pc:docMk/>
            <pc:sldMk cId="2411945847" sldId="869"/>
            <ac:spMk id="2" creationId="{E2924A4A-AADA-4803-A27D-2CB56283E9E7}"/>
          </ac:spMkLst>
        </pc:spChg>
        <pc:spChg chg="mod">
          <ac:chgData name="Domonkos Márk" userId="5b754e74-2ec2-4aaf-b9f5-cf8f0656bdfa" providerId="ADAL" clId="{F4C2286D-0DBE-4644-A538-34A6C903FB9C}" dt="2022-01-20T14:41:54.598" v="30456"/>
          <ac:spMkLst>
            <pc:docMk/>
            <pc:sldMk cId="2411945847" sldId="869"/>
            <ac:spMk id="6" creationId="{984E1287-8578-47E6-9BA0-00A65BF11BA9}"/>
          </ac:spMkLst>
        </pc:spChg>
      </pc:sldChg>
      <pc:sldChg chg="new del">
        <pc:chgData name="Domonkos Márk" userId="5b754e74-2ec2-4aaf-b9f5-cf8f0656bdfa" providerId="ADAL" clId="{F4C2286D-0DBE-4644-A538-34A6C903FB9C}" dt="2022-01-20T14:41:39.039" v="30454" actId="47"/>
        <pc:sldMkLst>
          <pc:docMk/>
          <pc:sldMk cId="4069485630" sldId="869"/>
        </pc:sldMkLst>
      </pc:sldChg>
      <pc:sldChg chg="addSp modSp new mod">
        <pc:chgData name="Domonkos Márk" userId="5b754e74-2ec2-4aaf-b9f5-cf8f0656bdfa" providerId="ADAL" clId="{F4C2286D-0DBE-4644-A538-34A6C903FB9C}" dt="2022-01-20T14:45:12.412" v="30584" actId="20577"/>
        <pc:sldMkLst>
          <pc:docMk/>
          <pc:sldMk cId="3015083796" sldId="870"/>
        </pc:sldMkLst>
        <pc:spChg chg="mod">
          <ac:chgData name="Domonkos Márk" userId="5b754e74-2ec2-4aaf-b9f5-cf8f0656bdfa" providerId="ADAL" clId="{F4C2286D-0DBE-4644-A538-34A6C903FB9C}" dt="2022-01-20T14:44:09.908" v="30492" actId="14100"/>
          <ac:spMkLst>
            <pc:docMk/>
            <pc:sldMk cId="3015083796" sldId="870"/>
            <ac:spMk id="2" creationId="{63E7606B-43E1-4B2A-9ABC-435108037B31}"/>
          </ac:spMkLst>
        </pc:spChg>
        <pc:spChg chg="mod">
          <ac:chgData name="Domonkos Márk" userId="5b754e74-2ec2-4aaf-b9f5-cf8f0656bdfa" providerId="ADAL" clId="{F4C2286D-0DBE-4644-A538-34A6C903FB9C}" dt="2022-01-20T14:43:04.333" v="30480" actId="27636"/>
          <ac:spMkLst>
            <pc:docMk/>
            <pc:sldMk cId="3015083796" sldId="870"/>
            <ac:spMk id="6" creationId="{18C01B83-EC42-489A-8383-5AC1439A0F82}"/>
          </ac:spMkLst>
        </pc:spChg>
        <pc:spChg chg="add mod">
          <ac:chgData name="Domonkos Márk" userId="5b754e74-2ec2-4aaf-b9f5-cf8f0656bdfa" providerId="ADAL" clId="{F4C2286D-0DBE-4644-A538-34A6C903FB9C}" dt="2022-01-20T14:44:27.985" v="30517" actId="20577"/>
          <ac:spMkLst>
            <pc:docMk/>
            <pc:sldMk cId="3015083796" sldId="870"/>
            <ac:spMk id="7" creationId="{5858AE36-476A-4958-B8A7-D06E37FD1F1C}"/>
          </ac:spMkLst>
        </pc:spChg>
        <pc:spChg chg="add mod">
          <ac:chgData name="Domonkos Márk" userId="5b754e74-2ec2-4aaf-b9f5-cf8f0656bdfa" providerId="ADAL" clId="{F4C2286D-0DBE-4644-A538-34A6C903FB9C}" dt="2022-01-20T14:44:35.530" v="30534" actId="20577"/>
          <ac:spMkLst>
            <pc:docMk/>
            <pc:sldMk cId="3015083796" sldId="870"/>
            <ac:spMk id="8" creationId="{F734E5EB-D108-45C4-B9BD-07A4814854DE}"/>
          </ac:spMkLst>
        </pc:spChg>
        <pc:spChg chg="add mod">
          <ac:chgData name="Domonkos Márk" userId="5b754e74-2ec2-4aaf-b9f5-cf8f0656bdfa" providerId="ADAL" clId="{F4C2286D-0DBE-4644-A538-34A6C903FB9C}" dt="2022-01-20T14:44:45.779" v="30556" actId="6549"/>
          <ac:spMkLst>
            <pc:docMk/>
            <pc:sldMk cId="3015083796" sldId="870"/>
            <ac:spMk id="9" creationId="{EB69B768-E77C-4910-AA20-4398CECCF654}"/>
          </ac:spMkLst>
        </pc:spChg>
        <pc:spChg chg="add mod">
          <ac:chgData name="Domonkos Márk" userId="5b754e74-2ec2-4aaf-b9f5-cf8f0656bdfa" providerId="ADAL" clId="{F4C2286D-0DBE-4644-A538-34A6C903FB9C}" dt="2022-01-20T14:45:12.412" v="30584" actId="20577"/>
          <ac:spMkLst>
            <pc:docMk/>
            <pc:sldMk cId="3015083796" sldId="870"/>
            <ac:spMk id="10" creationId="{FFC9F766-03DF-4D95-B211-090596171FB4}"/>
          </ac:spMkLst>
        </pc:spChg>
        <pc:spChg chg="add mod">
          <ac:chgData name="Domonkos Márk" userId="5b754e74-2ec2-4aaf-b9f5-cf8f0656bdfa" providerId="ADAL" clId="{F4C2286D-0DBE-4644-A538-34A6C903FB9C}" dt="2022-01-20T14:44:03" v="30487" actId="1076"/>
          <ac:spMkLst>
            <pc:docMk/>
            <pc:sldMk cId="3015083796" sldId="870"/>
            <ac:spMk id="11" creationId="{52CFEB5F-0B26-406C-B7D5-573F5DA3FB6E}"/>
          </ac:spMkLst>
        </pc:spChg>
        <pc:spChg chg="add mod">
          <ac:chgData name="Domonkos Márk" userId="5b754e74-2ec2-4aaf-b9f5-cf8f0656bdfa" providerId="ADAL" clId="{F4C2286D-0DBE-4644-A538-34A6C903FB9C}" dt="2022-01-20T14:44:03" v="30487" actId="1076"/>
          <ac:spMkLst>
            <pc:docMk/>
            <pc:sldMk cId="3015083796" sldId="870"/>
            <ac:spMk id="12" creationId="{947F451E-E136-4740-8439-11EF97963369}"/>
          </ac:spMkLst>
        </pc:spChg>
        <pc:spChg chg="add mod">
          <ac:chgData name="Domonkos Márk" userId="5b754e74-2ec2-4aaf-b9f5-cf8f0656bdfa" providerId="ADAL" clId="{F4C2286D-0DBE-4644-A538-34A6C903FB9C}" dt="2022-01-20T14:44:03" v="30487" actId="1076"/>
          <ac:spMkLst>
            <pc:docMk/>
            <pc:sldMk cId="3015083796" sldId="870"/>
            <ac:spMk id="13" creationId="{EFFE2E9B-E334-4ED5-A97E-12235CB745C1}"/>
          </ac:spMkLst>
        </pc:spChg>
        <pc:spChg chg="add mod">
          <ac:chgData name="Domonkos Márk" userId="5b754e74-2ec2-4aaf-b9f5-cf8f0656bdfa" providerId="ADAL" clId="{F4C2286D-0DBE-4644-A538-34A6C903FB9C}" dt="2022-01-20T14:44:03" v="30487" actId="1076"/>
          <ac:spMkLst>
            <pc:docMk/>
            <pc:sldMk cId="3015083796" sldId="870"/>
            <ac:spMk id="14" creationId="{E05E7654-309D-4109-8A2D-740C0E28574C}"/>
          </ac:spMkLst>
        </pc:spChg>
        <pc:spChg chg="add mod">
          <ac:chgData name="Domonkos Márk" userId="5b754e74-2ec2-4aaf-b9f5-cf8f0656bdfa" providerId="ADAL" clId="{F4C2286D-0DBE-4644-A538-34A6C903FB9C}" dt="2022-01-20T14:44:03" v="30487" actId="1076"/>
          <ac:spMkLst>
            <pc:docMk/>
            <pc:sldMk cId="3015083796" sldId="870"/>
            <ac:spMk id="15" creationId="{54934D58-D206-4681-A39D-5C6F2B300B27}"/>
          </ac:spMkLst>
        </pc:spChg>
        <pc:spChg chg="add mod">
          <ac:chgData name="Domonkos Márk" userId="5b754e74-2ec2-4aaf-b9f5-cf8f0656bdfa" providerId="ADAL" clId="{F4C2286D-0DBE-4644-A538-34A6C903FB9C}" dt="2022-01-20T14:44:03" v="30487" actId="1076"/>
          <ac:spMkLst>
            <pc:docMk/>
            <pc:sldMk cId="3015083796" sldId="870"/>
            <ac:spMk id="16" creationId="{42CBBD88-E96F-44CD-9029-33B9AD902768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4:46:07.446" v="30612" actId="20577"/>
        <pc:sldMkLst>
          <pc:docMk/>
          <pc:sldMk cId="4062482797" sldId="871"/>
        </pc:sldMkLst>
        <pc:spChg chg="del">
          <ac:chgData name="Domonkos Márk" userId="5b754e74-2ec2-4aaf-b9f5-cf8f0656bdfa" providerId="ADAL" clId="{F4C2286D-0DBE-4644-A538-34A6C903FB9C}" dt="2022-01-20T14:45:37.852" v="30598" actId="478"/>
          <ac:spMkLst>
            <pc:docMk/>
            <pc:sldMk cId="4062482797" sldId="871"/>
            <ac:spMk id="2" creationId="{1F000AC5-F626-4DD4-B878-01340C942249}"/>
          </ac:spMkLst>
        </pc:spChg>
        <pc:spChg chg="mod">
          <ac:chgData name="Domonkos Márk" userId="5b754e74-2ec2-4aaf-b9f5-cf8f0656bdfa" providerId="ADAL" clId="{F4C2286D-0DBE-4644-A538-34A6C903FB9C}" dt="2022-01-20T14:45:27.366" v="30595" actId="20577"/>
          <ac:spMkLst>
            <pc:docMk/>
            <pc:sldMk cId="4062482797" sldId="871"/>
            <ac:spMk id="6" creationId="{E41479A0-DEC5-41D5-8020-A0D5C1B3EAB9}"/>
          </ac:spMkLst>
        </pc:spChg>
        <pc:spChg chg="add mod">
          <ac:chgData name="Domonkos Márk" userId="5b754e74-2ec2-4aaf-b9f5-cf8f0656bdfa" providerId="ADAL" clId="{F4C2286D-0DBE-4644-A538-34A6C903FB9C}" dt="2022-01-20T14:45:36.027" v="30597" actId="1076"/>
          <ac:spMkLst>
            <pc:docMk/>
            <pc:sldMk cId="4062482797" sldId="871"/>
            <ac:spMk id="10" creationId="{1B4EADEF-720D-4104-AD55-71881BE945DF}"/>
          </ac:spMkLst>
        </pc:spChg>
        <pc:spChg chg="add mod">
          <ac:chgData name="Domonkos Márk" userId="5b754e74-2ec2-4aaf-b9f5-cf8f0656bdfa" providerId="ADAL" clId="{F4C2286D-0DBE-4644-A538-34A6C903FB9C}" dt="2022-01-20T14:45:36.027" v="30597" actId="1076"/>
          <ac:spMkLst>
            <pc:docMk/>
            <pc:sldMk cId="4062482797" sldId="871"/>
            <ac:spMk id="11" creationId="{569E9CF6-D153-4CF1-8F2A-15A523F349DC}"/>
          </ac:spMkLst>
        </pc:spChg>
        <pc:spChg chg="add mod">
          <ac:chgData name="Domonkos Márk" userId="5b754e74-2ec2-4aaf-b9f5-cf8f0656bdfa" providerId="ADAL" clId="{F4C2286D-0DBE-4644-A538-34A6C903FB9C}" dt="2022-01-20T14:45:36.027" v="30597" actId="1076"/>
          <ac:spMkLst>
            <pc:docMk/>
            <pc:sldMk cId="4062482797" sldId="871"/>
            <ac:spMk id="12" creationId="{D0AEBF1E-60D2-447F-AE71-1066BBC104C5}"/>
          </ac:spMkLst>
        </pc:spChg>
        <pc:spChg chg="add mod">
          <ac:chgData name="Domonkos Márk" userId="5b754e74-2ec2-4aaf-b9f5-cf8f0656bdfa" providerId="ADAL" clId="{F4C2286D-0DBE-4644-A538-34A6C903FB9C}" dt="2022-01-20T14:45:48.644" v="30600"/>
          <ac:spMkLst>
            <pc:docMk/>
            <pc:sldMk cId="4062482797" sldId="871"/>
            <ac:spMk id="13" creationId="{EBAA665B-3A70-49E1-B596-57ED00122B63}"/>
          </ac:spMkLst>
        </pc:spChg>
        <pc:spChg chg="add mod">
          <ac:chgData name="Domonkos Márk" userId="5b754e74-2ec2-4aaf-b9f5-cf8f0656bdfa" providerId="ADAL" clId="{F4C2286D-0DBE-4644-A538-34A6C903FB9C}" dt="2022-01-20T14:46:07.446" v="30612" actId="20577"/>
          <ac:spMkLst>
            <pc:docMk/>
            <pc:sldMk cId="4062482797" sldId="871"/>
            <ac:spMk id="14" creationId="{643949C3-135F-475C-BD77-FC0603C9A6C9}"/>
          </ac:spMkLst>
        </pc:spChg>
        <pc:spChg chg="add mod">
          <ac:chgData name="Domonkos Márk" userId="5b754e74-2ec2-4aaf-b9f5-cf8f0656bdfa" providerId="ADAL" clId="{F4C2286D-0DBE-4644-A538-34A6C903FB9C}" dt="2022-01-20T14:45:36.027" v="30597" actId="1076"/>
          <ac:spMkLst>
            <pc:docMk/>
            <pc:sldMk cId="4062482797" sldId="871"/>
            <ac:spMk id="15" creationId="{BBF1E107-FCDC-4305-A021-02E0ACB08802}"/>
          </ac:spMkLst>
        </pc:spChg>
        <pc:picChg chg="add mod">
          <ac:chgData name="Domonkos Márk" userId="5b754e74-2ec2-4aaf-b9f5-cf8f0656bdfa" providerId="ADAL" clId="{F4C2286D-0DBE-4644-A538-34A6C903FB9C}" dt="2022-01-20T14:45:36.027" v="30597" actId="1076"/>
          <ac:picMkLst>
            <pc:docMk/>
            <pc:sldMk cId="4062482797" sldId="871"/>
            <ac:picMk id="7" creationId="{BBEF3049-F2BB-4F01-B596-658E2C30175F}"/>
          </ac:picMkLst>
        </pc:picChg>
        <pc:picChg chg="add mod">
          <ac:chgData name="Domonkos Márk" userId="5b754e74-2ec2-4aaf-b9f5-cf8f0656bdfa" providerId="ADAL" clId="{F4C2286D-0DBE-4644-A538-34A6C903FB9C}" dt="2022-01-20T14:45:36.027" v="30597" actId="1076"/>
          <ac:picMkLst>
            <pc:docMk/>
            <pc:sldMk cId="4062482797" sldId="871"/>
            <ac:picMk id="8" creationId="{1150EEB1-7C37-40FF-A98D-5902B961CB89}"/>
          </ac:picMkLst>
        </pc:picChg>
        <pc:picChg chg="add mod">
          <ac:chgData name="Domonkos Márk" userId="5b754e74-2ec2-4aaf-b9f5-cf8f0656bdfa" providerId="ADAL" clId="{F4C2286D-0DBE-4644-A538-34A6C903FB9C}" dt="2022-01-20T14:45:36.027" v="30597" actId="1076"/>
          <ac:picMkLst>
            <pc:docMk/>
            <pc:sldMk cId="4062482797" sldId="871"/>
            <ac:picMk id="9" creationId="{E9E5C449-F41B-425D-98DE-3966BD39BA80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47:03.766" v="30622" actId="1076"/>
        <pc:sldMkLst>
          <pc:docMk/>
          <pc:sldMk cId="3489861036" sldId="872"/>
        </pc:sldMkLst>
        <pc:spChg chg="mod">
          <ac:chgData name="Domonkos Márk" userId="5b754e74-2ec2-4aaf-b9f5-cf8f0656bdfa" providerId="ADAL" clId="{F4C2286D-0DBE-4644-A538-34A6C903FB9C}" dt="2022-01-20T14:46:56.694" v="30620" actId="27636"/>
          <ac:spMkLst>
            <pc:docMk/>
            <pc:sldMk cId="3489861036" sldId="872"/>
            <ac:spMk id="2" creationId="{0057B33D-8C7B-4A7B-916C-9AD90BABD431}"/>
          </ac:spMkLst>
        </pc:spChg>
        <pc:spChg chg="mod">
          <ac:chgData name="Domonkos Márk" userId="5b754e74-2ec2-4aaf-b9f5-cf8f0656bdfa" providerId="ADAL" clId="{F4C2286D-0DBE-4644-A538-34A6C903FB9C}" dt="2022-01-20T14:46:29.676" v="30614"/>
          <ac:spMkLst>
            <pc:docMk/>
            <pc:sldMk cId="3489861036" sldId="872"/>
            <ac:spMk id="6" creationId="{61000D58-CF53-48E3-BE72-3542390C45FF}"/>
          </ac:spMkLst>
        </pc:spChg>
        <pc:picChg chg="add mod">
          <ac:chgData name="Domonkos Márk" userId="5b754e74-2ec2-4aaf-b9f5-cf8f0656bdfa" providerId="ADAL" clId="{F4C2286D-0DBE-4644-A538-34A6C903FB9C}" dt="2022-01-20T14:47:03.766" v="30622" actId="1076"/>
          <ac:picMkLst>
            <pc:docMk/>
            <pc:sldMk cId="3489861036" sldId="872"/>
            <ac:picMk id="7" creationId="{E0204697-E92D-4BEB-B2CF-CF27221CCF12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4:48:17.304" v="30634" actId="1076"/>
        <pc:sldMkLst>
          <pc:docMk/>
          <pc:sldMk cId="2835470435" sldId="873"/>
        </pc:sldMkLst>
        <pc:spChg chg="mod">
          <ac:chgData name="Domonkos Márk" userId="5b754e74-2ec2-4aaf-b9f5-cf8f0656bdfa" providerId="ADAL" clId="{F4C2286D-0DBE-4644-A538-34A6C903FB9C}" dt="2022-01-20T14:47:58.168" v="30632" actId="20577"/>
          <ac:spMkLst>
            <pc:docMk/>
            <pc:sldMk cId="2835470435" sldId="873"/>
            <ac:spMk id="2" creationId="{23D9B2D5-AADE-4A33-8272-FFD87D8A51DF}"/>
          </ac:spMkLst>
        </pc:spChg>
        <pc:spChg chg="mod">
          <ac:chgData name="Domonkos Márk" userId="5b754e74-2ec2-4aaf-b9f5-cf8f0656bdfa" providerId="ADAL" clId="{F4C2286D-0DBE-4644-A538-34A6C903FB9C}" dt="2022-01-20T14:47:29.727" v="30624"/>
          <ac:spMkLst>
            <pc:docMk/>
            <pc:sldMk cId="2835470435" sldId="873"/>
            <ac:spMk id="6" creationId="{553247BD-2817-4662-9EF2-AB7E3F95D14D}"/>
          </ac:spMkLst>
        </pc:spChg>
        <pc:spChg chg="add mod">
          <ac:chgData name="Domonkos Márk" userId="5b754e74-2ec2-4aaf-b9f5-cf8f0656bdfa" providerId="ADAL" clId="{F4C2286D-0DBE-4644-A538-34A6C903FB9C}" dt="2022-01-20T14:48:17.304" v="30634" actId="1076"/>
          <ac:spMkLst>
            <pc:docMk/>
            <pc:sldMk cId="2835470435" sldId="873"/>
            <ac:spMk id="8" creationId="{E3F0D1E8-F439-4BC8-B8F6-2061ACED0082}"/>
          </ac:spMkLst>
        </pc:spChg>
        <pc:spChg chg="add mod">
          <ac:chgData name="Domonkos Márk" userId="5b754e74-2ec2-4aaf-b9f5-cf8f0656bdfa" providerId="ADAL" clId="{F4C2286D-0DBE-4644-A538-34A6C903FB9C}" dt="2022-01-20T14:48:17.304" v="30634" actId="1076"/>
          <ac:spMkLst>
            <pc:docMk/>
            <pc:sldMk cId="2835470435" sldId="873"/>
            <ac:spMk id="9" creationId="{1182AB01-335C-4FDC-B3FD-CFE27C087559}"/>
          </ac:spMkLst>
        </pc:spChg>
        <pc:spChg chg="add mod">
          <ac:chgData name="Domonkos Márk" userId="5b754e74-2ec2-4aaf-b9f5-cf8f0656bdfa" providerId="ADAL" clId="{F4C2286D-0DBE-4644-A538-34A6C903FB9C}" dt="2022-01-20T14:48:17.304" v="30634" actId="1076"/>
          <ac:spMkLst>
            <pc:docMk/>
            <pc:sldMk cId="2835470435" sldId="873"/>
            <ac:spMk id="10" creationId="{8BFDF025-A767-443D-9505-88624C6FA545}"/>
          </ac:spMkLst>
        </pc:spChg>
        <pc:spChg chg="add mod">
          <ac:chgData name="Domonkos Márk" userId="5b754e74-2ec2-4aaf-b9f5-cf8f0656bdfa" providerId="ADAL" clId="{F4C2286D-0DBE-4644-A538-34A6C903FB9C}" dt="2022-01-20T14:48:17.304" v="30634" actId="1076"/>
          <ac:spMkLst>
            <pc:docMk/>
            <pc:sldMk cId="2835470435" sldId="873"/>
            <ac:spMk id="11" creationId="{67BA366B-CB23-411F-B129-9692C1186881}"/>
          </ac:spMkLst>
        </pc:spChg>
        <pc:spChg chg="add mod">
          <ac:chgData name="Domonkos Márk" userId="5b754e74-2ec2-4aaf-b9f5-cf8f0656bdfa" providerId="ADAL" clId="{F4C2286D-0DBE-4644-A538-34A6C903FB9C}" dt="2022-01-20T14:48:17.304" v="30634" actId="1076"/>
          <ac:spMkLst>
            <pc:docMk/>
            <pc:sldMk cId="2835470435" sldId="873"/>
            <ac:spMk id="12" creationId="{AE77F37A-05FE-4456-896B-E8FC6F6291F6}"/>
          </ac:spMkLst>
        </pc:spChg>
        <pc:spChg chg="add mod">
          <ac:chgData name="Domonkos Márk" userId="5b754e74-2ec2-4aaf-b9f5-cf8f0656bdfa" providerId="ADAL" clId="{F4C2286D-0DBE-4644-A538-34A6C903FB9C}" dt="2022-01-20T14:48:17.304" v="30634" actId="1076"/>
          <ac:spMkLst>
            <pc:docMk/>
            <pc:sldMk cId="2835470435" sldId="873"/>
            <ac:spMk id="13" creationId="{1C8D74EE-70A5-4437-831A-1FA8F8EB5311}"/>
          </ac:spMkLst>
        </pc:spChg>
        <pc:graphicFrameChg chg="add mod">
          <ac:chgData name="Domonkos Márk" userId="5b754e74-2ec2-4aaf-b9f5-cf8f0656bdfa" providerId="ADAL" clId="{F4C2286D-0DBE-4644-A538-34A6C903FB9C}" dt="2022-01-20T14:48:17.304" v="30634" actId="1076"/>
          <ac:graphicFrameMkLst>
            <pc:docMk/>
            <pc:sldMk cId="2835470435" sldId="873"/>
            <ac:graphicFrameMk id="7" creationId="{93847413-2C8A-4DD0-B50B-9CB199F73E16}"/>
          </ac:graphicFrameMkLst>
        </pc:graphicFrameChg>
      </pc:sldChg>
      <pc:sldChg chg="modSp new mod">
        <pc:chgData name="Domonkos Márk" userId="5b754e74-2ec2-4aaf-b9f5-cf8f0656bdfa" providerId="ADAL" clId="{F4C2286D-0DBE-4644-A538-34A6C903FB9C}" dt="2022-01-20T14:48:41.247" v="30639" actId="27636"/>
        <pc:sldMkLst>
          <pc:docMk/>
          <pc:sldMk cId="1154294910" sldId="874"/>
        </pc:sldMkLst>
        <pc:spChg chg="mod">
          <ac:chgData name="Domonkos Márk" userId="5b754e74-2ec2-4aaf-b9f5-cf8f0656bdfa" providerId="ADAL" clId="{F4C2286D-0DBE-4644-A538-34A6C903FB9C}" dt="2022-01-20T14:48:41.247" v="30639" actId="27636"/>
          <ac:spMkLst>
            <pc:docMk/>
            <pc:sldMk cId="1154294910" sldId="874"/>
            <ac:spMk id="2" creationId="{74065626-F2F4-45BA-BD8A-F779A92B5DDA}"/>
          </ac:spMkLst>
        </pc:spChg>
        <pc:spChg chg="mod">
          <ac:chgData name="Domonkos Márk" userId="5b754e74-2ec2-4aaf-b9f5-cf8f0656bdfa" providerId="ADAL" clId="{F4C2286D-0DBE-4644-A538-34A6C903FB9C}" dt="2022-01-20T14:48:32.980" v="30637" actId="27636"/>
          <ac:spMkLst>
            <pc:docMk/>
            <pc:sldMk cId="1154294910" sldId="874"/>
            <ac:spMk id="6" creationId="{F275B830-2CF3-44A9-8D00-E01514C50691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4:50:31.188" v="30659" actId="1076"/>
        <pc:sldMkLst>
          <pc:docMk/>
          <pc:sldMk cId="1327593443" sldId="875"/>
        </pc:sldMkLst>
        <pc:spChg chg="del">
          <ac:chgData name="Domonkos Márk" userId="5b754e74-2ec2-4aaf-b9f5-cf8f0656bdfa" providerId="ADAL" clId="{F4C2286D-0DBE-4644-A538-34A6C903FB9C}" dt="2022-01-20T14:49:13.923" v="30643" actId="478"/>
          <ac:spMkLst>
            <pc:docMk/>
            <pc:sldMk cId="1327593443" sldId="875"/>
            <ac:spMk id="2" creationId="{BADC93DE-3C1B-44C5-AB5C-30D28AF28657}"/>
          </ac:spMkLst>
        </pc:spChg>
        <pc:spChg chg="mod">
          <ac:chgData name="Domonkos Márk" userId="5b754e74-2ec2-4aaf-b9f5-cf8f0656bdfa" providerId="ADAL" clId="{F4C2286D-0DBE-4644-A538-34A6C903FB9C}" dt="2022-01-20T14:49:00.533" v="30641"/>
          <ac:spMkLst>
            <pc:docMk/>
            <pc:sldMk cId="1327593443" sldId="875"/>
            <ac:spMk id="6" creationId="{9C31BF12-227C-4940-AEFE-35BC17CF3E24}"/>
          </ac:spMkLst>
        </pc:spChg>
        <pc:spChg chg="add mod">
          <ac:chgData name="Domonkos Márk" userId="5b754e74-2ec2-4aaf-b9f5-cf8f0656bdfa" providerId="ADAL" clId="{F4C2286D-0DBE-4644-A538-34A6C903FB9C}" dt="2022-01-20T14:49:31.054" v="30645" actId="1076"/>
          <ac:spMkLst>
            <pc:docMk/>
            <pc:sldMk cId="1327593443" sldId="875"/>
            <ac:spMk id="8" creationId="{44639ECE-79A4-441C-A86C-0223203D4586}"/>
          </ac:spMkLst>
        </pc:spChg>
        <pc:spChg chg="add mod">
          <ac:chgData name="Domonkos Márk" userId="5b754e74-2ec2-4aaf-b9f5-cf8f0656bdfa" providerId="ADAL" clId="{F4C2286D-0DBE-4644-A538-34A6C903FB9C}" dt="2022-01-20T14:49:31.054" v="30645" actId="1076"/>
          <ac:spMkLst>
            <pc:docMk/>
            <pc:sldMk cId="1327593443" sldId="875"/>
            <ac:spMk id="9" creationId="{258C38F5-6FA0-4242-A7D3-3F45DA37C6C4}"/>
          </ac:spMkLst>
        </pc:spChg>
        <pc:spChg chg="add mod">
          <ac:chgData name="Domonkos Márk" userId="5b754e74-2ec2-4aaf-b9f5-cf8f0656bdfa" providerId="ADAL" clId="{F4C2286D-0DBE-4644-A538-34A6C903FB9C}" dt="2022-01-20T14:49:31.054" v="30645" actId="1076"/>
          <ac:spMkLst>
            <pc:docMk/>
            <pc:sldMk cId="1327593443" sldId="875"/>
            <ac:spMk id="10" creationId="{0AED561C-E978-4820-AA23-3F3902A26258}"/>
          </ac:spMkLst>
        </pc:spChg>
        <pc:spChg chg="add mod">
          <ac:chgData name="Domonkos Márk" userId="5b754e74-2ec2-4aaf-b9f5-cf8f0656bdfa" providerId="ADAL" clId="{F4C2286D-0DBE-4644-A538-34A6C903FB9C}" dt="2022-01-20T14:49:31.054" v="30645" actId="1076"/>
          <ac:spMkLst>
            <pc:docMk/>
            <pc:sldMk cId="1327593443" sldId="875"/>
            <ac:spMk id="11" creationId="{17AA0052-1472-4810-A6E8-809A019F4961}"/>
          </ac:spMkLst>
        </pc:spChg>
        <pc:spChg chg="add mod">
          <ac:chgData name="Domonkos Márk" userId="5b754e74-2ec2-4aaf-b9f5-cf8f0656bdfa" providerId="ADAL" clId="{F4C2286D-0DBE-4644-A538-34A6C903FB9C}" dt="2022-01-20T14:49:31.054" v="30645" actId="1076"/>
          <ac:spMkLst>
            <pc:docMk/>
            <pc:sldMk cId="1327593443" sldId="875"/>
            <ac:spMk id="12" creationId="{2E447D84-D625-48D0-9E12-498A99B295B5}"/>
          </ac:spMkLst>
        </pc:spChg>
        <pc:spChg chg="add mod">
          <ac:chgData name="Domonkos Márk" userId="5b754e74-2ec2-4aaf-b9f5-cf8f0656bdfa" providerId="ADAL" clId="{F4C2286D-0DBE-4644-A538-34A6C903FB9C}" dt="2022-01-20T14:49:38.861" v="30646" actId="1076"/>
          <ac:spMkLst>
            <pc:docMk/>
            <pc:sldMk cId="1327593443" sldId="875"/>
            <ac:spMk id="13" creationId="{8900B173-23B4-46F5-AA53-D4C6C6574596}"/>
          </ac:spMkLst>
        </pc:spChg>
        <pc:spChg chg="add mod">
          <ac:chgData name="Domonkos Márk" userId="5b754e74-2ec2-4aaf-b9f5-cf8f0656bdfa" providerId="ADAL" clId="{F4C2286D-0DBE-4644-A538-34A6C903FB9C}" dt="2022-01-20T14:49:31.054" v="30645" actId="1076"/>
          <ac:spMkLst>
            <pc:docMk/>
            <pc:sldMk cId="1327593443" sldId="875"/>
            <ac:spMk id="14" creationId="{70BA255C-BE64-4DA8-A185-DCCFE5805D46}"/>
          </ac:spMkLst>
        </pc:spChg>
        <pc:spChg chg="add mod">
          <ac:chgData name="Domonkos Márk" userId="5b754e74-2ec2-4aaf-b9f5-cf8f0656bdfa" providerId="ADAL" clId="{F4C2286D-0DBE-4644-A538-34A6C903FB9C}" dt="2022-01-20T14:50:31.188" v="30659" actId="1076"/>
          <ac:spMkLst>
            <pc:docMk/>
            <pc:sldMk cId="1327593443" sldId="875"/>
            <ac:spMk id="15" creationId="{F56BF9E9-2112-4102-868D-454ABB3C329D}"/>
          </ac:spMkLst>
        </pc:spChg>
        <pc:spChg chg="add mod">
          <ac:chgData name="Domonkos Márk" userId="5b754e74-2ec2-4aaf-b9f5-cf8f0656bdfa" providerId="ADAL" clId="{F4C2286D-0DBE-4644-A538-34A6C903FB9C}" dt="2022-01-20T14:49:31.054" v="30645" actId="1076"/>
          <ac:spMkLst>
            <pc:docMk/>
            <pc:sldMk cId="1327593443" sldId="875"/>
            <ac:spMk id="16" creationId="{BB43484F-E9ED-415D-8C5A-8627EF91CC41}"/>
          </ac:spMkLst>
        </pc:spChg>
        <pc:spChg chg="add mod">
          <ac:chgData name="Domonkos Márk" userId="5b754e74-2ec2-4aaf-b9f5-cf8f0656bdfa" providerId="ADAL" clId="{F4C2286D-0DBE-4644-A538-34A6C903FB9C}" dt="2022-01-20T14:49:31.054" v="30645" actId="1076"/>
          <ac:spMkLst>
            <pc:docMk/>
            <pc:sldMk cId="1327593443" sldId="875"/>
            <ac:spMk id="17" creationId="{C334DD5E-C8ED-4EBB-9785-207612DFF56F}"/>
          </ac:spMkLst>
        </pc:spChg>
        <pc:spChg chg="add mod">
          <ac:chgData name="Domonkos Márk" userId="5b754e74-2ec2-4aaf-b9f5-cf8f0656bdfa" providerId="ADAL" clId="{F4C2286D-0DBE-4644-A538-34A6C903FB9C}" dt="2022-01-20T14:49:31.054" v="30645" actId="1076"/>
          <ac:spMkLst>
            <pc:docMk/>
            <pc:sldMk cId="1327593443" sldId="875"/>
            <ac:spMk id="18" creationId="{433FC07D-689E-4F9D-8E62-20105593F6D2}"/>
          </ac:spMkLst>
        </pc:spChg>
        <pc:spChg chg="add mod">
          <ac:chgData name="Domonkos Márk" userId="5b754e74-2ec2-4aaf-b9f5-cf8f0656bdfa" providerId="ADAL" clId="{F4C2286D-0DBE-4644-A538-34A6C903FB9C}" dt="2022-01-20T14:50:03.604" v="30653" actId="1076"/>
          <ac:spMkLst>
            <pc:docMk/>
            <pc:sldMk cId="1327593443" sldId="875"/>
            <ac:spMk id="19" creationId="{D458EC71-C738-4F46-9397-4E39B0044B06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20" creationId="{76D599DB-E6C6-44FA-A919-AE4F43C1ECEF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21" creationId="{7228892A-EF80-400B-8CB6-3D7D3B43554A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22" creationId="{FBA3365D-B474-47B5-8234-0B755362E36C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23" creationId="{52789774-8EBA-495A-85ED-C4E4AAE6B9BB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24" creationId="{1AD70DFD-5DE4-4D52-A5C1-22B23BF4F10B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25" creationId="{7D911A61-2590-4BE3-BC23-8C289E74FA7F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26" creationId="{FDB03846-ABDD-4EB5-A375-D5A6A76BF009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27" creationId="{762601AD-4937-4FA1-AD8B-B385136E570D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28" creationId="{7A8F512C-A038-4144-8430-2D81A6D03643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29" creationId="{517460EB-3987-4F63-9251-B600A0E9DAAD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30" creationId="{EAD4117D-3BE8-4C34-867F-F1F2C10E5E81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31" creationId="{5E494D7A-C50C-48A6-A899-B8C88095D2D4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32" creationId="{BA49EAF2-B1CE-41ED-B8FA-C343368E83FC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33" creationId="{CCC991D4-7CB0-4F72-853B-E9F0AE1D03DC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34" creationId="{B19DCE44-1E9D-4AEF-9DBA-FBC57A9A668E}"/>
          </ac:spMkLst>
        </pc:spChg>
        <pc:spChg chg="add mod">
          <ac:chgData name="Domonkos Márk" userId="5b754e74-2ec2-4aaf-b9f5-cf8f0656bdfa" providerId="ADAL" clId="{F4C2286D-0DBE-4644-A538-34A6C903FB9C}" dt="2022-01-20T14:49:53.015" v="30649" actId="688"/>
          <ac:spMkLst>
            <pc:docMk/>
            <pc:sldMk cId="1327593443" sldId="875"/>
            <ac:spMk id="35" creationId="{CB4045A8-5ADC-47C0-AB7D-9CAA32238ADB}"/>
          </ac:spMkLst>
        </pc:spChg>
        <pc:spChg chg="add mod">
          <ac:chgData name="Domonkos Márk" userId="5b754e74-2ec2-4aaf-b9f5-cf8f0656bdfa" providerId="ADAL" clId="{F4C2286D-0DBE-4644-A538-34A6C903FB9C}" dt="2022-01-20T14:50:06.581" v="30654" actId="1076"/>
          <ac:spMkLst>
            <pc:docMk/>
            <pc:sldMk cId="1327593443" sldId="875"/>
            <ac:spMk id="36" creationId="{BA32AD31-47AB-4957-B200-9E80AD58EB5F}"/>
          </ac:spMkLst>
        </pc:spChg>
        <pc:spChg chg="add mod">
          <ac:chgData name="Domonkos Márk" userId="5b754e74-2ec2-4aaf-b9f5-cf8f0656bdfa" providerId="ADAL" clId="{F4C2286D-0DBE-4644-A538-34A6C903FB9C}" dt="2022-01-20T14:50:26.883" v="30658" actId="1076"/>
          <ac:spMkLst>
            <pc:docMk/>
            <pc:sldMk cId="1327593443" sldId="875"/>
            <ac:spMk id="38" creationId="{23ACFD07-1795-4940-A6C6-103E258590C1}"/>
          </ac:spMkLst>
        </pc:spChg>
        <pc:picChg chg="add mod">
          <ac:chgData name="Domonkos Márk" userId="5b754e74-2ec2-4aaf-b9f5-cf8f0656bdfa" providerId="ADAL" clId="{F4C2286D-0DBE-4644-A538-34A6C903FB9C}" dt="2022-01-20T14:49:19.902" v="30644" actId="1076"/>
          <ac:picMkLst>
            <pc:docMk/>
            <pc:sldMk cId="1327593443" sldId="875"/>
            <ac:picMk id="7" creationId="{3A2FC8C0-7423-45FD-A1E2-AD426F964DAB}"/>
          </ac:picMkLst>
        </pc:picChg>
      </pc:sldChg>
      <pc:sldChg chg="modSp new mod">
        <pc:chgData name="Domonkos Márk" userId="5b754e74-2ec2-4aaf-b9f5-cf8f0656bdfa" providerId="ADAL" clId="{F4C2286D-0DBE-4644-A538-34A6C903FB9C}" dt="2022-01-20T14:52:40.750" v="30690" actId="27636"/>
        <pc:sldMkLst>
          <pc:docMk/>
          <pc:sldMk cId="25978698" sldId="876"/>
        </pc:sldMkLst>
        <pc:spChg chg="mod">
          <ac:chgData name="Domonkos Márk" userId="5b754e74-2ec2-4aaf-b9f5-cf8f0656bdfa" providerId="ADAL" clId="{F4C2286D-0DBE-4644-A538-34A6C903FB9C}" dt="2022-01-20T14:52:40.750" v="30690" actId="27636"/>
          <ac:spMkLst>
            <pc:docMk/>
            <pc:sldMk cId="25978698" sldId="876"/>
            <ac:spMk id="2" creationId="{9F82ADDD-B432-4CA7-AC9F-972FBBDA33B0}"/>
          </ac:spMkLst>
        </pc:spChg>
        <pc:spChg chg="mod">
          <ac:chgData name="Domonkos Márk" userId="5b754e74-2ec2-4aaf-b9f5-cf8f0656bdfa" providerId="ADAL" clId="{F4C2286D-0DBE-4644-A538-34A6C903FB9C}" dt="2022-01-20T14:51:01.931" v="30661"/>
          <ac:spMkLst>
            <pc:docMk/>
            <pc:sldMk cId="25978698" sldId="876"/>
            <ac:spMk id="6" creationId="{B50E2B49-E70D-4DC1-9B71-1A740271BBE3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20T14:55:27.563" v="30800" actId="20577"/>
        <pc:sldMkLst>
          <pc:docMk/>
          <pc:sldMk cId="1162552677" sldId="877"/>
        </pc:sldMkLst>
        <pc:spChg chg="del">
          <ac:chgData name="Domonkos Márk" userId="5b754e74-2ec2-4aaf-b9f5-cf8f0656bdfa" providerId="ADAL" clId="{F4C2286D-0DBE-4644-A538-34A6C903FB9C}" dt="2022-01-20T14:53:23.783" v="30710" actId="478"/>
          <ac:spMkLst>
            <pc:docMk/>
            <pc:sldMk cId="1162552677" sldId="877"/>
            <ac:spMk id="2" creationId="{58FF094E-6013-4841-82F2-103A9101F304}"/>
          </ac:spMkLst>
        </pc:spChg>
        <pc:spChg chg="mod">
          <ac:chgData name="Domonkos Márk" userId="5b754e74-2ec2-4aaf-b9f5-cf8f0656bdfa" providerId="ADAL" clId="{F4C2286D-0DBE-4644-A538-34A6C903FB9C}" dt="2022-01-20T14:52:57.524" v="30709" actId="20577"/>
          <ac:spMkLst>
            <pc:docMk/>
            <pc:sldMk cId="1162552677" sldId="877"/>
            <ac:spMk id="6" creationId="{96A5BE65-198C-4566-93C1-414A26550D62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7" creationId="{4C9902A6-09A8-4CA9-A741-C3FC93A5A0A4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8" creationId="{3E04B537-DD11-41D5-83DA-DC91D08454A0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9" creationId="{3AFF5448-2BD4-4C99-A95A-146E92C495F1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10" creationId="{03D1CBB1-EBFC-4895-842F-313F10B19D2A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11" creationId="{A350DC31-1C30-4DFC-99E4-8138090AD4E1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12" creationId="{0602BACB-999D-40F6-B3E0-E2061C89355E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13" creationId="{7D2C33B0-1501-43C8-8AD8-646744C84758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14" creationId="{F2DF87BF-B4F1-40B3-9EB9-DD7BFD91A113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15" creationId="{0979FAEF-2670-4795-BC1F-90ADF71A027E}"/>
          </ac:spMkLst>
        </pc:spChg>
        <pc:spChg chg="add mod">
          <ac:chgData name="Domonkos Márk" userId="5b754e74-2ec2-4aaf-b9f5-cf8f0656bdfa" providerId="ADAL" clId="{F4C2286D-0DBE-4644-A538-34A6C903FB9C}" dt="2022-01-20T14:53:40.814" v="30715" actId="1076"/>
          <ac:spMkLst>
            <pc:docMk/>
            <pc:sldMk cId="1162552677" sldId="877"/>
            <ac:spMk id="16" creationId="{737CBBFC-8C99-46DB-AC83-43AD33D159C5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17" creationId="{16550616-5DF8-4DB6-A901-3EE0F970F8B6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18" creationId="{A698A4E5-8CFE-4823-A4D6-0A9FB34190B3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19" creationId="{2E9470E6-D9AE-4339-81B2-4BCA1228AB7E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20" creationId="{202BD8FB-E6E7-4CD1-9A04-E6942338C9DB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21" creationId="{5D2E961E-1FE3-4E61-9F83-B4A665EDDC67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22" creationId="{E5799D0D-0C98-4800-985C-3E4F46E61ADE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23" creationId="{895A611F-4BD2-4357-88A0-A0D2B8174CB7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24" creationId="{552904D4-EDD6-4CC5-95D4-883C78A53C94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25" creationId="{E4CF8D37-A2FD-45F6-B4C2-21273018DEAE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26" creationId="{151798D0-191D-4CD6-BA86-E6348D6945A6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27" creationId="{1B44BDE1-D1FB-4400-AB62-1632B15D4262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28" creationId="{19AD7B70-CF07-4A13-AC1C-993882CA8DE3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29" creationId="{0A14DC6A-674E-459D-B483-0FF77FB6A494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30" creationId="{AEFFD8E5-9D52-41A2-880D-B516D50659A7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31" creationId="{9608914A-0793-4E20-B101-B54ECD4F2717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32" creationId="{55068629-4DB8-4188-8231-43CAAB80DC64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33" creationId="{CA3926EE-3900-442D-867B-7D31FDB3570A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34" creationId="{07F815E8-92DF-45A9-85DF-279AF5EDE454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35" creationId="{C22B6EAE-CF0B-4B6B-AB01-C318409BD9A5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36" creationId="{D0057FC0-D748-47A9-9084-B6E1E789E299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37" creationId="{3E4191DB-61B7-4B0B-92AA-EC4565EA2FCB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38" creationId="{2B10C50C-2A39-4763-9100-A8CF3BB675D7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39" creationId="{5538B0F2-8F1D-4FBE-9C6D-AD30A85D9C59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40" creationId="{7B2E0AF8-772B-4BC3-AD40-21DA66983F9B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41" creationId="{AFAB42A4-316B-4A80-9F25-91B73FBDC090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42" creationId="{A733FF3F-B414-44F8-9D2D-52ECBB302EBD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43" creationId="{F88D0C1F-4284-4EBF-9BA0-268CEEB996EF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44" creationId="{925E2584-A86D-428F-8C2D-D541FE0DD227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45" creationId="{651F5955-00BE-482D-97C0-67DC6BF2EA3A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46" creationId="{C1FA016E-8FD7-454B-BA0E-EE785340D830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47" creationId="{A40F068F-5F47-473E-9729-4592FC927F07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48" creationId="{BF72432F-499B-4CC8-9C69-A15B9BE86D78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49" creationId="{D501D203-FA97-470B-A076-878895FEE066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50" creationId="{976FDA34-AF92-4991-B82F-9B89C47B1398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51" creationId="{A09B337F-EE41-4855-AA24-1098C5A7E70E}"/>
          </ac:spMkLst>
        </pc:spChg>
        <pc:spChg chg="add mod">
          <ac:chgData name="Domonkos Márk" userId="5b754e74-2ec2-4aaf-b9f5-cf8f0656bdfa" providerId="ADAL" clId="{F4C2286D-0DBE-4644-A538-34A6C903FB9C}" dt="2022-01-20T14:55:22.061" v="30790" actId="1076"/>
          <ac:spMkLst>
            <pc:docMk/>
            <pc:sldMk cId="1162552677" sldId="877"/>
            <ac:spMk id="52" creationId="{75E70CA8-24F0-4234-BB25-BD8A59871574}"/>
          </ac:spMkLst>
        </pc:spChg>
        <pc:spChg chg="add mod">
          <ac:chgData name="Domonkos Márk" userId="5b754e74-2ec2-4aaf-b9f5-cf8f0656bdfa" providerId="ADAL" clId="{F4C2286D-0DBE-4644-A538-34A6C903FB9C}" dt="2022-01-20T14:54:35.046" v="30730" actId="6549"/>
          <ac:spMkLst>
            <pc:docMk/>
            <pc:sldMk cId="1162552677" sldId="877"/>
            <ac:spMk id="53" creationId="{199601E8-FCD5-4EDA-813C-C5AA45A4FA0E}"/>
          </ac:spMkLst>
        </pc:spChg>
        <pc:spChg chg="add mod">
          <ac:chgData name="Domonkos Márk" userId="5b754e74-2ec2-4aaf-b9f5-cf8f0656bdfa" providerId="ADAL" clId="{F4C2286D-0DBE-4644-A538-34A6C903FB9C}" dt="2022-01-20T14:54:42.499" v="30740" actId="20577"/>
          <ac:spMkLst>
            <pc:docMk/>
            <pc:sldMk cId="1162552677" sldId="877"/>
            <ac:spMk id="54" creationId="{5EC489E6-04A8-4F9F-995E-12B85C34D185}"/>
          </ac:spMkLst>
        </pc:spChg>
        <pc:spChg chg="add mod">
          <ac:chgData name="Domonkos Márk" userId="5b754e74-2ec2-4aaf-b9f5-cf8f0656bdfa" providerId="ADAL" clId="{F4C2286D-0DBE-4644-A538-34A6C903FB9C}" dt="2022-01-20T14:54:58.721" v="30767" actId="20577"/>
          <ac:spMkLst>
            <pc:docMk/>
            <pc:sldMk cId="1162552677" sldId="877"/>
            <ac:spMk id="55" creationId="{1A97E798-7CD2-4E48-A760-815A6C2C68D0}"/>
          </ac:spMkLst>
        </pc:spChg>
        <pc:spChg chg="add mod">
          <ac:chgData name="Domonkos Márk" userId="5b754e74-2ec2-4aaf-b9f5-cf8f0656bdfa" providerId="ADAL" clId="{F4C2286D-0DBE-4644-A538-34A6C903FB9C}" dt="2022-01-20T14:55:27.563" v="30800" actId="20577"/>
          <ac:spMkLst>
            <pc:docMk/>
            <pc:sldMk cId="1162552677" sldId="877"/>
            <ac:spMk id="56" creationId="{C0E081AE-0E1B-4B82-9098-9350C9B8505A}"/>
          </ac:spMkLst>
        </pc:spChg>
        <pc:spChg chg="add mod">
          <ac:chgData name="Domonkos Márk" userId="5b754e74-2ec2-4aaf-b9f5-cf8f0656bdfa" providerId="ADAL" clId="{F4C2286D-0DBE-4644-A538-34A6C903FB9C}" dt="2022-01-20T14:55:17.077" v="30789" actId="20577"/>
          <ac:spMkLst>
            <pc:docMk/>
            <pc:sldMk cId="1162552677" sldId="877"/>
            <ac:spMk id="57" creationId="{8C1DE0AF-1E77-4966-8CD9-AB7A8F3D3796}"/>
          </ac:spMkLst>
        </pc:spChg>
        <pc:spChg chg="add mod">
          <ac:chgData name="Domonkos Márk" userId="5b754e74-2ec2-4aaf-b9f5-cf8f0656bdfa" providerId="ADAL" clId="{F4C2286D-0DBE-4644-A538-34A6C903FB9C}" dt="2022-01-20T14:55:06.874" v="30778" actId="20577"/>
          <ac:spMkLst>
            <pc:docMk/>
            <pc:sldMk cId="1162552677" sldId="877"/>
            <ac:spMk id="58" creationId="{1827D85A-4F89-4420-9D25-188C184FDAB5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59" creationId="{6E7DCC10-9590-4671-8F82-5E33579CC75D}"/>
          </ac:spMkLst>
        </pc:spChg>
        <pc:spChg chg="add mod">
          <ac:chgData name="Domonkos Márk" userId="5b754e74-2ec2-4aaf-b9f5-cf8f0656bdfa" providerId="ADAL" clId="{F4C2286D-0DBE-4644-A538-34A6C903FB9C}" dt="2022-01-20T14:53:32.072" v="30712" actId="1076"/>
          <ac:spMkLst>
            <pc:docMk/>
            <pc:sldMk cId="1162552677" sldId="877"/>
            <ac:spMk id="60" creationId="{2FDBF1DB-C731-4DDD-AA0D-5B3A87DBED9B}"/>
          </ac:spMkLst>
        </pc:spChg>
        <pc:spChg chg="add mod">
          <ac:chgData name="Domonkos Márk" userId="5b754e74-2ec2-4aaf-b9f5-cf8f0656bdfa" providerId="ADAL" clId="{F4C2286D-0DBE-4644-A538-34A6C903FB9C}" dt="2022-01-20T14:54:02.694" v="30717"/>
          <ac:spMkLst>
            <pc:docMk/>
            <pc:sldMk cId="1162552677" sldId="877"/>
            <ac:spMk id="61" creationId="{ECCE56D9-8257-4EB3-993C-221477381D4F}"/>
          </ac:spMkLst>
        </pc:spChg>
        <pc:spChg chg="add mod">
          <ac:chgData name="Domonkos Márk" userId="5b754e74-2ec2-4aaf-b9f5-cf8f0656bdfa" providerId="ADAL" clId="{F4C2286D-0DBE-4644-A538-34A6C903FB9C}" dt="2022-01-20T14:54:13.720" v="30718"/>
          <ac:spMkLst>
            <pc:docMk/>
            <pc:sldMk cId="1162552677" sldId="877"/>
            <ac:spMk id="62" creationId="{E6F372BF-4450-4A91-835F-F98952FF8642}"/>
          </ac:spMkLst>
        </pc:spChg>
        <pc:spChg chg="add mod">
          <ac:chgData name="Domonkos Márk" userId="5b754e74-2ec2-4aaf-b9f5-cf8f0656bdfa" providerId="ADAL" clId="{F4C2286D-0DBE-4644-A538-34A6C903FB9C}" dt="2022-01-20T14:54:26.171" v="30719"/>
          <ac:spMkLst>
            <pc:docMk/>
            <pc:sldMk cId="1162552677" sldId="877"/>
            <ac:spMk id="63" creationId="{A91F3899-2DB4-4BB8-8014-53E5A6989857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4:56:04.398" v="30809" actId="1076"/>
        <pc:sldMkLst>
          <pc:docMk/>
          <pc:sldMk cId="47553265" sldId="878"/>
        </pc:sldMkLst>
        <pc:spChg chg="del">
          <ac:chgData name="Domonkos Márk" userId="5b754e74-2ec2-4aaf-b9f5-cf8f0656bdfa" providerId="ADAL" clId="{F4C2286D-0DBE-4644-A538-34A6C903FB9C}" dt="2022-01-20T14:55:54.880" v="30803"/>
          <ac:spMkLst>
            <pc:docMk/>
            <pc:sldMk cId="47553265" sldId="878"/>
            <ac:spMk id="2" creationId="{D8712889-2D37-4C3A-924D-88063D5DB048}"/>
          </ac:spMkLst>
        </pc:spChg>
        <pc:spChg chg="mod">
          <ac:chgData name="Domonkos Márk" userId="5b754e74-2ec2-4aaf-b9f5-cf8f0656bdfa" providerId="ADAL" clId="{F4C2286D-0DBE-4644-A538-34A6C903FB9C}" dt="2022-01-20T14:55:51.179" v="30802"/>
          <ac:spMkLst>
            <pc:docMk/>
            <pc:sldMk cId="47553265" sldId="878"/>
            <ac:spMk id="6" creationId="{A3307AC5-2D9C-49E4-9DA8-83652566EAD5}"/>
          </ac:spMkLst>
        </pc:spChg>
        <pc:picChg chg="add mod">
          <ac:chgData name="Domonkos Márk" userId="5b754e74-2ec2-4aaf-b9f5-cf8f0656bdfa" providerId="ADAL" clId="{F4C2286D-0DBE-4644-A538-34A6C903FB9C}" dt="2022-01-20T14:56:04.398" v="30809" actId="1076"/>
          <ac:picMkLst>
            <pc:docMk/>
            <pc:sldMk cId="47553265" sldId="878"/>
            <ac:picMk id="7" creationId="{B162DF72-FD40-4DF2-963E-8A319DF4CA5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4:56:23.485" v="30813"/>
        <pc:sldMkLst>
          <pc:docMk/>
          <pc:sldMk cId="2572616883" sldId="879"/>
        </pc:sldMkLst>
        <pc:spChg chg="del">
          <ac:chgData name="Domonkos Márk" userId="5b754e74-2ec2-4aaf-b9f5-cf8f0656bdfa" providerId="ADAL" clId="{F4C2286D-0DBE-4644-A538-34A6C903FB9C}" dt="2022-01-20T14:56:23.485" v="30813"/>
          <ac:spMkLst>
            <pc:docMk/>
            <pc:sldMk cId="2572616883" sldId="879"/>
            <ac:spMk id="2" creationId="{DC9CCA7F-9E6F-4C28-B741-D8E14DBF4A92}"/>
          </ac:spMkLst>
        </pc:spChg>
        <pc:spChg chg="mod">
          <ac:chgData name="Domonkos Márk" userId="5b754e74-2ec2-4aaf-b9f5-cf8f0656bdfa" providerId="ADAL" clId="{F4C2286D-0DBE-4644-A538-34A6C903FB9C}" dt="2022-01-20T14:56:18.736" v="30812" actId="27636"/>
          <ac:spMkLst>
            <pc:docMk/>
            <pc:sldMk cId="2572616883" sldId="879"/>
            <ac:spMk id="6" creationId="{C1C2B0A8-F73C-492A-8C44-8B7C3C589BF4}"/>
          </ac:spMkLst>
        </pc:spChg>
        <pc:picChg chg="add mod">
          <ac:chgData name="Domonkos Márk" userId="5b754e74-2ec2-4aaf-b9f5-cf8f0656bdfa" providerId="ADAL" clId="{F4C2286D-0DBE-4644-A538-34A6C903FB9C}" dt="2022-01-20T14:56:23.485" v="30813"/>
          <ac:picMkLst>
            <pc:docMk/>
            <pc:sldMk cId="2572616883" sldId="879"/>
            <ac:picMk id="7" creationId="{407B2F0C-CEAA-4579-A74A-9DB7A34D1B4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4:56:47.820" v="30816"/>
        <pc:sldMkLst>
          <pc:docMk/>
          <pc:sldMk cId="1892888483" sldId="880"/>
        </pc:sldMkLst>
        <pc:spChg chg="del">
          <ac:chgData name="Domonkos Márk" userId="5b754e74-2ec2-4aaf-b9f5-cf8f0656bdfa" providerId="ADAL" clId="{F4C2286D-0DBE-4644-A538-34A6C903FB9C}" dt="2022-01-20T14:56:47.820" v="30816"/>
          <ac:spMkLst>
            <pc:docMk/>
            <pc:sldMk cId="1892888483" sldId="880"/>
            <ac:spMk id="2" creationId="{FB6A2968-1265-4CDD-A77A-C4AC533BB62B}"/>
          </ac:spMkLst>
        </pc:spChg>
        <pc:spChg chg="mod">
          <ac:chgData name="Domonkos Márk" userId="5b754e74-2ec2-4aaf-b9f5-cf8f0656bdfa" providerId="ADAL" clId="{F4C2286D-0DBE-4644-A538-34A6C903FB9C}" dt="2022-01-20T14:56:43.524" v="30815"/>
          <ac:spMkLst>
            <pc:docMk/>
            <pc:sldMk cId="1892888483" sldId="880"/>
            <ac:spMk id="6" creationId="{C076DC9B-451B-4EDD-8212-9F5D38F1A484}"/>
          </ac:spMkLst>
        </pc:spChg>
        <pc:picChg chg="add mod">
          <ac:chgData name="Domonkos Márk" userId="5b754e74-2ec2-4aaf-b9f5-cf8f0656bdfa" providerId="ADAL" clId="{F4C2286D-0DBE-4644-A538-34A6C903FB9C}" dt="2022-01-20T14:56:47.820" v="30816"/>
          <ac:picMkLst>
            <pc:docMk/>
            <pc:sldMk cId="1892888483" sldId="880"/>
            <ac:picMk id="7" creationId="{47643CE3-C374-41E7-BF5C-9E01251D4E0C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4:59:26.388" v="30851" actId="14100"/>
        <pc:sldMkLst>
          <pc:docMk/>
          <pc:sldMk cId="1515399091" sldId="881"/>
        </pc:sldMkLst>
        <pc:spChg chg="del">
          <ac:chgData name="Domonkos Márk" userId="5b754e74-2ec2-4aaf-b9f5-cf8f0656bdfa" providerId="ADAL" clId="{F4C2286D-0DBE-4644-A538-34A6C903FB9C}" dt="2022-01-20T14:57:44.390" v="30820"/>
          <ac:spMkLst>
            <pc:docMk/>
            <pc:sldMk cId="1515399091" sldId="881"/>
            <ac:spMk id="2" creationId="{AAEA3810-66E4-48E3-AACB-F8E850F73F1A}"/>
          </ac:spMkLst>
        </pc:spChg>
        <pc:spChg chg="mod">
          <ac:chgData name="Domonkos Márk" userId="5b754e74-2ec2-4aaf-b9f5-cf8f0656bdfa" providerId="ADAL" clId="{F4C2286D-0DBE-4644-A538-34A6C903FB9C}" dt="2022-01-20T14:57:50.221" v="30822"/>
          <ac:spMkLst>
            <pc:docMk/>
            <pc:sldMk cId="1515399091" sldId="881"/>
            <ac:spMk id="6" creationId="{A62CF204-7FCB-4E77-BAAF-B86F57D0890D}"/>
          </ac:spMkLst>
        </pc:spChg>
        <pc:spChg chg="add mod">
          <ac:chgData name="Domonkos Márk" userId="5b754e74-2ec2-4aaf-b9f5-cf8f0656bdfa" providerId="ADAL" clId="{F4C2286D-0DBE-4644-A538-34A6C903FB9C}" dt="2022-01-20T14:59:00.736" v="30843" actId="1076"/>
          <ac:spMkLst>
            <pc:docMk/>
            <pc:sldMk cId="1515399091" sldId="881"/>
            <ac:spMk id="9" creationId="{4512F81B-EB63-4F2D-964E-D62B4D67CB62}"/>
          </ac:spMkLst>
        </pc:spChg>
        <pc:spChg chg="add mod">
          <ac:chgData name="Domonkos Márk" userId="5b754e74-2ec2-4aaf-b9f5-cf8f0656bdfa" providerId="ADAL" clId="{F4C2286D-0DBE-4644-A538-34A6C903FB9C}" dt="2022-01-20T14:59:17.548" v="30849" actId="1076"/>
          <ac:spMkLst>
            <pc:docMk/>
            <pc:sldMk cId="1515399091" sldId="881"/>
            <ac:spMk id="11" creationId="{6716364D-386E-4D59-956B-78DCFF8D13C0}"/>
          </ac:spMkLst>
        </pc:spChg>
        <pc:picChg chg="add mod">
          <ac:chgData name="Domonkos Márk" userId="5b754e74-2ec2-4aaf-b9f5-cf8f0656bdfa" providerId="ADAL" clId="{F4C2286D-0DBE-4644-A538-34A6C903FB9C}" dt="2022-01-20T14:59:26.388" v="30851" actId="14100"/>
          <ac:picMkLst>
            <pc:docMk/>
            <pc:sldMk cId="1515399091" sldId="881"/>
            <ac:picMk id="7" creationId="{006C0A60-E251-45B9-BFC3-BD91239316B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5:00:42.349" v="30867" actId="12385"/>
        <pc:sldMkLst>
          <pc:docMk/>
          <pc:sldMk cId="211085942" sldId="882"/>
        </pc:sldMkLst>
        <pc:spChg chg="del">
          <ac:chgData name="Domonkos Márk" userId="5b754e74-2ec2-4aaf-b9f5-cf8f0656bdfa" providerId="ADAL" clId="{F4C2286D-0DBE-4644-A538-34A6C903FB9C}" dt="2022-01-20T14:59:50.150" v="30857" actId="478"/>
          <ac:spMkLst>
            <pc:docMk/>
            <pc:sldMk cId="211085942" sldId="882"/>
            <ac:spMk id="2" creationId="{C2555BD0-49EC-4574-8AA0-2CC5E1FBE699}"/>
          </ac:spMkLst>
        </pc:spChg>
        <pc:spChg chg="mod">
          <ac:chgData name="Domonkos Márk" userId="5b754e74-2ec2-4aaf-b9f5-cf8f0656bdfa" providerId="ADAL" clId="{F4C2286D-0DBE-4644-A538-34A6C903FB9C}" dt="2022-01-20T14:59:37.074" v="30854" actId="27636"/>
          <ac:spMkLst>
            <pc:docMk/>
            <pc:sldMk cId="211085942" sldId="882"/>
            <ac:spMk id="6" creationId="{4485049B-15BA-4B30-9256-FEDA8A6BDB10}"/>
          </ac:spMkLst>
        </pc:spChg>
        <pc:spChg chg="add mod">
          <ac:chgData name="Domonkos Márk" userId="5b754e74-2ec2-4aaf-b9f5-cf8f0656bdfa" providerId="ADAL" clId="{F4C2286D-0DBE-4644-A538-34A6C903FB9C}" dt="2022-01-20T15:00:04.083" v="30860" actId="1076"/>
          <ac:spMkLst>
            <pc:docMk/>
            <pc:sldMk cId="211085942" sldId="882"/>
            <ac:spMk id="7" creationId="{E72C97FC-87B6-4781-A3F4-07184B12DFBC}"/>
          </ac:spMkLst>
        </pc:spChg>
        <pc:spChg chg="add mod">
          <ac:chgData name="Domonkos Márk" userId="5b754e74-2ec2-4aaf-b9f5-cf8f0656bdfa" providerId="ADAL" clId="{F4C2286D-0DBE-4644-A538-34A6C903FB9C}" dt="2022-01-20T15:00:15.579" v="30864" actId="1076"/>
          <ac:spMkLst>
            <pc:docMk/>
            <pc:sldMk cId="211085942" sldId="882"/>
            <ac:spMk id="12" creationId="{E733E43A-990B-4E49-858B-32982CB8631F}"/>
          </ac:spMkLst>
        </pc:spChg>
        <pc:spChg chg="add mod">
          <ac:chgData name="Domonkos Márk" userId="5b754e74-2ec2-4aaf-b9f5-cf8f0656bdfa" providerId="ADAL" clId="{F4C2286D-0DBE-4644-A538-34A6C903FB9C}" dt="2022-01-20T14:59:48.143" v="30856" actId="1076"/>
          <ac:spMkLst>
            <pc:docMk/>
            <pc:sldMk cId="211085942" sldId="882"/>
            <ac:spMk id="13" creationId="{67E383CF-FCB7-4508-8CC2-E61C20CDC12E}"/>
          </ac:spMkLst>
        </pc:spChg>
        <pc:spChg chg="add mod">
          <ac:chgData name="Domonkos Márk" userId="5b754e74-2ec2-4aaf-b9f5-cf8f0656bdfa" providerId="ADAL" clId="{F4C2286D-0DBE-4644-A538-34A6C903FB9C}" dt="2022-01-20T14:59:48.143" v="30856" actId="1076"/>
          <ac:spMkLst>
            <pc:docMk/>
            <pc:sldMk cId="211085942" sldId="882"/>
            <ac:spMk id="14" creationId="{155C6FF1-6232-4E08-B98F-DE2831C0E0D2}"/>
          </ac:spMkLst>
        </pc:spChg>
        <pc:spChg chg="add mod">
          <ac:chgData name="Domonkos Márk" userId="5b754e74-2ec2-4aaf-b9f5-cf8f0656bdfa" providerId="ADAL" clId="{F4C2286D-0DBE-4644-A538-34A6C903FB9C}" dt="2022-01-20T15:00:10.035" v="30862" actId="1076"/>
          <ac:spMkLst>
            <pc:docMk/>
            <pc:sldMk cId="211085942" sldId="882"/>
            <ac:spMk id="15" creationId="{ED96D362-15A3-4020-AFE5-130F84E7CBF8}"/>
          </ac:spMkLst>
        </pc:spChg>
        <pc:spChg chg="add mod">
          <ac:chgData name="Domonkos Márk" userId="5b754e74-2ec2-4aaf-b9f5-cf8f0656bdfa" providerId="ADAL" clId="{F4C2286D-0DBE-4644-A538-34A6C903FB9C}" dt="2022-01-20T14:59:48.143" v="30856" actId="1076"/>
          <ac:spMkLst>
            <pc:docMk/>
            <pc:sldMk cId="211085942" sldId="882"/>
            <ac:spMk id="18" creationId="{F8998715-E5BA-42EE-AE31-90FA9F3FAE5E}"/>
          </ac:spMkLst>
        </pc:spChg>
        <pc:spChg chg="add mod">
          <ac:chgData name="Domonkos Márk" userId="5b754e74-2ec2-4aaf-b9f5-cf8f0656bdfa" providerId="ADAL" clId="{F4C2286D-0DBE-4644-A538-34A6C903FB9C}" dt="2022-01-20T14:59:48.143" v="30856" actId="1076"/>
          <ac:spMkLst>
            <pc:docMk/>
            <pc:sldMk cId="211085942" sldId="882"/>
            <ac:spMk id="19" creationId="{A7F80339-F1B1-4982-AE63-6BB954B9B879}"/>
          </ac:spMkLst>
        </pc:spChg>
        <pc:graphicFrameChg chg="add mod modGraphic">
          <ac:chgData name="Domonkos Márk" userId="5b754e74-2ec2-4aaf-b9f5-cf8f0656bdfa" providerId="ADAL" clId="{F4C2286D-0DBE-4644-A538-34A6C903FB9C}" dt="2022-01-20T15:00:42.349" v="30867" actId="12385"/>
          <ac:graphicFrameMkLst>
            <pc:docMk/>
            <pc:sldMk cId="211085942" sldId="882"/>
            <ac:graphicFrameMk id="16" creationId="{6C63D425-DD3E-4252-A6A1-E0166B6F1802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0T15:00:39.628" v="30866" actId="12385"/>
          <ac:graphicFrameMkLst>
            <pc:docMk/>
            <pc:sldMk cId="211085942" sldId="882"/>
            <ac:graphicFrameMk id="17" creationId="{ABE38340-1F36-4F55-9E94-D1B157139624}"/>
          </ac:graphicFrameMkLst>
        </pc:graphicFrameChg>
        <pc:picChg chg="add mod">
          <ac:chgData name="Domonkos Márk" userId="5b754e74-2ec2-4aaf-b9f5-cf8f0656bdfa" providerId="ADAL" clId="{F4C2286D-0DBE-4644-A538-34A6C903FB9C}" dt="2022-01-20T15:00:12.779" v="30863" actId="1076"/>
          <ac:picMkLst>
            <pc:docMk/>
            <pc:sldMk cId="211085942" sldId="882"/>
            <ac:picMk id="8" creationId="{F934A813-BF46-4246-826A-92B4CF7508ED}"/>
          </ac:picMkLst>
        </pc:picChg>
        <pc:picChg chg="add mod">
          <ac:chgData name="Domonkos Márk" userId="5b754e74-2ec2-4aaf-b9f5-cf8f0656bdfa" providerId="ADAL" clId="{F4C2286D-0DBE-4644-A538-34A6C903FB9C}" dt="2022-01-20T15:00:07.347" v="30861" actId="1076"/>
          <ac:picMkLst>
            <pc:docMk/>
            <pc:sldMk cId="211085942" sldId="882"/>
            <ac:picMk id="9" creationId="{260CE4DE-AEC6-4F3A-9D77-20463002A988}"/>
          </ac:picMkLst>
        </pc:picChg>
        <pc:picChg chg="add mod">
          <ac:chgData name="Domonkos Márk" userId="5b754e74-2ec2-4aaf-b9f5-cf8f0656bdfa" providerId="ADAL" clId="{F4C2286D-0DBE-4644-A538-34A6C903FB9C}" dt="2022-01-20T14:59:48.143" v="30856" actId="1076"/>
          <ac:picMkLst>
            <pc:docMk/>
            <pc:sldMk cId="211085942" sldId="882"/>
            <ac:picMk id="10" creationId="{79C142B1-1586-4316-A39B-7B3416598B76}"/>
          </ac:picMkLst>
        </pc:picChg>
        <pc:picChg chg="add mod">
          <ac:chgData name="Domonkos Márk" userId="5b754e74-2ec2-4aaf-b9f5-cf8f0656bdfa" providerId="ADAL" clId="{F4C2286D-0DBE-4644-A538-34A6C903FB9C}" dt="2022-01-20T15:00:18.355" v="30865" actId="1076"/>
          <ac:picMkLst>
            <pc:docMk/>
            <pc:sldMk cId="211085942" sldId="882"/>
            <ac:picMk id="11" creationId="{06F571C3-BBAD-44BA-85EA-64F951915BC1}"/>
          </ac:picMkLst>
        </pc:picChg>
      </pc:sldChg>
      <pc:sldChg chg="modSp new mod">
        <pc:chgData name="Domonkos Márk" userId="5b754e74-2ec2-4aaf-b9f5-cf8f0656bdfa" providerId="ADAL" clId="{F4C2286D-0DBE-4644-A538-34A6C903FB9C}" dt="2022-01-20T16:42:52.107" v="30904" actId="20577"/>
        <pc:sldMkLst>
          <pc:docMk/>
          <pc:sldMk cId="1579662599" sldId="883"/>
        </pc:sldMkLst>
        <pc:spChg chg="mod">
          <ac:chgData name="Domonkos Márk" userId="5b754e74-2ec2-4aaf-b9f5-cf8f0656bdfa" providerId="ADAL" clId="{F4C2286D-0DBE-4644-A538-34A6C903FB9C}" dt="2022-01-20T16:42:52.107" v="30904" actId="20577"/>
          <ac:spMkLst>
            <pc:docMk/>
            <pc:sldMk cId="1579662599" sldId="883"/>
            <ac:spMk id="2" creationId="{88ED6E21-FC54-4918-8419-8E2702D00018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6:53:59.728" v="31174" actId="207"/>
        <pc:sldMkLst>
          <pc:docMk/>
          <pc:sldMk cId="3307967417" sldId="884"/>
        </pc:sldMkLst>
        <pc:spChg chg="mod">
          <ac:chgData name="Domonkos Márk" userId="5b754e74-2ec2-4aaf-b9f5-cf8f0656bdfa" providerId="ADAL" clId="{F4C2286D-0DBE-4644-A538-34A6C903FB9C}" dt="2022-01-20T16:51:59.339" v="31125" actId="2711"/>
          <ac:spMkLst>
            <pc:docMk/>
            <pc:sldMk cId="3307967417" sldId="884"/>
            <ac:spMk id="2" creationId="{018E456E-DFA5-490B-83C3-01B158C4BD43}"/>
          </ac:spMkLst>
        </pc:spChg>
        <pc:spChg chg="mod">
          <ac:chgData name="Domonkos Márk" userId="5b754e74-2ec2-4aaf-b9f5-cf8f0656bdfa" providerId="ADAL" clId="{F4C2286D-0DBE-4644-A538-34A6C903FB9C}" dt="2022-01-20T16:53:59.728" v="31174" actId="207"/>
          <ac:spMkLst>
            <pc:docMk/>
            <pc:sldMk cId="3307967417" sldId="884"/>
            <ac:spMk id="6" creationId="{C49901B0-A3C0-4CB4-930C-4DF7889FD262}"/>
          </ac:spMkLst>
        </pc:spChg>
        <pc:spChg chg="add mod">
          <ac:chgData name="Domonkos Márk" userId="5b754e74-2ec2-4aaf-b9f5-cf8f0656bdfa" providerId="ADAL" clId="{F4C2286D-0DBE-4644-A538-34A6C903FB9C}" dt="2022-01-20T16:50:54.285" v="31102" actId="1076"/>
          <ac:spMkLst>
            <pc:docMk/>
            <pc:sldMk cId="3307967417" sldId="884"/>
            <ac:spMk id="7" creationId="{09CCFC16-9250-4357-ABA2-DCD99063692F}"/>
          </ac:spMkLst>
        </pc:spChg>
        <pc:spChg chg="add mod">
          <ac:chgData name="Domonkos Márk" userId="5b754e74-2ec2-4aaf-b9f5-cf8f0656bdfa" providerId="ADAL" clId="{F4C2286D-0DBE-4644-A538-34A6C903FB9C}" dt="2022-01-20T16:50:35.117" v="31097" actId="14100"/>
          <ac:spMkLst>
            <pc:docMk/>
            <pc:sldMk cId="3307967417" sldId="884"/>
            <ac:spMk id="12" creationId="{06473D97-F739-4BEE-885E-21AE6D06FB33}"/>
          </ac:spMkLst>
        </pc:spChg>
        <pc:graphicFrameChg chg="add del mod replId">
          <ac:chgData name="Domonkos Márk" userId="5b754e74-2ec2-4aaf-b9f5-cf8f0656bdfa" providerId="ADAL" clId="{F4C2286D-0DBE-4644-A538-34A6C903FB9C}" dt="2022-01-20T16:49:09.316" v="31068"/>
          <ac:graphicFrameMkLst>
            <pc:docMk/>
            <pc:sldMk cId="3307967417" sldId="884"/>
            <ac:graphicFrameMk id="8" creationId="{09CCFC16-9250-4357-ABA2-DCD99063692F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20T16:49:49.212" v="31076"/>
          <ac:graphicFrameMkLst>
            <pc:docMk/>
            <pc:sldMk cId="3307967417" sldId="884"/>
            <ac:graphicFrameMk id="10" creationId="{2A9FBBD6-A4AE-49BF-A153-D5022EE1021A}"/>
          </ac:graphicFrameMkLst>
        </pc:graphicFrameChg>
        <pc:graphicFrameChg chg="add del mod replId">
          <ac:chgData name="Domonkos Márk" userId="5b754e74-2ec2-4aaf-b9f5-cf8f0656bdfa" providerId="ADAL" clId="{F4C2286D-0DBE-4644-A538-34A6C903FB9C}" dt="2022-01-20T16:50:11.984" v="31084"/>
          <ac:graphicFrameMkLst>
            <pc:docMk/>
            <pc:sldMk cId="3307967417" sldId="884"/>
            <ac:graphicFrameMk id="13" creationId="{06473D97-F739-4BEE-885E-21AE6D06FB33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20T16:51:01.640" v="31105"/>
          <ac:graphicFrameMkLst>
            <pc:docMk/>
            <pc:sldMk cId="3307967417" sldId="884"/>
            <ac:graphicFrameMk id="15" creationId="{FB4CA1BD-A3A9-4524-8AE1-A525CBCA0CC1}"/>
          </ac:graphicFrameMkLst>
        </pc:graphicFrameChg>
        <pc:picChg chg="add del mod">
          <ac:chgData name="Domonkos Márk" userId="5b754e74-2ec2-4aaf-b9f5-cf8f0656bdfa" providerId="ADAL" clId="{F4C2286D-0DBE-4644-A538-34A6C903FB9C}" dt="2022-01-20T16:50:01.297" v="31080"/>
          <ac:picMkLst>
            <pc:docMk/>
            <pc:sldMk cId="3307967417" sldId="884"/>
            <ac:picMk id="11" creationId="{735D98DF-A73F-4CC4-9896-3AF736CD271D}"/>
          </ac:picMkLst>
        </pc:picChg>
      </pc:sldChg>
      <pc:sldChg chg="modSp add mod">
        <pc:chgData name="Domonkos Márk" userId="5b754e74-2ec2-4aaf-b9f5-cf8f0656bdfa" providerId="ADAL" clId="{F4C2286D-0DBE-4644-A538-34A6C903FB9C}" dt="2022-01-20T16:54:03.234" v="31175" actId="207"/>
        <pc:sldMkLst>
          <pc:docMk/>
          <pc:sldMk cId="3679514672" sldId="885"/>
        </pc:sldMkLst>
        <pc:spChg chg="mod">
          <ac:chgData name="Domonkos Márk" userId="5b754e74-2ec2-4aaf-b9f5-cf8f0656bdfa" providerId="ADAL" clId="{F4C2286D-0DBE-4644-A538-34A6C903FB9C}" dt="2022-01-20T16:44:18.603" v="30909" actId="113"/>
          <ac:spMkLst>
            <pc:docMk/>
            <pc:sldMk cId="3679514672" sldId="885"/>
            <ac:spMk id="2" creationId="{E2924A4A-AADA-4803-A27D-2CB56283E9E7}"/>
          </ac:spMkLst>
        </pc:spChg>
        <pc:spChg chg="mod">
          <ac:chgData name="Domonkos Márk" userId="5b754e74-2ec2-4aaf-b9f5-cf8f0656bdfa" providerId="ADAL" clId="{F4C2286D-0DBE-4644-A538-34A6C903FB9C}" dt="2022-01-20T16:54:03.234" v="31175" actId="207"/>
          <ac:spMkLst>
            <pc:docMk/>
            <pc:sldMk cId="3679514672" sldId="885"/>
            <ac:spMk id="6" creationId="{984E1287-8578-47E6-9BA0-00A65BF11BA9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6:53:53.406" v="31173" actId="207"/>
        <pc:sldMkLst>
          <pc:docMk/>
          <pc:sldMk cId="292465683" sldId="886"/>
        </pc:sldMkLst>
        <pc:spChg chg="mod">
          <ac:chgData name="Domonkos Márk" userId="5b754e74-2ec2-4aaf-b9f5-cf8f0656bdfa" providerId="ADAL" clId="{F4C2286D-0DBE-4644-A538-34A6C903FB9C}" dt="2022-01-20T16:51:43.721" v="31120" actId="27636"/>
          <ac:spMkLst>
            <pc:docMk/>
            <pc:sldMk cId="292465683" sldId="886"/>
            <ac:spMk id="2" creationId="{E5C85BED-26A4-4061-887A-13B545A88BA0}"/>
          </ac:spMkLst>
        </pc:spChg>
        <pc:spChg chg="mod">
          <ac:chgData name="Domonkos Márk" userId="5b754e74-2ec2-4aaf-b9f5-cf8f0656bdfa" providerId="ADAL" clId="{F4C2286D-0DBE-4644-A538-34A6C903FB9C}" dt="2022-01-20T16:53:53.406" v="31173" actId="207"/>
          <ac:spMkLst>
            <pc:docMk/>
            <pc:sldMk cId="292465683" sldId="886"/>
            <ac:spMk id="6" creationId="{3FAEA50F-1855-43D5-812E-F158307F5DF3}"/>
          </ac:spMkLst>
        </pc:spChg>
        <pc:spChg chg="add mod">
          <ac:chgData name="Domonkos Márk" userId="5b754e74-2ec2-4aaf-b9f5-cf8f0656bdfa" providerId="ADAL" clId="{F4C2286D-0DBE-4644-A538-34A6C903FB9C}" dt="2022-01-20T16:52:35.591" v="31135" actId="1076"/>
          <ac:spMkLst>
            <pc:docMk/>
            <pc:sldMk cId="292465683" sldId="886"/>
            <ac:spMk id="7" creationId="{1DA106A7-C29A-4813-B4CF-6CE9F7719CFF}"/>
          </ac:spMkLst>
        </pc:spChg>
        <pc:spChg chg="add mod">
          <ac:chgData name="Domonkos Márk" userId="5b754e74-2ec2-4aaf-b9f5-cf8f0656bdfa" providerId="ADAL" clId="{F4C2286D-0DBE-4644-A538-34A6C903FB9C}" dt="2022-01-20T16:52:43.478" v="31138" actId="1076"/>
          <ac:spMkLst>
            <pc:docMk/>
            <pc:sldMk cId="292465683" sldId="886"/>
            <ac:spMk id="8" creationId="{B64158B8-A974-4CC3-9819-87E3281DC868}"/>
          </ac:spMkLst>
        </pc:spChg>
        <pc:graphicFrameChg chg="add del mod replId">
          <ac:chgData name="Domonkos Márk" userId="5b754e74-2ec2-4aaf-b9f5-cf8f0656bdfa" providerId="ADAL" clId="{F4C2286D-0DBE-4644-A538-34A6C903FB9C}" dt="2022-01-20T16:52:22.615" v="31129"/>
          <ac:graphicFrameMkLst>
            <pc:docMk/>
            <pc:sldMk cId="292465683" sldId="886"/>
            <ac:graphicFrameMk id="9" creationId="{1DA106A7-C29A-4813-B4CF-6CE9F7719CFF}"/>
          </ac:graphicFrameMkLst>
        </pc:graphicFrameChg>
        <pc:graphicFrameChg chg="add del mod replId">
          <ac:chgData name="Domonkos Márk" userId="5b754e74-2ec2-4aaf-b9f5-cf8f0656bdfa" providerId="ADAL" clId="{F4C2286D-0DBE-4644-A538-34A6C903FB9C}" dt="2022-01-20T16:52:24.580" v="31131"/>
          <ac:graphicFrameMkLst>
            <pc:docMk/>
            <pc:sldMk cId="292465683" sldId="886"/>
            <ac:graphicFrameMk id="11" creationId="{B64158B8-A974-4CC3-9819-87E3281DC868}"/>
          </ac:graphicFrameMkLst>
        </pc:graphicFrameChg>
      </pc:sldChg>
      <pc:sldChg chg="addSp delSp modSp new mod ord">
        <pc:chgData name="Domonkos Márk" userId="5b754e74-2ec2-4aaf-b9f5-cf8f0656bdfa" providerId="ADAL" clId="{F4C2286D-0DBE-4644-A538-34A6C903FB9C}" dt="2022-01-20T16:53:30.795" v="31172" actId="20577"/>
        <pc:sldMkLst>
          <pc:docMk/>
          <pc:sldMk cId="3646185635" sldId="887"/>
        </pc:sldMkLst>
        <pc:spChg chg="del">
          <ac:chgData name="Domonkos Márk" userId="5b754e74-2ec2-4aaf-b9f5-cf8f0656bdfa" providerId="ADAL" clId="{F4C2286D-0DBE-4644-A538-34A6C903FB9C}" dt="2022-01-20T16:53:19.499" v="31142"/>
          <ac:spMkLst>
            <pc:docMk/>
            <pc:sldMk cId="3646185635" sldId="887"/>
            <ac:spMk id="2" creationId="{9869BA36-4131-4864-AD50-2676ED668FF8}"/>
          </ac:spMkLst>
        </pc:spChg>
        <pc:spChg chg="mod">
          <ac:chgData name="Domonkos Márk" userId="5b754e74-2ec2-4aaf-b9f5-cf8f0656bdfa" providerId="ADAL" clId="{F4C2286D-0DBE-4644-A538-34A6C903FB9C}" dt="2022-01-20T16:53:30.795" v="31172" actId="20577"/>
          <ac:spMkLst>
            <pc:docMk/>
            <pc:sldMk cId="3646185635" sldId="887"/>
            <ac:spMk id="6" creationId="{521B5CC1-B5B1-4549-9D77-8BF8F25A5A95}"/>
          </ac:spMkLst>
        </pc:spChg>
        <pc:picChg chg="add mod">
          <ac:chgData name="Domonkos Márk" userId="5b754e74-2ec2-4aaf-b9f5-cf8f0656bdfa" providerId="ADAL" clId="{F4C2286D-0DBE-4644-A538-34A6C903FB9C}" dt="2022-01-20T16:53:19.499" v="31142"/>
          <ac:picMkLst>
            <pc:docMk/>
            <pc:sldMk cId="3646185635" sldId="887"/>
            <ac:picMk id="7" creationId="{7DA2FB10-44D5-4CB4-9AE7-39211BE0202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6:57:32.244" v="31266" actId="27636"/>
        <pc:sldMkLst>
          <pc:docMk/>
          <pc:sldMk cId="2542319365" sldId="888"/>
        </pc:sldMkLst>
        <pc:spChg chg="mod">
          <ac:chgData name="Domonkos Márk" userId="5b754e74-2ec2-4aaf-b9f5-cf8f0656bdfa" providerId="ADAL" clId="{F4C2286D-0DBE-4644-A538-34A6C903FB9C}" dt="2022-01-20T16:57:32.244" v="31266" actId="27636"/>
          <ac:spMkLst>
            <pc:docMk/>
            <pc:sldMk cId="2542319365" sldId="888"/>
            <ac:spMk id="2" creationId="{8B6394F3-E6C8-42F6-A42D-3765B08D4FB0}"/>
          </ac:spMkLst>
        </pc:spChg>
        <pc:spChg chg="mod">
          <ac:chgData name="Domonkos Márk" userId="5b754e74-2ec2-4aaf-b9f5-cf8f0656bdfa" providerId="ADAL" clId="{F4C2286D-0DBE-4644-A538-34A6C903FB9C}" dt="2022-01-20T16:54:22.136" v="31183" actId="207"/>
          <ac:spMkLst>
            <pc:docMk/>
            <pc:sldMk cId="2542319365" sldId="888"/>
            <ac:spMk id="6" creationId="{BD684ABD-84AE-4533-BD56-EE16BD0C0807}"/>
          </ac:spMkLst>
        </pc:spChg>
        <pc:spChg chg="add del mod">
          <ac:chgData name="Domonkos Márk" userId="5b754e74-2ec2-4aaf-b9f5-cf8f0656bdfa" providerId="ADAL" clId="{F4C2286D-0DBE-4644-A538-34A6C903FB9C}" dt="2022-01-20T16:55:49.667" v="31201" actId="478"/>
          <ac:spMkLst>
            <pc:docMk/>
            <pc:sldMk cId="2542319365" sldId="888"/>
            <ac:spMk id="7" creationId="{0D7D3260-373A-4A54-806C-A12AB419E535}"/>
          </ac:spMkLst>
        </pc:spChg>
        <pc:graphicFrameChg chg="add del mod replId">
          <ac:chgData name="Domonkos Márk" userId="5b754e74-2ec2-4aaf-b9f5-cf8f0656bdfa" providerId="ADAL" clId="{F4C2286D-0DBE-4644-A538-34A6C903FB9C}" dt="2022-01-20T16:54:47.141" v="31191"/>
          <ac:graphicFrameMkLst>
            <pc:docMk/>
            <pc:sldMk cId="2542319365" sldId="888"/>
            <ac:graphicFrameMk id="8" creationId="{0D7D3260-373A-4A54-806C-A12AB419E535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20T16:58:30.882" v="31281" actId="255"/>
        <pc:sldMkLst>
          <pc:docMk/>
          <pc:sldMk cId="2567162762" sldId="889"/>
        </pc:sldMkLst>
        <pc:spChg chg="del">
          <ac:chgData name="Domonkos Márk" userId="5b754e74-2ec2-4aaf-b9f5-cf8f0656bdfa" providerId="ADAL" clId="{F4C2286D-0DBE-4644-A538-34A6C903FB9C}" dt="2022-01-20T16:58:15.788" v="31276" actId="478"/>
          <ac:spMkLst>
            <pc:docMk/>
            <pc:sldMk cId="2567162762" sldId="889"/>
            <ac:spMk id="2" creationId="{7A74210D-2BD7-4B1A-88E5-9910706FBAF7}"/>
          </ac:spMkLst>
        </pc:spChg>
        <pc:spChg chg="mod">
          <ac:chgData name="Domonkos Márk" userId="5b754e74-2ec2-4aaf-b9f5-cf8f0656bdfa" providerId="ADAL" clId="{F4C2286D-0DBE-4644-A538-34A6C903FB9C}" dt="2022-01-20T16:58:01.064" v="31273" actId="2711"/>
          <ac:spMkLst>
            <pc:docMk/>
            <pc:sldMk cId="2567162762" sldId="889"/>
            <ac:spMk id="6" creationId="{3FD8C007-D4B7-4974-A0DF-941E0C81C5E4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7" creationId="{6BEC720E-EECA-4BEE-BC72-FC9104D65C37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8" creationId="{F26D816D-749F-461A-88C3-FC1F3BFAA682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9" creationId="{7B4A2798-88BF-4A40-9A6F-22EFAF01D09B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10" creationId="{CF57614D-8E24-4915-BB6B-E15F3251AA21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11" creationId="{937C26F3-5737-4025-9DB6-5E8BBC294EF6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12" creationId="{391CD71E-4090-4DE2-859A-ED012942AEC0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13" creationId="{E32F87FF-AC15-4024-BF29-5417D42D3246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14" creationId="{A9D4034F-E6AB-4307-B50F-D04DC11DA2EA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15" creationId="{292DCE2B-CF15-4857-8F4C-FAE0A46C2094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16" creationId="{716B950B-2D1B-40D7-B8F3-4104AFF77E5D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17" creationId="{7374A4B1-3FD5-45C5-8FC6-0B855708139E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18" creationId="{4856D88A-DADE-4B2C-971E-5EE48AF05CD2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19" creationId="{2047E5D1-C049-49E0-9A66-5BC82ACADF56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20" creationId="{EDF7FADE-27E8-4014-A91E-90908588B899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21" creationId="{3EC1C0E6-16EC-4082-8C06-FCB6FF51B4DF}"/>
          </ac:spMkLst>
        </pc:spChg>
        <pc:spChg chg="add mod">
          <ac:chgData name="Domonkos Márk" userId="5b754e74-2ec2-4aaf-b9f5-cf8f0656bdfa" providerId="ADAL" clId="{F4C2286D-0DBE-4644-A538-34A6C903FB9C}" dt="2022-01-20T16:58:13.084" v="31275" actId="1076"/>
          <ac:spMkLst>
            <pc:docMk/>
            <pc:sldMk cId="2567162762" sldId="889"/>
            <ac:spMk id="22" creationId="{C6258C68-739E-495A-8114-D10B83699DDE}"/>
          </ac:spMkLst>
        </pc:spChg>
        <pc:spChg chg="add mod">
          <ac:chgData name="Domonkos Márk" userId="5b754e74-2ec2-4aaf-b9f5-cf8f0656bdfa" providerId="ADAL" clId="{F4C2286D-0DBE-4644-A538-34A6C903FB9C}" dt="2022-01-20T16:58:30.882" v="31281" actId="255"/>
          <ac:spMkLst>
            <pc:docMk/>
            <pc:sldMk cId="2567162762" sldId="889"/>
            <ac:spMk id="23" creationId="{3B05B703-6FA5-48D3-88D7-59A2A865D3F9}"/>
          </ac:spMkLst>
        </pc:spChg>
        <pc:graphicFrameChg chg="add del mod replId">
          <ac:chgData name="Domonkos Márk" userId="5b754e74-2ec2-4aaf-b9f5-cf8f0656bdfa" providerId="ADAL" clId="{F4C2286D-0DBE-4644-A538-34A6C903FB9C}" dt="2022-01-20T16:58:23.127" v="31279"/>
          <ac:graphicFrameMkLst>
            <pc:docMk/>
            <pc:sldMk cId="2567162762" sldId="889"/>
            <ac:graphicFrameMk id="24" creationId="{3B05B703-6FA5-48D3-88D7-59A2A865D3F9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20T17:01:42.927" v="31460" actId="1076"/>
        <pc:sldMkLst>
          <pc:docMk/>
          <pc:sldMk cId="1527178642" sldId="890"/>
        </pc:sldMkLst>
        <pc:spChg chg="add del mod">
          <ac:chgData name="Domonkos Márk" userId="5b754e74-2ec2-4aaf-b9f5-cf8f0656bdfa" providerId="ADAL" clId="{F4C2286D-0DBE-4644-A538-34A6C903FB9C}" dt="2022-01-20T17:01:11.675" v="31451" actId="20577"/>
          <ac:spMkLst>
            <pc:docMk/>
            <pc:sldMk cId="1527178642" sldId="890"/>
            <ac:spMk id="2" creationId="{ECF2518A-09AA-4CBA-951C-4C99FB8EC1B8}"/>
          </ac:spMkLst>
        </pc:spChg>
        <pc:spChg chg="mod">
          <ac:chgData name="Domonkos Márk" userId="5b754e74-2ec2-4aaf-b9f5-cf8f0656bdfa" providerId="ADAL" clId="{F4C2286D-0DBE-4644-A538-34A6C903FB9C}" dt="2022-01-20T16:58:55.122" v="31288" actId="2711"/>
          <ac:spMkLst>
            <pc:docMk/>
            <pc:sldMk cId="1527178642" sldId="890"/>
            <ac:spMk id="6" creationId="{1B4D9229-E772-436F-8782-0F5C570A6AEC}"/>
          </ac:spMkLst>
        </pc:spChg>
        <pc:spChg chg="add del mod">
          <ac:chgData name="Domonkos Márk" userId="5b754e74-2ec2-4aaf-b9f5-cf8f0656bdfa" providerId="ADAL" clId="{F4C2286D-0DBE-4644-A538-34A6C903FB9C}" dt="2022-01-20T16:59:35.134" v="31292"/>
          <ac:spMkLst>
            <pc:docMk/>
            <pc:sldMk cId="1527178642" sldId="890"/>
            <ac:spMk id="9" creationId="{3B6D02E4-7E74-4513-9A52-CBFBAAD4EEE4}"/>
          </ac:spMkLst>
        </pc:spChg>
        <pc:spChg chg="add del mod">
          <ac:chgData name="Domonkos Márk" userId="5b754e74-2ec2-4aaf-b9f5-cf8f0656bdfa" providerId="ADAL" clId="{F4C2286D-0DBE-4644-A538-34A6C903FB9C}" dt="2022-01-20T16:59:35.134" v="31292"/>
          <ac:spMkLst>
            <pc:docMk/>
            <pc:sldMk cId="1527178642" sldId="890"/>
            <ac:spMk id="11" creationId="{1EB60BB2-B819-4A12-A705-2531186854FC}"/>
          </ac:spMkLst>
        </pc:spChg>
        <pc:spChg chg="add mod">
          <ac:chgData name="Domonkos Márk" userId="5b754e74-2ec2-4aaf-b9f5-cf8f0656bdfa" providerId="ADAL" clId="{F4C2286D-0DBE-4644-A538-34A6C903FB9C}" dt="2022-01-20T17:01:42.927" v="31460" actId="1076"/>
          <ac:spMkLst>
            <pc:docMk/>
            <pc:sldMk cId="1527178642" sldId="890"/>
            <ac:spMk id="14" creationId="{9EAA7723-0789-4202-8386-D8C77DA492DA}"/>
          </ac:spMkLst>
        </pc:spChg>
        <pc:graphicFrameChg chg="add del mod">
          <ac:chgData name="Domonkos Márk" userId="5b754e74-2ec2-4aaf-b9f5-cf8f0656bdfa" providerId="ADAL" clId="{F4C2286D-0DBE-4644-A538-34A6C903FB9C}" dt="2022-01-20T16:59:35.134" v="31292"/>
          <ac:graphicFrameMkLst>
            <pc:docMk/>
            <pc:sldMk cId="1527178642" sldId="890"/>
            <ac:graphicFrameMk id="7" creationId="{AFF2ED10-C8DE-4FC3-8270-E413B33B6195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20T16:59:35.134" v="31292"/>
          <ac:graphicFrameMkLst>
            <pc:docMk/>
            <pc:sldMk cId="1527178642" sldId="890"/>
            <ac:graphicFrameMk id="8" creationId="{53F65E47-2160-4BFE-84AF-3EBE5214A086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20T16:59:35.134" v="31292"/>
          <ac:graphicFrameMkLst>
            <pc:docMk/>
            <pc:sldMk cId="1527178642" sldId="890"/>
            <ac:graphicFrameMk id="10" creationId="{9CCAEAC9-B0E7-4799-9EF4-1CB5E099CC65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20T16:59:35.134" v="31292"/>
          <ac:graphicFrameMkLst>
            <pc:docMk/>
            <pc:sldMk cId="1527178642" sldId="890"/>
            <ac:graphicFrameMk id="12" creationId="{1EE7F924-FC46-4237-BB1A-2A3626F64D34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20T16:59:35.134" v="31292"/>
          <ac:graphicFrameMkLst>
            <pc:docMk/>
            <pc:sldMk cId="1527178642" sldId="890"/>
            <ac:graphicFrameMk id="13" creationId="{D87BDF1F-F38C-4C2B-B518-AE55C0CB6075}"/>
          </ac:graphicFrameMkLst>
        </pc:graphicFrameChg>
        <pc:graphicFrameChg chg="add del mod replId">
          <ac:chgData name="Domonkos Márk" userId="5b754e74-2ec2-4aaf-b9f5-cf8f0656bdfa" providerId="ADAL" clId="{F4C2286D-0DBE-4644-A538-34A6C903FB9C}" dt="2022-01-20T17:01:33.183" v="31457"/>
          <ac:graphicFrameMkLst>
            <pc:docMk/>
            <pc:sldMk cId="1527178642" sldId="890"/>
            <ac:graphicFrameMk id="15" creationId="{9EAA7723-0789-4202-8386-D8C77DA492DA}"/>
          </ac:graphicFrameMkLst>
        </pc:graphicFrameChg>
      </pc:sldChg>
      <pc:sldChg chg="modSp new mod">
        <pc:chgData name="Domonkos Márk" userId="5b754e74-2ec2-4aaf-b9f5-cf8f0656bdfa" providerId="ADAL" clId="{F4C2286D-0DBE-4644-A538-34A6C903FB9C}" dt="2022-01-20T17:03:55.997" v="31627" actId="20577"/>
        <pc:sldMkLst>
          <pc:docMk/>
          <pc:sldMk cId="3806254855" sldId="891"/>
        </pc:sldMkLst>
        <pc:spChg chg="mod">
          <ac:chgData name="Domonkos Márk" userId="5b754e74-2ec2-4aaf-b9f5-cf8f0656bdfa" providerId="ADAL" clId="{F4C2286D-0DBE-4644-A538-34A6C903FB9C}" dt="2022-01-20T17:03:55.997" v="31627" actId="20577"/>
          <ac:spMkLst>
            <pc:docMk/>
            <pc:sldMk cId="3806254855" sldId="891"/>
            <ac:spMk id="2" creationId="{97ADD522-AC59-453D-9D22-519EB34ADB53}"/>
          </ac:spMkLst>
        </pc:spChg>
        <pc:spChg chg="mod">
          <ac:chgData name="Domonkos Márk" userId="5b754e74-2ec2-4aaf-b9f5-cf8f0656bdfa" providerId="ADAL" clId="{F4C2286D-0DBE-4644-A538-34A6C903FB9C}" dt="2022-01-20T17:02:06.180" v="31482" actId="20577"/>
          <ac:spMkLst>
            <pc:docMk/>
            <pc:sldMk cId="3806254855" sldId="891"/>
            <ac:spMk id="6" creationId="{CC757A9A-44D6-4CF1-A2E3-A4A235EF8A99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7:05:01.407" v="31680" actId="6549"/>
        <pc:sldMkLst>
          <pc:docMk/>
          <pc:sldMk cId="3210285546" sldId="892"/>
        </pc:sldMkLst>
        <pc:spChg chg="del">
          <ac:chgData name="Domonkos Márk" userId="5b754e74-2ec2-4aaf-b9f5-cf8f0656bdfa" providerId="ADAL" clId="{F4C2286D-0DBE-4644-A538-34A6C903FB9C}" dt="2022-01-20T17:04:36.056" v="31653" actId="478"/>
          <ac:spMkLst>
            <pc:docMk/>
            <pc:sldMk cId="3210285546" sldId="892"/>
            <ac:spMk id="2" creationId="{02B2057A-2605-43D4-9ADF-F3D4A59E4F27}"/>
          </ac:spMkLst>
        </pc:spChg>
        <pc:spChg chg="mod">
          <ac:chgData name="Domonkos Márk" userId="5b754e74-2ec2-4aaf-b9f5-cf8f0656bdfa" providerId="ADAL" clId="{F4C2286D-0DBE-4644-A538-34A6C903FB9C}" dt="2022-01-20T17:04:16.419" v="31650" actId="20577"/>
          <ac:spMkLst>
            <pc:docMk/>
            <pc:sldMk cId="3210285546" sldId="892"/>
            <ac:spMk id="6" creationId="{F641DA38-FAA3-4695-95DB-6E58E039D362}"/>
          </ac:spMkLst>
        </pc:spChg>
        <pc:spChg chg="add mod">
          <ac:chgData name="Domonkos Márk" userId="5b754e74-2ec2-4aaf-b9f5-cf8f0656bdfa" providerId="ADAL" clId="{F4C2286D-0DBE-4644-A538-34A6C903FB9C}" dt="2022-01-20T17:04:40.620" v="31654" actId="1076"/>
          <ac:spMkLst>
            <pc:docMk/>
            <pc:sldMk cId="3210285546" sldId="892"/>
            <ac:spMk id="7" creationId="{FD243896-5CF1-40E5-B8B4-EA2A182E285F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8" creationId="{83204B7F-0F3B-4934-860F-5D99D95AB019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9" creationId="{262A557D-A87A-41D1-96E3-90B8F97A14E0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10" creationId="{F511C4B9-C0C2-4059-9AD0-BC53380E5C81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11" creationId="{540BB380-1712-41FB-86FA-6B0E50E612DB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12" creationId="{B9F017FF-05D9-4D0F-91B1-213B8A7ED9BA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13" creationId="{B33C90A1-D558-48DF-8392-E22B96638C19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14" creationId="{D8599B25-0F4E-487C-9D30-0DF5C6161C1A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15" creationId="{310C95C3-740F-44E5-9687-24EA57C2A69E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16" creationId="{EA61692B-4E2C-402D-870E-473628FD1921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17" creationId="{05061515-80B9-4670-B121-0F7DE4611ECF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18" creationId="{6DD1AAD9-3849-403C-954C-C76980B801E6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19" creationId="{161AABDD-9C15-4E81-8456-02F12541FFCA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20" creationId="{77A3CC6C-FC2D-4E2F-88BF-4B7706DEC2F5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21" creationId="{97810776-C13A-4F91-8F1F-6D6F36AB4BE2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22" creationId="{ABC6DD48-0B82-4636-94BC-04C22A96E1DE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23" creationId="{874F7C3F-9203-4F07-835E-D3C729440E16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24" creationId="{B9FA3BBA-76F3-43BE-A4CC-4E1051C8A155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25" creationId="{3C995B13-6092-4E66-867C-9E6B00F57070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26" creationId="{2EAF7F66-A83A-4B03-AC00-C39D1534A2CA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27" creationId="{8537581D-95B2-479A-AACC-7A22F7523D83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28" creationId="{6F8755A9-76BB-4197-9468-CB4497D4540D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29" creationId="{BCFE8D97-C0F5-472E-A75B-EB4ED974C532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30" creationId="{9535338D-2223-436A-AE2B-4C5BBCEB07A6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31" creationId="{89BDD441-80E6-42C9-9322-B25EC7484A05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32" creationId="{247C150A-5DD9-4F21-8B1F-3D409C320E90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33" creationId="{52A7AD8B-13BC-4065-9D63-C8F34B5B6BD8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34" creationId="{5B1150EF-0F0E-4019-9BE2-CD540921ADFD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35" creationId="{FBE85FD6-E578-4FC8-AA7E-4620C74C5794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36" creationId="{812D8C5B-0382-4AAE-B563-8E0D9405230C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37" creationId="{96007580-5976-4A9C-8AAD-8F1F2D5A7476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38" creationId="{764741C7-E4BF-447D-A854-C491F8AC6678}"/>
          </ac:spMkLst>
        </pc:spChg>
        <pc:spChg chg="add mod">
          <ac:chgData name="Domonkos Márk" userId="5b754e74-2ec2-4aaf-b9f5-cf8f0656bdfa" providerId="ADAL" clId="{F4C2286D-0DBE-4644-A538-34A6C903FB9C}" dt="2022-01-20T17:04:53.956" v="31667" actId="20577"/>
          <ac:spMkLst>
            <pc:docMk/>
            <pc:sldMk cId="3210285546" sldId="892"/>
            <ac:spMk id="39" creationId="{BCD093F4-A75A-449A-8C42-AA79FB6A35E2}"/>
          </ac:spMkLst>
        </pc:spChg>
        <pc:spChg chg="add mod">
          <ac:chgData name="Domonkos Márk" userId="5b754e74-2ec2-4aaf-b9f5-cf8f0656bdfa" providerId="ADAL" clId="{F4C2286D-0DBE-4644-A538-34A6C903FB9C}" dt="2022-01-20T17:05:01.407" v="31680" actId="6549"/>
          <ac:spMkLst>
            <pc:docMk/>
            <pc:sldMk cId="3210285546" sldId="892"/>
            <ac:spMk id="40" creationId="{9D9E1EA0-5312-4F1E-9AFF-9276666F191D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41" creationId="{4EFC02E4-D4DC-456A-90B5-0B378179E9F2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42" creationId="{0368A421-BEE0-4E55-813F-E026D082C37D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43" creationId="{76B5D152-38E5-468A-AC90-02AEE5227B87}"/>
          </ac:spMkLst>
        </pc:spChg>
        <pc:spChg chg="add mod">
          <ac:chgData name="Domonkos Márk" userId="5b754e74-2ec2-4aaf-b9f5-cf8f0656bdfa" providerId="ADAL" clId="{F4C2286D-0DBE-4644-A538-34A6C903FB9C}" dt="2022-01-20T17:04:33.356" v="31652" actId="1076"/>
          <ac:spMkLst>
            <pc:docMk/>
            <pc:sldMk cId="3210285546" sldId="892"/>
            <ac:spMk id="44" creationId="{C81690DE-0753-4845-A83C-FF186033ADD7}"/>
          </ac:spMkLst>
        </pc:spChg>
      </pc:sldChg>
      <pc:sldChg chg="addSp modSp new mod">
        <pc:chgData name="Domonkos Márk" userId="5b754e74-2ec2-4aaf-b9f5-cf8f0656bdfa" providerId="ADAL" clId="{F4C2286D-0DBE-4644-A538-34A6C903FB9C}" dt="2022-01-20T17:08:04.098" v="31738" actId="20577"/>
        <pc:sldMkLst>
          <pc:docMk/>
          <pc:sldMk cId="3796251677" sldId="893"/>
        </pc:sldMkLst>
        <pc:spChg chg="mod">
          <ac:chgData name="Domonkos Márk" userId="5b754e74-2ec2-4aaf-b9f5-cf8f0656bdfa" providerId="ADAL" clId="{F4C2286D-0DBE-4644-A538-34A6C903FB9C}" dt="2022-01-20T17:07:00.177" v="31715" actId="5793"/>
          <ac:spMkLst>
            <pc:docMk/>
            <pc:sldMk cId="3796251677" sldId="893"/>
            <ac:spMk id="2" creationId="{A6275CA3-4228-4A14-8759-0E890B1EB381}"/>
          </ac:spMkLst>
        </pc:spChg>
        <pc:spChg chg="mod">
          <ac:chgData name="Domonkos Márk" userId="5b754e74-2ec2-4aaf-b9f5-cf8f0656bdfa" providerId="ADAL" clId="{F4C2286D-0DBE-4644-A538-34A6C903FB9C}" dt="2022-01-20T17:08:04.098" v="31738" actId="20577"/>
          <ac:spMkLst>
            <pc:docMk/>
            <pc:sldMk cId="3796251677" sldId="893"/>
            <ac:spMk id="6" creationId="{8D288C28-0F9C-4C97-825D-DBC455FD1C08}"/>
          </ac:spMkLst>
        </pc:spChg>
        <pc:spChg chg="add mod">
          <ac:chgData name="Domonkos Márk" userId="5b754e74-2ec2-4aaf-b9f5-cf8f0656bdfa" providerId="ADAL" clId="{F4C2286D-0DBE-4644-A538-34A6C903FB9C}" dt="2022-01-20T17:06:12.420" v="31692" actId="1076"/>
          <ac:spMkLst>
            <pc:docMk/>
            <pc:sldMk cId="3796251677" sldId="893"/>
            <ac:spMk id="8" creationId="{45E8BCDD-FA81-4C4D-8B48-D1C3B9200CFE}"/>
          </ac:spMkLst>
        </pc:spChg>
        <pc:picChg chg="add mod">
          <ac:chgData name="Domonkos Márk" userId="5b754e74-2ec2-4aaf-b9f5-cf8f0656bdfa" providerId="ADAL" clId="{F4C2286D-0DBE-4644-A538-34A6C903FB9C}" dt="2022-01-20T17:06:09.948" v="31691" actId="1076"/>
          <ac:picMkLst>
            <pc:docMk/>
            <pc:sldMk cId="3796251677" sldId="893"/>
            <ac:picMk id="7" creationId="{ECA01886-015D-4374-BE64-DDE0C8CD5D75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7:07:59.442" v="31736" actId="20577"/>
        <pc:sldMkLst>
          <pc:docMk/>
          <pc:sldMk cId="4068136271" sldId="894"/>
        </pc:sldMkLst>
        <pc:spChg chg="mod">
          <ac:chgData name="Domonkos Márk" userId="5b754e74-2ec2-4aaf-b9f5-cf8f0656bdfa" providerId="ADAL" clId="{F4C2286D-0DBE-4644-A538-34A6C903FB9C}" dt="2022-01-20T17:06:41.591" v="31705" actId="2711"/>
          <ac:spMkLst>
            <pc:docMk/>
            <pc:sldMk cId="4068136271" sldId="894"/>
            <ac:spMk id="2" creationId="{EEE2C5B1-E7CD-4FCE-B77B-9CFB0A39A4E0}"/>
          </ac:spMkLst>
        </pc:spChg>
        <pc:spChg chg="mod">
          <ac:chgData name="Domonkos Márk" userId="5b754e74-2ec2-4aaf-b9f5-cf8f0656bdfa" providerId="ADAL" clId="{F4C2286D-0DBE-4644-A538-34A6C903FB9C}" dt="2022-01-20T17:07:59.442" v="31736" actId="20577"/>
          <ac:spMkLst>
            <pc:docMk/>
            <pc:sldMk cId="4068136271" sldId="894"/>
            <ac:spMk id="6" creationId="{0453F9CA-9F59-4C73-BE11-E06662AFEF6B}"/>
          </ac:spMkLst>
        </pc:spChg>
        <pc:spChg chg="add mod">
          <ac:chgData name="Domonkos Márk" userId="5b754e74-2ec2-4aaf-b9f5-cf8f0656bdfa" providerId="ADAL" clId="{F4C2286D-0DBE-4644-A538-34A6C903FB9C}" dt="2022-01-20T17:07:30.132" v="31722" actId="1076"/>
          <ac:spMkLst>
            <pc:docMk/>
            <pc:sldMk cId="4068136271" sldId="894"/>
            <ac:spMk id="8" creationId="{3FC4E76C-1386-40F9-A158-BAC0D2B1DB57}"/>
          </ac:spMkLst>
        </pc:spChg>
        <pc:picChg chg="add mod">
          <ac:chgData name="Domonkos Márk" userId="5b754e74-2ec2-4aaf-b9f5-cf8f0656bdfa" providerId="ADAL" clId="{F4C2286D-0DBE-4644-A538-34A6C903FB9C}" dt="2022-01-20T17:07:31.870" v="31723" actId="1076"/>
          <ac:picMkLst>
            <pc:docMk/>
            <pc:sldMk cId="4068136271" sldId="894"/>
            <ac:picMk id="7" creationId="{C698A608-4B03-47E6-BF36-3DC712A24788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7:08:56.676" v="31759" actId="1076"/>
        <pc:sldMkLst>
          <pc:docMk/>
          <pc:sldMk cId="695884356" sldId="895"/>
        </pc:sldMkLst>
        <pc:spChg chg="mod">
          <ac:chgData name="Domonkos Márk" userId="5b754e74-2ec2-4aaf-b9f5-cf8f0656bdfa" providerId="ADAL" clId="{F4C2286D-0DBE-4644-A538-34A6C903FB9C}" dt="2022-01-20T17:08:32.955" v="31752" actId="14100"/>
          <ac:spMkLst>
            <pc:docMk/>
            <pc:sldMk cId="695884356" sldId="895"/>
            <ac:spMk id="2" creationId="{36099135-3927-4297-87F9-C2161E40F5DD}"/>
          </ac:spMkLst>
        </pc:spChg>
        <pc:spChg chg="mod">
          <ac:chgData name="Domonkos Márk" userId="5b754e74-2ec2-4aaf-b9f5-cf8f0656bdfa" providerId="ADAL" clId="{F4C2286D-0DBE-4644-A538-34A6C903FB9C}" dt="2022-01-20T17:07:54.472" v="31731" actId="20577"/>
          <ac:spMkLst>
            <pc:docMk/>
            <pc:sldMk cId="695884356" sldId="895"/>
            <ac:spMk id="6" creationId="{9B8918D1-2EF2-405C-ACD4-58063209282C}"/>
          </ac:spMkLst>
        </pc:spChg>
        <pc:spChg chg="add mod">
          <ac:chgData name="Domonkos Márk" userId="5b754e74-2ec2-4aaf-b9f5-cf8f0656bdfa" providerId="ADAL" clId="{F4C2286D-0DBE-4644-A538-34A6C903FB9C}" dt="2022-01-20T17:08:56.676" v="31759" actId="1076"/>
          <ac:spMkLst>
            <pc:docMk/>
            <pc:sldMk cId="695884356" sldId="895"/>
            <ac:spMk id="8" creationId="{B4650E95-8348-468B-B2E5-A058BCC46E90}"/>
          </ac:spMkLst>
        </pc:spChg>
        <pc:picChg chg="add mod">
          <ac:chgData name="Domonkos Márk" userId="5b754e74-2ec2-4aaf-b9f5-cf8f0656bdfa" providerId="ADAL" clId="{F4C2286D-0DBE-4644-A538-34A6C903FB9C}" dt="2022-01-20T17:08:45.317" v="31755" actId="14100"/>
          <ac:picMkLst>
            <pc:docMk/>
            <pc:sldMk cId="695884356" sldId="895"/>
            <ac:picMk id="7" creationId="{D3CB31AA-EE21-4F9C-B4CB-F3C4399942B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7:09:53.363" v="31775" actId="1076"/>
        <pc:sldMkLst>
          <pc:docMk/>
          <pc:sldMk cId="2229862376" sldId="896"/>
        </pc:sldMkLst>
        <pc:spChg chg="mod">
          <ac:chgData name="Domonkos Márk" userId="5b754e74-2ec2-4aaf-b9f5-cf8f0656bdfa" providerId="ADAL" clId="{F4C2286D-0DBE-4644-A538-34A6C903FB9C}" dt="2022-01-20T17:09:53.363" v="31775" actId="1076"/>
          <ac:spMkLst>
            <pc:docMk/>
            <pc:sldMk cId="2229862376" sldId="896"/>
            <ac:spMk id="2" creationId="{E8A34575-24C2-4920-86C0-AAE7816BCF43}"/>
          </ac:spMkLst>
        </pc:spChg>
        <pc:spChg chg="mod">
          <ac:chgData name="Domonkos Márk" userId="5b754e74-2ec2-4aaf-b9f5-cf8f0656bdfa" providerId="ADAL" clId="{F4C2286D-0DBE-4644-A538-34A6C903FB9C}" dt="2022-01-20T17:09:10.680" v="31765" actId="20577"/>
          <ac:spMkLst>
            <pc:docMk/>
            <pc:sldMk cId="2229862376" sldId="896"/>
            <ac:spMk id="6" creationId="{60D5614E-06A6-49AC-9597-290934BD2A7D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7" creationId="{A8703832-4532-45B2-AB83-6B366466DC38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8" creationId="{95530686-FAE7-4E8C-9BD5-6EFAA041C604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9" creationId="{B3C0A479-95EE-44F1-B6F2-C5FE73FD7206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10" creationId="{ECF1FA18-8F81-4F69-9C26-E8769C4672D6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11" creationId="{ED7DCD17-453C-465A-A77C-BD18323C7DC7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12" creationId="{7F23645D-3631-4A24-9468-BC92F0A1E286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13" creationId="{0F7A0B88-BCDA-42B5-A4D0-CAC16CF5612B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14" creationId="{A4BF7527-DA36-477D-8B63-704986305C69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15" creationId="{E52C1DCA-790F-4148-A4DF-2B0398ABEB9F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16" creationId="{1FB29477-9BDE-44DF-ACFB-73D2271834F7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17" creationId="{7860ED57-5656-4B3C-B5D9-C6A5B8A1AF40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18" creationId="{DF6FE55A-6848-4D5C-A77A-D05DC0780D93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19" creationId="{FB54DBF7-F387-4BDB-AFF1-12D090815212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20" creationId="{E1AEABA1-A7B1-4197-93A5-674A51957942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21" creationId="{D5E1ADC4-3EE5-4499-9413-8AE41101B64D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22" creationId="{C6642E5F-A964-454C-BD85-CE2546F40366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23" creationId="{13363107-27FE-4708-B79D-7F4A8FB27F2C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24" creationId="{E8E919A6-9F92-41A5-B8F0-53053EA586D7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25" creationId="{5EFAA80A-E585-4308-B1A1-81C6BDE8B279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26" creationId="{F519CFE6-E795-4439-B1CE-AC001D97443E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27" creationId="{47849610-5A05-42D5-B581-393EFD40F294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28" creationId="{BC1E186A-0D9B-45CD-88B5-EE4F8914AF89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29" creationId="{CDF67685-7C64-448A-9EAB-8A27DB1222BE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30" creationId="{3C1BA05F-749E-4DE4-A909-D1233AA7B1EC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31" creationId="{E8A6F293-DEB9-415B-A45D-79C0F1E9EB29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32" creationId="{B99D4F03-9F7F-40DB-8AFA-6C846237C324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33" creationId="{5953B591-5A05-428C-8DD0-9DF8A9833D01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34" creationId="{BBC64F83-9B21-4AAB-87B6-E9632CB9028A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35" creationId="{405242C3-F3F9-4529-945F-F50FACBAA41C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36" creationId="{B932FADC-24EC-40A5-887B-FBC5D065E013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37" creationId="{E5C24972-5B8A-4299-A91C-D5B44A1E38EB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38" creationId="{DE2DEC83-A541-4A15-843D-F6A0969D9DB1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39" creationId="{0F8111DE-A5CA-407A-8266-DCED75484B3E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40" creationId="{33A4316D-BF1F-4B80-A520-976F7681DCBA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41" creationId="{2C440CFD-255E-4112-B665-804EE94FD9BC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42" creationId="{9D1B6F1E-804B-4B3A-90AE-CF067B54A936}"/>
          </ac:spMkLst>
        </pc:spChg>
        <pc:spChg chg="add del mod">
          <ac:chgData name="Domonkos Márk" userId="5b754e74-2ec2-4aaf-b9f5-cf8f0656bdfa" providerId="ADAL" clId="{F4C2286D-0DBE-4644-A538-34A6C903FB9C}" dt="2022-01-20T17:09:30.051" v="31769" actId="478"/>
          <ac:spMkLst>
            <pc:docMk/>
            <pc:sldMk cId="2229862376" sldId="896"/>
            <ac:spMk id="43" creationId="{A017C571-A0D0-4FED-9E17-3C7336655413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44" creationId="{A0A11C80-713D-4806-AF15-63D2ED47C97C}"/>
          </ac:spMkLst>
        </pc:spChg>
        <pc:spChg chg="add mod">
          <ac:chgData name="Domonkos Márk" userId="5b754e74-2ec2-4aaf-b9f5-cf8f0656bdfa" providerId="ADAL" clId="{F4C2286D-0DBE-4644-A538-34A6C903FB9C}" dt="2022-01-20T17:09:24.361" v="31767" actId="1076"/>
          <ac:spMkLst>
            <pc:docMk/>
            <pc:sldMk cId="2229862376" sldId="896"/>
            <ac:spMk id="45" creationId="{88139C84-FB1B-4C23-9812-9EF0EB16D45A}"/>
          </ac:spMkLst>
        </pc:spChg>
      </pc:sldChg>
      <pc:sldChg chg="modSp new mod">
        <pc:chgData name="Domonkos Márk" userId="5b754e74-2ec2-4aaf-b9f5-cf8f0656bdfa" providerId="ADAL" clId="{F4C2286D-0DBE-4644-A538-34A6C903FB9C}" dt="2022-01-20T17:10:21.247" v="31823" actId="20577"/>
        <pc:sldMkLst>
          <pc:docMk/>
          <pc:sldMk cId="975413895" sldId="897"/>
        </pc:sldMkLst>
        <pc:spChg chg="mod">
          <ac:chgData name="Domonkos Márk" userId="5b754e74-2ec2-4aaf-b9f5-cf8f0656bdfa" providerId="ADAL" clId="{F4C2286D-0DBE-4644-A538-34A6C903FB9C}" dt="2022-01-20T17:10:21.247" v="31823" actId="20577"/>
          <ac:spMkLst>
            <pc:docMk/>
            <pc:sldMk cId="975413895" sldId="897"/>
            <ac:spMk id="2" creationId="{6DDF6091-BBA5-421D-B68D-5C5740C6D3D3}"/>
          </ac:spMkLst>
        </pc:spChg>
      </pc:sldChg>
      <pc:sldChg chg="modSp new mod">
        <pc:chgData name="Domonkos Márk" userId="5b754e74-2ec2-4aaf-b9f5-cf8f0656bdfa" providerId="ADAL" clId="{F4C2286D-0DBE-4644-A538-34A6C903FB9C}" dt="2022-01-20T17:13:27.488" v="31839"/>
        <pc:sldMkLst>
          <pc:docMk/>
          <pc:sldMk cId="2287493696" sldId="898"/>
        </pc:sldMkLst>
        <pc:spChg chg="mod">
          <ac:chgData name="Domonkos Márk" userId="5b754e74-2ec2-4aaf-b9f5-cf8f0656bdfa" providerId="ADAL" clId="{F4C2286D-0DBE-4644-A538-34A6C903FB9C}" dt="2022-01-20T17:13:27.488" v="31839"/>
          <ac:spMkLst>
            <pc:docMk/>
            <pc:sldMk cId="2287493696" sldId="898"/>
            <ac:spMk id="2" creationId="{89B43967-220E-41E1-9A3F-62E5FF6BA30C}"/>
          </ac:spMkLst>
        </pc:spChg>
        <pc:spChg chg="mod">
          <ac:chgData name="Domonkos Márk" userId="5b754e74-2ec2-4aaf-b9f5-cf8f0656bdfa" providerId="ADAL" clId="{F4C2286D-0DBE-4644-A538-34A6C903FB9C}" dt="2022-01-20T17:12:09.305" v="31828"/>
          <ac:spMkLst>
            <pc:docMk/>
            <pc:sldMk cId="2287493696" sldId="898"/>
            <ac:spMk id="6" creationId="{86010776-D5F9-48E4-96EE-21B6847B8EFE}"/>
          </ac:spMkLst>
        </pc:spChg>
      </pc:sldChg>
      <pc:sldChg chg="modSp add mod">
        <pc:chgData name="Domonkos Márk" userId="5b754e74-2ec2-4aaf-b9f5-cf8f0656bdfa" providerId="ADAL" clId="{F4C2286D-0DBE-4644-A538-34A6C903FB9C}" dt="2022-01-20T17:11:05.282" v="31827" actId="113"/>
        <pc:sldMkLst>
          <pc:docMk/>
          <pc:sldMk cId="4271502537" sldId="899"/>
        </pc:sldMkLst>
        <pc:spChg chg="mod">
          <ac:chgData name="Domonkos Márk" userId="5b754e74-2ec2-4aaf-b9f5-cf8f0656bdfa" providerId="ADAL" clId="{F4C2286D-0DBE-4644-A538-34A6C903FB9C}" dt="2022-01-20T17:11:05.282" v="31827" actId="113"/>
          <ac:spMkLst>
            <pc:docMk/>
            <pc:sldMk cId="4271502537" sldId="899"/>
            <ac:spMk id="2" creationId="{E2924A4A-AADA-4803-A27D-2CB56283E9E7}"/>
          </ac:spMkLst>
        </pc:spChg>
      </pc:sldChg>
      <pc:sldChg chg="modSp new mod">
        <pc:chgData name="Domonkos Márk" userId="5b754e74-2ec2-4aaf-b9f5-cf8f0656bdfa" providerId="ADAL" clId="{F4C2286D-0DBE-4644-A538-34A6C903FB9C}" dt="2022-01-20T17:14:26.446" v="31853" actId="27636"/>
        <pc:sldMkLst>
          <pc:docMk/>
          <pc:sldMk cId="235782530" sldId="900"/>
        </pc:sldMkLst>
        <pc:spChg chg="mod">
          <ac:chgData name="Domonkos Márk" userId="5b754e74-2ec2-4aaf-b9f5-cf8f0656bdfa" providerId="ADAL" clId="{F4C2286D-0DBE-4644-A538-34A6C903FB9C}" dt="2022-01-20T17:14:26.446" v="31853" actId="27636"/>
          <ac:spMkLst>
            <pc:docMk/>
            <pc:sldMk cId="235782530" sldId="900"/>
            <ac:spMk id="2" creationId="{011B2701-46B9-46EC-BE6E-C4AE030CD296}"/>
          </ac:spMkLst>
        </pc:spChg>
        <pc:spChg chg="mod">
          <ac:chgData name="Domonkos Márk" userId="5b754e74-2ec2-4aaf-b9f5-cf8f0656bdfa" providerId="ADAL" clId="{F4C2286D-0DBE-4644-A538-34A6C903FB9C}" dt="2022-01-20T17:14:10.153" v="31847" actId="207"/>
          <ac:spMkLst>
            <pc:docMk/>
            <pc:sldMk cId="235782530" sldId="900"/>
            <ac:spMk id="6" creationId="{46060E25-88E8-43FD-B1C7-F07768E1A881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7:26:56.980" v="32288" actId="27636"/>
        <pc:sldMkLst>
          <pc:docMk/>
          <pc:sldMk cId="1652926548" sldId="901"/>
        </pc:sldMkLst>
        <pc:spChg chg="mod">
          <ac:chgData name="Domonkos Márk" userId="5b754e74-2ec2-4aaf-b9f5-cf8f0656bdfa" providerId="ADAL" clId="{F4C2286D-0DBE-4644-A538-34A6C903FB9C}" dt="2022-01-20T17:26:56.980" v="32288" actId="27636"/>
          <ac:spMkLst>
            <pc:docMk/>
            <pc:sldMk cId="1652926548" sldId="901"/>
            <ac:spMk id="2" creationId="{ED30DFDB-605F-4E15-9DEE-ADF3108AB89C}"/>
          </ac:spMkLst>
        </pc:spChg>
        <pc:spChg chg="mod">
          <ac:chgData name="Domonkos Márk" userId="5b754e74-2ec2-4aaf-b9f5-cf8f0656bdfa" providerId="ADAL" clId="{F4C2286D-0DBE-4644-A538-34A6C903FB9C}" dt="2022-01-20T17:14:47.976" v="31855"/>
          <ac:spMkLst>
            <pc:docMk/>
            <pc:sldMk cId="1652926548" sldId="901"/>
            <ac:spMk id="6" creationId="{A85F84CC-0728-495F-A28D-DB6571BFA4D1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7" creationId="{D4BED29C-92AF-42C8-905F-B4ADCBB32E97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8" creationId="{781C2E12-A246-457C-839F-1B3F1E2CB2AA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9" creationId="{3A1B6BD9-4831-465F-8E8A-4F8AF79E541B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10" creationId="{B61666FA-145A-4533-A172-EB100F4DD371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11" creationId="{3CD9435A-2E72-4EB5-9453-F836B6662BFC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12" creationId="{C1D6CE6D-426E-4116-A247-93760ADC6919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13" creationId="{1336C761-88A4-4C95-8C38-3B6820CE570D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14" creationId="{FF101CC7-BFE9-4ADF-8D5B-97CB3944970B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15" creationId="{32D158DF-3F97-46AE-94D3-EFD80556F2F1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16" creationId="{65C17F68-5A68-4A44-911A-05C09E26BA99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17" creationId="{F23C20BB-11CB-46DE-9FC4-A204080004EE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18" creationId="{B82A64A8-3F47-41D5-AFC2-E09A9F0879C1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19" creationId="{73495954-2C87-44B8-8101-10AD5E6AE22D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20" creationId="{B7F8DBE5-5914-4395-84B9-7F75D2C9C342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21" creationId="{E2819218-8E60-42F0-B8CF-5C64BEC6A2D4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22" creationId="{0487B5E9-18C6-421B-A0EC-014EAFBDFC4F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23" creationId="{A08C7B74-CB3E-4E12-AB53-0CA640C27A0A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24" creationId="{6D1590E5-F7CA-44D0-869E-B96608C765BF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25" creationId="{FA69362D-8165-45FA-951E-66A8B68F029B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26" creationId="{340CABFA-B450-45A5-B5CD-A52BAC50C5CB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27" creationId="{39A5C8E4-AEAE-4F65-9111-B4FD0028060B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28" creationId="{A91390C6-2C9E-40FB-9C8F-47E25C673E6B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29" creationId="{14D3B31D-E020-426D-A401-E8072C7BC286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30" creationId="{E672A04A-A6BA-4391-98E5-D19B1CE9E1CF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31" creationId="{9757D856-5C33-476A-9CF9-3B73D505D56F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32" creationId="{3DF1E8A5-4DF1-403D-8B61-8F4C3CD8DC14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33" creationId="{62B28255-A7BC-4F61-80DE-CA1FFEF48018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34" creationId="{DDE3E200-5A33-43B2-AFBF-71EF12580C29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35" creationId="{C4AFB51F-B7F0-4FCF-95F7-DDB416634DC6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36" creationId="{617E44AE-D4A3-4972-9A12-85C54B540747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37" creationId="{07309E98-4E53-41D5-B551-8C9E274D5DAA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38" creationId="{190645E8-DD6A-4BA7-B50F-9EDFE2DA5C3F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39" creationId="{1BA75EE9-915E-4E2B-B15F-F11E0D89F3B6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40" creationId="{04611D11-F42F-4627-92F7-2FEB9C33C4D1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41" creationId="{B92CECD6-20A2-4487-874A-2A4A15203CDF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42" creationId="{80F23011-51B4-4815-B580-C3D88E2A1E81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43" creationId="{3DD51204-A589-4C93-B8C0-C557C0EBA1CF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44" creationId="{F3DF04AD-2AEC-43A1-817A-23CD4F082551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45" creationId="{8C3B499D-9454-483C-B97E-4941E3269A29}"/>
          </ac:spMkLst>
        </pc:spChg>
        <pc:spChg chg="add mod">
          <ac:chgData name="Domonkos Márk" userId="5b754e74-2ec2-4aaf-b9f5-cf8f0656bdfa" providerId="ADAL" clId="{F4C2286D-0DBE-4644-A538-34A6C903FB9C}" dt="2022-01-20T17:14:59.201" v="31857" actId="1076"/>
          <ac:spMkLst>
            <pc:docMk/>
            <pc:sldMk cId="1652926548" sldId="901"/>
            <ac:spMk id="46" creationId="{DC80B20A-9159-449C-8879-5C06748173EA}"/>
          </ac:spMkLst>
        </pc:spChg>
        <pc:spChg chg="add del mod">
          <ac:chgData name="Domonkos Márk" userId="5b754e74-2ec2-4aaf-b9f5-cf8f0656bdfa" providerId="ADAL" clId="{F4C2286D-0DBE-4644-A538-34A6C903FB9C}" dt="2022-01-20T17:15:16.712" v="31864" actId="478"/>
          <ac:spMkLst>
            <pc:docMk/>
            <pc:sldMk cId="1652926548" sldId="901"/>
            <ac:spMk id="47" creationId="{4B56FCBF-F309-42E0-BD8B-39F5EB27BFC1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7:16:05.189" v="31879" actId="207"/>
        <pc:sldMkLst>
          <pc:docMk/>
          <pc:sldMk cId="199918544" sldId="902"/>
        </pc:sldMkLst>
        <pc:spChg chg="del">
          <ac:chgData name="Domonkos Márk" userId="5b754e74-2ec2-4aaf-b9f5-cf8f0656bdfa" providerId="ADAL" clId="{F4C2286D-0DBE-4644-A538-34A6C903FB9C}" dt="2022-01-20T17:15:48.946" v="31874" actId="478"/>
          <ac:spMkLst>
            <pc:docMk/>
            <pc:sldMk cId="199918544" sldId="902"/>
            <ac:spMk id="2" creationId="{B6E83E17-0FCC-47D6-830B-AFA1FE7B06A1}"/>
          </ac:spMkLst>
        </pc:spChg>
        <pc:spChg chg="mod">
          <ac:chgData name="Domonkos Márk" userId="5b754e74-2ec2-4aaf-b9f5-cf8f0656bdfa" providerId="ADAL" clId="{F4C2286D-0DBE-4644-A538-34A6C903FB9C}" dt="2022-01-20T17:15:41.378" v="31873" actId="207"/>
          <ac:spMkLst>
            <pc:docMk/>
            <pc:sldMk cId="199918544" sldId="902"/>
            <ac:spMk id="6" creationId="{C281F7E6-D292-46DA-A197-5A4B456DE5CF}"/>
          </ac:spMkLst>
        </pc:spChg>
        <pc:spChg chg="mod">
          <ac:chgData name="Domonkos Márk" userId="5b754e74-2ec2-4aaf-b9f5-cf8f0656bdfa" providerId="ADAL" clId="{F4C2286D-0DBE-4644-A538-34A6C903FB9C}" dt="2022-01-20T17:15:57.168" v="31877" actId="207"/>
          <ac:spMkLst>
            <pc:docMk/>
            <pc:sldMk cId="199918544" sldId="902"/>
            <ac:spMk id="8" creationId="{1400368C-02B6-49C6-8500-4AF529F2A082}"/>
          </ac:spMkLst>
        </pc:spChg>
        <pc:spChg chg="mod">
          <ac:chgData name="Domonkos Márk" userId="5b754e74-2ec2-4aaf-b9f5-cf8f0656bdfa" providerId="ADAL" clId="{F4C2286D-0DBE-4644-A538-34A6C903FB9C}" dt="2022-01-20T17:16:01" v="31878" actId="207"/>
          <ac:spMkLst>
            <pc:docMk/>
            <pc:sldMk cId="199918544" sldId="902"/>
            <ac:spMk id="9" creationId="{E1DCEBFF-F0CA-4BDD-B713-28D21944B8B0}"/>
          </ac:spMkLst>
        </pc:spChg>
        <pc:spChg chg="mod">
          <ac:chgData name="Domonkos Márk" userId="5b754e74-2ec2-4aaf-b9f5-cf8f0656bdfa" providerId="ADAL" clId="{F4C2286D-0DBE-4644-A538-34A6C903FB9C}" dt="2022-01-20T17:16:05.189" v="31879" actId="207"/>
          <ac:spMkLst>
            <pc:docMk/>
            <pc:sldMk cId="199918544" sldId="902"/>
            <ac:spMk id="10" creationId="{8A6B4F21-C34A-4EC5-99BE-13D2184C5CB3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11" creationId="{5B409A96-5332-47A2-A3C4-524DFCD3049A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12" creationId="{D86ADAF5-2E22-4071-AEE3-5A56071B9FF9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13" creationId="{59539533-458B-4982-80E5-D178BE5DCF2D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14" creationId="{9EFE0F90-FD52-48AA-ACA0-9EEAEE11EC7F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15" creationId="{5EFD36A4-CE91-47B5-9513-DE97ED4C8F2E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16" creationId="{D7A9936E-3964-4B90-8D3D-44EB7992E054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17" creationId="{6D220F01-D123-4CE3-9A4A-29E5D4959177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18" creationId="{C3445083-7458-4892-A378-B6CD2C2B0FEB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19" creationId="{D2D57B6A-4947-4149-AA05-70D7D5ECCF48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20" creationId="{341D7454-F108-4A66-8C95-4BF2E2F4147E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21" creationId="{B18D05EF-A581-479F-9270-C099A91F8270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22" creationId="{9510195E-A221-4C74-B8C7-BBD17C890BE6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23" creationId="{7F157937-F412-499A-9CB1-885586F49F7C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24" creationId="{F54BE56C-FF1A-4367-A020-83F0A0783A17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25" creationId="{6C9F7454-1803-452B-AFA6-7DC519E7C3FB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26" creationId="{EC8A9FEF-6C3E-445D-8FF4-C9E2F7B30EF9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27" creationId="{22A28CC0-A15A-4D5B-9F71-AFD0D8D22561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28" creationId="{049BD166-71CA-4F31-8617-34800A31D613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29" creationId="{FD570F44-58E2-45BA-A29E-A769F1DFFA83}"/>
          </ac:spMkLst>
        </pc:spChg>
        <pc:spChg chg="mod">
          <ac:chgData name="Domonkos Márk" userId="5b754e74-2ec2-4aaf-b9f5-cf8f0656bdfa" providerId="ADAL" clId="{F4C2286D-0DBE-4644-A538-34A6C903FB9C}" dt="2022-01-20T17:15:49.253" v="31875"/>
          <ac:spMkLst>
            <pc:docMk/>
            <pc:sldMk cId="199918544" sldId="902"/>
            <ac:spMk id="30" creationId="{C1881BCE-15B7-4D3D-9F65-319856E2B686}"/>
          </ac:spMkLst>
        </pc:spChg>
        <pc:grpChg chg="add mod">
          <ac:chgData name="Domonkos Márk" userId="5b754e74-2ec2-4aaf-b9f5-cf8f0656bdfa" providerId="ADAL" clId="{F4C2286D-0DBE-4644-A538-34A6C903FB9C}" dt="2022-01-20T17:15:51.788" v="31876" actId="1076"/>
          <ac:grpSpMkLst>
            <pc:docMk/>
            <pc:sldMk cId="199918544" sldId="902"/>
            <ac:grpSpMk id="7" creationId="{E114AF82-AB35-458E-AD3C-7A818653690A}"/>
          </ac:grpSpMkLst>
        </pc:grpChg>
        <pc:graphicFrameChg chg="add mod">
          <ac:chgData name="Domonkos Márk" userId="5b754e74-2ec2-4aaf-b9f5-cf8f0656bdfa" providerId="ADAL" clId="{F4C2286D-0DBE-4644-A538-34A6C903FB9C}" dt="2022-01-20T17:15:51.788" v="31876" actId="1076"/>
          <ac:graphicFrameMkLst>
            <pc:docMk/>
            <pc:sldMk cId="199918544" sldId="902"/>
            <ac:graphicFrameMk id="31" creationId="{D65FBA00-56D9-40E5-A1A8-EA2EA6F88A74}"/>
          </ac:graphicFrameMkLst>
        </pc:graphicFrameChg>
        <pc:graphicFrameChg chg="add mod">
          <ac:chgData name="Domonkos Márk" userId="5b754e74-2ec2-4aaf-b9f5-cf8f0656bdfa" providerId="ADAL" clId="{F4C2286D-0DBE-4644-A538-34A6C903FB9C}" dt="2022-01-20T17:15:51.788" v="31876" actId="1076"/>
          <ac:graphicFrameMkLst>
            <pc:docMk/>
            <pc:sldMk cId="199918544" sldId="902"/>
            <ac:graphicFrameMk id="32" creationId="{9726B5D1-8479-4163-9F0D-E6918E2A5EF1}"/>
          </ac:graphicFrameMkLst>
        </pc:graphicFrameChg>
        <pc:graphicFrameChg chg="add mod">
          <ac:chgData name="Domonkos Márk" userId="5b754e74-2ec2-4aaf-b9f5-cf8f0656bdfa" providerId="ADAL" clId="{F4C2286D-0DBE-4644-A538-34A6C903FB9C}" dt="2022-01-20T17:15:51.788" v="31876" actId="1076"/>
          <ac:graphicFrameMkLst>
            <pc:docMk/>
            <pc:sldMk cId="199918544" sldId="902"/>
            <ac:graphicFrameMk id="33" creationId="{07017BC9-DC71-4AAA-8231-E9BB22524E38}"/>
          </ac:graphicFrameMkLst>
        </pc:graphicFrameChg>
        <pc:graphicFrameChg chg="add mod">
          <ac:chgData name="Domonkos Márk" userId="5b754e74-2ec2-4aaf-b9f5-cf8f0656bdfa" providerId="ADAL" clId="{F4C2286D-0DBE-4644-A538-34A6C903FB9C}" dt="2022-01-20T17:15:51.788" v="31876" actId="1076"/>
          <ac:graphicFrameMkLst>
            <pc:docMk/>
            <pc:sldMk cId="199918544" sldId="902"/>
            <ac:graphicFrameMk id="34" creationId="{9272E149-2A91-4502-A8FB-5FF3008F2866}"/>
          </ac:graphicFrameMkLst>
        </pc:graphicFrameChg>
        <pc:graphicFrameChg chg="add mod">
          <ac:chgData name="Domonkos Márk" userId="5b754e74-2ec2-4aaf-b9f5-cf8f0656bdfa" providerId="ADAL" clId="{F4C2286D-0DBE-4644-A538-34A6C903FB9C}" dt="2022-01-20T17:15:51.788" v="31876" actId="1076"/>
          <ac:graphicFrameMkLst>
            <pc:docMk/>
            <pc:sldMk cId="199918544" sldId="902"/>
            <ac:graphicFrameMk id="35" creationId="{A59793AE-5056-4F8B-95E0-B3C82DE5C350}"/>
          </ac:graphicFrameMkLst>
        </pc:graphicFrameChg>
        <pc:graphicFrameChg chg="add mod">
          <ac:chgData name="Domonkos Márk" userId="5b754e74-2ec2-4aaf-b9f5-cf8f0656bdfa" providerId="ADAL" clId="{F4C2286D-0DBE-4644-A538-34A6C903FB9C}" dt="2022-01-20T17:15:51.788" v="31876" actId="1076"/>
          <ac:graphicFrameMkLst>
            <pc:docMk/>
            <pc:sldMk cId="199918544" sldId="902"/>
            <ac:graphicFrameMk id="36" creationId="{E295DCD2-89E1-4F0A-A4CC-FF11B5671AD5}"/>
          </ac:graphicFrameMkLst>
        </pc:graphicFrameChg>
      </pc:sldChg>
      <pc:sldChg chg="modSp new mod">
        <pc:chgData name="Domonkos Márk" userId="5b754e74-2ec2-4aaf-b9f5-cf8f0656bdfa" providerId="ADAL" clId="{F4C2286D-0DBE-4644-A538-34A6C903FB9C}" dt="2022-01-20T17:26:49.331" v="32286" actId="27636"/>
        <pc:sldMkLst>
          <pc:docMk/>
          <pc:sldMk cId="2995520388" sldId="903"/>
        </pc:sldMkLst>
        <pc:spChg chg="mod">
          <ac:chgData name="Domonkos Márk" userId="5b754e74-2ec2-4aaf-b9f5-cf8f0656bdfa" providerId="ADAL" clId="{F4C2286D-0DBE-4644-A538-34A6C903FB9C}" dt="2022-01-20T17:26:49.331" v="32286" actId="27636"/>
          <ac:spMkLst>
            <pc:docMk/>
            <pc:sldMk cId="2995520388" sldId="903"/>
            <ac:spMk id="2" creationId="{61C33CE9-CC6E-4AC9-86E5-602C4676C9EC}"/>
          </ac:spMkLst>
        </pc:spChg>
        <pc:spChg chg="mod">
          <ac:chgData name="Domonkos Márk" userId="5b754e74-2ec2-4aaf-b9f5-cf8f0656bdfa" providerId="ADAL" clId="{F4C2286D-0DBE-4644-A538-34A6C903FB9C}" dt="2022-01-20T17:16:30.666" v="31888"/>
          <ac:spMkLst>
            <pc:docMk/>
            <pc:sldMk cId="2995520388" sldId="903"/>
            <ac:spMk id="6" creationId="{5D532538-77B3-4278-AA03-029594B4601C}"/>
          </ac:spMkLst>
        </pc:spChg>
      </pc:sldChg>
      <pc:sldChg chg="modSp new mod">
        <pc:chgData name="Domonkos Márk" userId="5b754e74-2ec2-4aaf-b9f5-cf8f0656bdfa" providerId="ADAL" clId="{F4C2286D-0DBE-4644-A538-34A6C903FB9C}" dt="2022-01-20T17:26:43.569" v="32284" actId="27636"/>
        <pc:sldMkLst>
          <pc:docMk/>
          <pc:sldMk cId="2824982404" sldId="904"/>
        </pc:sldMkLst>
        <pc:spChg chg="mod">
          <ac:chgData name="Domonkos Márk" userId="5b754e74-2ec2-4aaf-b9f5-cf8f0656bdfa" providerId="ADAL" clId="{F4C2286D-0DBE-4644-A538-34A6C903FB9C}" dt="2022-01-20T17:26:43.569" v="32284" actId="27636"/>
          <ac:spMkLst>
            <pc:docMk/>
            <pc:sldMk cId="2824982404" sldId="904"/>
            <ac:spMk id="2" creationId="{3D9E295A-9368-40E2-A38F-5757D241CC3A}"/>
          </ac:spMkLst>
        </pc:spChg>
        <pc:spChg chg="mod">
          <ac:chgData name="Domonkos Márk" userId="5b754e74-2ec2-4aaf-b9f5-cf8f0656bdfa" providerId="ADAL" clId="{F4C2286D-0DBE-4644-A538-34A6C903FB9C}" dt="2022-01-20T17:22:10.580" v="32171" actId="207"/>
          <ac:spMkLst>
            <pc:docMk/>
            <pc:sldMk cId="2824982404" sldId="904"/>
            <ac:spMk id="6" creationId="{AC24FE96-3369-444E-AD14-51128D1965D3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7:26:37.955" v="32282" actId="1076"/>
        <pc:sldMkLst>
          <pc:docMk/>
          <pc:sldMk cId="1764446569" sldId="905"/>
        </pc:sldMkLst>
        <pc:spChg chg="mod">
          <ac:chgData name="Domonkos Márk" userId="5b754e74-2ec2-4aaf-b9f5-cf8f0656bdfa" providerId="ADAL" clId="{F4C2286D-0DBE-4644-A538-34A6C903FB9C}" dt="2022-01-20T17:26:32.584" v="32281" actId="2711"/>
          <ac:spMkLst>
            <pc:docMk/>
            <pc:sldMk cId="1764446569" sldId="905"/>
            <ac:spMk id="2" creationId="{A1E4119C-6814-435D-8125-B15AD07A7F35}"/>
          </ac:spMkLst>
        </pc:spChg>
        <pc:spChg chg="mod">
          <ac:chgData name="Domonkos Márk" userId="5b754e74-2ec2-4aaf-b9f5-cf8f0656bdfa" providerId="ADAL" clId="{F4C2286D-0DBE-4644-A538-34A6C903FB9C}" dt="2022-01-20T17:23:56.213" v="32219" actId="20577"/>
          <ac:spMkLst>
            <pc:docMk/>
            <pc:sldMk cId="1764446569" sldId="905"/>
            <ac:spMk id="6" creationId="{915AA470-3F93-4AB5-B681-0D6A10CB2D3E}"/>
          </ac:spMkLst>
        </pc:spChg>
        <pc:spChg chg="add del mod">
          <ac:chgData name="Domonkos Márk" userId="5b754e74-2ec2-4aaf-b9f5-cf8f0656bdfa" providerId="ADAL" clId="{F4C2286D-0DBE-4644-A538-34A6C903FB9C}" dt="2022-01-20T17:24:23.749" v="32225" actId="478"/>
          <ac:spMkLst>
            <pc:docMk/>
            <pc:sldMk cId="1764446569" sldId="905"/>
            <ac:spMk id="7" creationId="{4E5472CA-9E1A-4C9F-A59A-8D8A75A4DEE0}"/>
          </ac:spMkLst>
        </pc:spChg>
        <pc:spChg chg="add del mod">
          <ac:chgData name="Domonkos Márk" userId="5b754e74-2ec2-4aaf-b9f5-cf8f0656bdfa" providerId="ADAL" clId="{F4C2286D-0DBE-4644-A538-34A6C903FB9C}" dt="2022-01-20T17:24:33.827" v="32228" actId="478"/>
          <ac:spMkLst>
            <pc:docMk/>
            <pc:sldMk cId="1764446569" sldId="905"/>
            <ac:spMk id="8" creationId="{DB9F2040-5F0B-411C-B4C0-DA727B4D5D54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10" creationId="{10900C21-950F-4C7B-839C-8F99E7A7E390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11" creationId="{AC76E468-3E7B-447B-A608-41AA5A614429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12" creationId="{646F9800-1EFC-41D3-A05E-B7AD71CEF307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13" creationId="{E6820A61-C503-445A-86AF-C79C41AD90CB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14" creationId="{1A8CB3D4-CF0C-402D-BEE8-EB95CEB58F82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15" creationId="{32A7E44E-F569-4516-A4C4-7C2CF904D868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16" creationId="{08FEC3EC-9089-412F-9148-70B09297FD71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17" creationId="{7476FEBE-6CBE-46D5-8711-7EA1C084CDD6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18" creationId="{7890ECC8-F1C8-40FB-9C16-850FE0ED7CA4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19" creationId="{42F67844-9451-4F49-A51C-EED29E1EED53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20" creationId="{AF92A9AB-8CB4-4F88-94F8-3B34E96F01D5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21" creationId="{F22DAD49-DBD3-4F24-A970-B6B599E44594}"/>
          </ac:spMkLst>
        </pc:spChg>
        <pc:spChg chg="mod">
          <ac:chgData name="Domonkos Márk" userId="5b754e74-2ec2-4aaf-b9f5-cf8f0656bdfa" providerId="ADAL" clId="{F4C2286D-0DBE-4644-A538-34A6C903FB9C}" dt="2022-01-20T17:26:37.955" v="32282" actId="1076"/>
          <ac:spMkLst>
            <pc:docMk/>
            <pc:sldMk cId="1764446569" sldId="905"/>
            <ac:spMk id="22" creationId="{1915A234-E70E-4325-96B6-6679A1052514}"/>
          </ac:spMkLst>
        </pc:spChg>
        <pc:grpChg chg="add mod">
          <ac:chgData name="Domonkos Márk" userId="5b754e74-2ec2-4aaf-b9f5-cf8f0656bdfa" providerId="ADAL" clId="{F4C2286D-0DBE-4644-A538-34A6C903FB9C}" dt="2022-01-20T17:26:37.955" v="32282" actId="1076"/>
          <ac:grpSpMkLst>
            <pc:docMk/>
            <pc:sldMk cId="1764446569" sldId="905"/>
            <ac:grpSpMk id="9" creationId="{FC759642-E536-4588-AF32-9186243FFD33}"/>
          </ac:grpSpMkLst>
        </pc:grpChg>
      </pc:sldChg>
      <pc:sldChg chg="addSp delSp modSp new mod">
        <pc:chgData name="Domonkos Márk" userId="5b754e74-2ec2-4aaf-b9f5-cf8f0656bdfa" providerId="ADAL" clId="{F4C2286D-0DBE-4644-A538-34A6C903FB9C}" dt="2022-01-20T17:26:21.899" v="32280" actId="14100"/>
        <pc:sldMkLst>
          <pc:docMk/>
          <pc:sldMk cId="755238023" sldId="906"/>
        </pc:sldMkLst>
        <pc:spChg chg="del">
          <ac:chgData name="Domonkos Márk" userId="5b754e74-2ec2-4aaf-b9f5-cf8f0656bdfa" providerId="ADAL" clId="{F4C2286D-0DBE-4644-A538-34A6C903FB9C}" dt="2022-01-20T17:25:01.600" v="32253"/>
          <ac:spMkLst>
            <pc:docMk/>
            <pc:sldMk cId="755238023" sldId="906"/>
            <ac:spMk id="2" creationId="{0DCCE76C-2B1A-4D9D-8717-E16A27B91574}"/>
          </ac:spMkLst>
        </pc:spChg>
        <pc:spChg chg="mod">
          <ac:chgData name="Domonkos Márk" userId="5b754e74-2ec2-4aaf-b9f5-cf8f0656bdfa" providerId="ADAL" clId="{F4C2286D-0DBE-4644-A538-34A6C903FB9C}" dt="2022-01-20T17:24:55.956" v="32252" actId="20577"/>
          <ac:spMkLst>
            <pc:docMk/>
            <pc:sldMk cId="755238023" sldId="906"/>
            <ac:spMk id="6" creationId="{8E9FEBD9-08D7-444A-9156-257B045B385F}"/>
          </ac:spMkLst>
        </pc:spChg>
        <pc:spChg chg="add mod">
          <ac:chgData name="Domonkos Márk" userId="5b754e74-2ec2-4aaf-b9f5-cf8f0656bdfa" providerId="ADAL" clId="{F4C2286D-0DBE-4644-A538-34A6C903FB9C}" dt="2022-01-20T17:26:21.899" v="32280" actId="14100"/>
          <ac:spMkLst>
            <pc:docMk/>
            <pc:sldMk cId="755238023" sldId="906"/>
            <ac:spMk id="9" creationId="{390B38A8-D0A0-4FAD-AF70-05E4C308306B}"/>
          </ac:spMkLst>
        </pc:spChg>
        <pc:spChg chg="add mod">
          <ac:chgData name="Domonkos Márk" userId="5b754e74-2ec2-4aaf-b9f5-cf8f0656bdfa" providerId="ADAL" clId="{F4C2286D-0DBE-4644-A538-34A6C903FB9C}" dt="2022-01-20T17:26:15.125" v="32278" actId="255"/>
          <ac:spMkLst>
            <pc:docMk/>
            <pc:sldMk cId="755238023" sldId="906"/>
            <ac:spMk id="11" creationId="{55F82F48-530A-4740-A1A6-528CF758EBE0}"/>
          </ac:spMkLst>
        </pc:spChg>
        <pc:graphicFrameChg chg="add mod">
          <ac:chgData name="Domonkos Márk" userId="5b754e74-2ec2-4aaf-b9f5-cf8f0656bdfa" providerId="ADAL" clId="{F4C2286D-0DBE-4644-A538-34A6C903FB9C}" dt="2022-01-20T17:25:36.794" v="32267"/>
          <ac:graphicFrameMkLst>
            <pc:docMk/>
            <pc:sldMk cId="755238023" sldId="906"/>
            <ac:graphicFrameMk id="7" creationId="{5E7D1438-6E1D-4650-B4BD-867263D5A988}"/>
          </ac:graphicFrameMkLst>
        </pc:graphicFrameChg>
        <pc:picChg chg="add mod">
          <ac:chgData name="Domonkos Márk" userId="5b754e74-2ec2-4aaf-b9f5-cf8f0656bdfa" providerId="ADAL" clId="{F4C2286D-0DBE-4644-A538-34A6C903FB9C}" dt="2022-01-20T17:25:41.706" v="32269" actId="14100"/>
          <ac:picMkLst>
            <pc:docMk/>
            <pc:sldMk cId="755238023" sldId="906"/>
            <ac:picMk id="8" creationId="{90CCDF9F-8C72-4F11-B1D4-E808637A928B}"/>
          </ac:picMkLst>
        </pc:picChg>
      </pc:sldChg>
      <pc:sldChg chg="new add del">
        <pc:chgData name="Domonkos Márk" userId="5b754e74-2ec2-4aaf-b9f5-cf8f0656bdfa" providerId="ADAL" clId="{F4C2286D-0DBE-4644-A538-34A6C903FB9C}" dt="2022-01-20T17:46:17.162" v="32331" actId="47"/>
        <pc:sldMkLst>
          <pc:docMk/>
          <pc:sldMk cId="731584780" sldId="907"/>
        </pc:sldMkLst>
      </pc:sldChg>
      <pc:sldChg chg="modSp new mod">
        <pc:chgData name="Domonkos Márk" userId="5b754e74-2ec2-4aaf-b9f5-cf8f0656bdfa" providerId="ADAL" clId="{F4C2286D-0DBE-4644-A538-34A6C903FB9C}" dt="2022-01-20T17:46:02.123" v="32328" actId="20577"/>
        <pc:sldMkLst>
          <pc:docMk/>
          <pc:sldMk cId="221478859" sldId="908"/>
        </pc:sldMkLst>
        <pc:spChg chg="mod">
          <ac:chgData name="Domonkos Márk" userId="5b754e74-2ec2-4aaf-b9f5-cf8f0656bdfa" providerId="ADAL" clId="{F4C2286D-0DBE-4644-A538-34A6C903FB9C}" dt="2022-01-20T17:46:02.123" v="32328" actId="20577"/>
          <ac:spMkLst>
            <pc:docMk/>
            <pc:sldMk cId="221478859" sldId="908"/>
            <ac:spMk id="2" creationId="{8CB1AC76-AF56-4C80-9EEE-F1638CCDB6DC}"/>
          </ac:spMkLst>
        </pc:spChg>
      </pc:sldChg>
      <pc:sldChg chg="modSp new mod ord">
        <pc:chgData name="Domonkos Márk" userId="5b754e74-2ec2-4aaf-b9f5-cf8f0656bdfa" providerId="ADAL" clId="{F4C2286D-0DBE-4644-A538-34A6C903FB9C}" dt="2022-01-20T17:49:05.703" v="32341" actId="20577"/>
        <pc:sldMkLst>
          <pc:docMk/>
          <pc:sldMk cId="1095913064" sldId="909"/>
        </pc:sldMkLst>
        <pc:spChg chg="mod">
          <ac:chgData name="Domonkos Márk" userId="5b754e74-2ec2-4aaf-b9f5-cf8f0656bdfa" providerId="ADAL" clId="{F4C2286D-0DBE-4644-A538-34A6C903FB9C}" dt="2022-01-20T17:49:05.703" v="32341" actId="20577"/>
          <ac:spMkLst>
            <pc:docMk/>
            <pc:sldMk cId="1095913064" sldId="909"/>
            <ac:spMk id="2" creationId="{D8B5A517-83E0-47D0-B83F-4A90019D398D}"/>
          </ac:spMkLst>
        </pc:spChg>
        <pc:spChg chg="mod">
          <ac:chgData name="Domonkos Márk" userId="5b754e74-2ec2-4aaf-b9f5-cf8f0656bdfa" providerId="ADAL" clId="{F4C2286D-0DBE-4644-A538-34A6C903FB9C}" dt="2022-01-20T17:48:59.644" v="32337"/>
          <ac:spMkLst>
            <pc:docMk/>
            <pc:sldMk cId="1095913064" sldId="909"/>
            <ac:spMk id="6" creationId="{F8698137-169A-4FB9-A9F4-D36AA21DE305}"/>
          </ac:spMkLst>
        </pc:spChg>
      </pc:sldChg>
      <pc:sldChg chg="new del">
        <pc:chgData name="Domonkos Márk" userId="5b754e74-2ec2-4aaf-b9f5-cf8f0656bdfa" providerId="ADAL" clId="{F4C2286D-0DBE-4644-A538-34A6C903FB9C}" dt="2022-01-20T17:48:44.680" v="32333" actId="680"/>
        <pc:sldMkLst>
          <pc:docMk/>
          <pc:sldMk cId="4169908207" sldId="909"/>
        </pc:sldMkLst>
      </pc:sldChg>
      <pc:sldChg chg="addSp modSp new mod">
        <pc:chgData name="Domonkos Márk" userId="5b754e74-2ec2-4aaf-b9f5-cf8f0656bdfa" providerId="ADAL" clId="{F4C2286D-0DBE-4644-A538-34A6C903FB9C}" dt="2022-01-20T17:49:46.927" v="32354" actId="14100"/>
        <pc:sldMkLst>
          <pc:docMk/>
          <pc:sldMk cId="4189011501" sldId="910"/>
        </pc:sldMkLst>
        <pc:spChg chg="mod">
          <ac:chgData name="Domonkos Márk" userId="5b754e74-2ec2-4aaf-b9f5-cf8f0656bdfa" providerId="ADAL" clId="{F4C2286D-0DBE-4644-A538-34A6C903FB9C}" dt="2022-01-20T17:49:39.866" v="32352" actId="20577"/>
          <ac:spMkLst>
            <pc:docMk/>
            <pc:sldMk cId="4189011501" sldId="910"/>
            <ac:spMk id="2" creationId="{825B5FB3-B561-4FF2-A8B4-B9649096ABE1}"/>
          </ac:spMkLst>
        </pc:spChg>
        <pc:spChg chg="mod">
          <ac:chgData name="Domonkos Márk" userId="5b754e74-2ec2-4aaf-b9f5-cf8f0656bdfa" providerId="ADAL" clId="{F4C2286D-0DBE-4644-A538-34A6C903FB9C}" dt="2022-01-20T17:49:15.501" v="32343"/>
          <ac:spMkLst>
            <pc:docMk/>
            <pc:sldMk cId="4189011501" sldId="910"/>
            <ac:spMk id="6" creationId="{3538B06E-BE8A-4086-AB11-12BB8E3F380A}"/>
          </ac:spMkLst>
        </pc:spChg>
        <pc:picChg chg="add mod">
          <ac:chgData name="Domonkos Márk" userId="5b754e74-2ec2-4aaf-b9f5-cf8f0656bdfa" providerId="ADAL" clId="{F4C2286D-0DBE-4644-A538-34A6C903FB9C}" dt="2022-01-20T17:49:46.927" v="32354" actId="14100"/>
          <ac:picMkLst>
            <pc:docMk/>
            <pc:sldMk cId="4189011501" sldId="910"/>
            <ac:picMk id="7" creationId="{4B52E599-CF09-4965-9429-7320610EADE2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7:50:49.209" v="32377" actId="1076"/>
        <pc:sldMkLst>
          <pc:docMk/>
          <pc:sldMk cId="3687841545" sldId="911"/>
        </pc:sldMkLst>
        <pc:spChg chg="mod">
          <ac:chgData name="Domonkos Márk" userId="5b754e74-2ec2-4aaf-b9f5-cf8f0656bdfa" providerId="ADAL" clId="{F4C2286D-0DBE-4644-A538-34A6C903FB9C}" dt="2022-01-20T17:50:41.992" v="32375" actId="27636"/>
          <ac:spMkLst>
            <pc:docMk/>
            <pc:sldMk cId="3687841545" sldId="911"/>
            <ac:spMk id="2" creationId="{4E841B0A-8E84-4DAB-B446-A2C583562EDF}"/>
          </ac:spMkLst>
        </pc:spChg>
        <pc:spChg chg="mod">
          <ac:chgData name="Domonkos Márk" userId="5b754e74-2ec2-4aaf-b9f5-cf8f0656bdfa" providerId="ADAL" clId="{F4C2286D-0DBE-4644-A538-34A6C903FB9C}" dt="2022-01-20T17:50:06.730" v="32358"/>
          <ac:spMkLst>
            <pc:docMk/>
            <pc:sldMk cId="3687841545" sldId="911"/>
            <ac:spMk id="6" creationId="{0AEBF7E8-A1D2-41A1-9806-94BDAE0CEC70}"/>
          </ac:spMkLst>
        </pc:spChg>
        <pc:picChg chg="add mod">
          <ac:chgData name="Domonkos Márk" userId="5b754e74-2ec2-4aaf-b9f5-cf8f0656bdfa" providerId="ADAL" clId="{F4C2286D-0DBE-4644-A538-34A6C903FB9C}" dt="2022-01-20T17:50:49.209" v="32377" actId="1076"/>
          <ac:picMkLst>
            <pc:docMk/>
            <pc:sldMk cId="3687841545" sldId="911"/>
            <ac:picMk id="7" creationId="{48C5D3F2-5828-401F-82E5-A469C8AB2042}"/>
          </ac:picMkLst>
        </pc:picChg>
      </pc:sldChg>
      <pc:sldChg chg="modSp new mod">
        <pc:chgData name="Domonkos Márk" userId="5b754e74-2ec2-4aaf-b9f5-cf8f0656bdfa" providerId="ADAL" clId="{F4C2286D-0DBE-4644-A538-34A6C903FB9C}" dt="2022-01-20T17:51:15.283" v="32383" actId="20577"/>
        <pc:sldMkLst>
          <pc:docMk/>
          <pc:sldMk cId="2511598227" sldId="912"/>
        </pc:sldMkLst>
        <pc:spChg chg="mod">
          <ac:chgData name="Domonkos Márk" userId="5b754e74-2ec2-4aaf-b9f5-cf8f0656bdfa" providerId="ADAL" clId="{F4C2286D-0DBE-4644-A538-34A6C903FB9C}" dt="2022-01-20T17:51:15.283" v="32383" actId="20577"/>
          <ac:spMkLst>
            <pc:docMk/>
            <pc:sldMk cId="2511598227" sldId="912"/>
            <ac:spMk id="2" creationId="{CBD368BD-8443-4CCB-B3CC-A2AFF3F2FDB3}"/>
          </ac:spMkLst>
        </pc:spChg>
        <pc:spChg chg="mod">
          <ac:chgData name="Domonkos Márk" userId="5b754e74-2ec2-4aaf-b9f5-cf8f0656bdfa" providerId="ADAL" clId="{F4C2286D-0DBE-4644-A538-34A6C903FB9C}" dt="2022-01-20T17:51:08.431" v="32379"/>
          <ac:spMkLst>
            <pc:docMk/>
            <pc:sldMk cId="2511598227" sldId="912"/>
            <ac:spMk id="6" creationId="{2B739BDD-36DD-4965-A6C9-667652577007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0T17:51:59.496" v="32395" actId="1076"/>
        <pc:sldMkLst>
          <pc:docMk/>
          <pc:sldMk cId="1131383174" sldId="913"/>
        </pc:sldMkLst>
        <pc:spChg chg="del">
          <ac:chgData name="Domonkos Márk" userId="5b754e74-2ec2-4aaf-b9f5-cf8f0656bdfa" providerId="ADAL" clId="{F4C2286D-0DBE-4644-A538-34A6C903FB9C}" dt="2022-01-20T17:51:29.129" v="32386"/>
          <ac:spMkLst>
            <pc:docMk/>
            <pc:sldMk cId="1131383174" sldId="913"/>
            <ac:spMk id="2" creationId="{05E38231-B4A1-4CDB-9ACE-041AC8ECEE4A}"/>
          </ac:spMkLst>
        </pc:spChg>
        <pc:spChg chg="mod">
          <ac:chgData name="Domonkos Márk" userId="5b754e74-2ec2-4aaf-b9f5-cf8f0656bdfa" providerId="ADAL" clId="{F4C2286D-0DBE-4644-A538-34A6C903FB9C}" dt="2022-01-20T17:51:26.395" v="32385"/>
          <ac:spMkLst>
            <pc:docMk/>
            <pc:sldMk cId="1131383174" sldId="913"/>
            <ac:spMk id="6" creationId="{DE7D1D9C-B846-45F5-990B-1F5A8AAB1875}"/>
          </ac:spMkLst>
        </pc:spChg>
        <pc:spChg chg="add mod">
          <ac:chgData name="Domonkos Márk" userId="5b754e74-2ec2-4aaf-b9f5-cf8f0656bdfa" providerId="ADAL" clId="{F4C2286D-0DBE-4644-A538-34A6C903FB9C}" dt="2022-01-20T17:51:52.071" v="32393" actId="1076"/>
          <ac:spMkLst>
            <pc:docMk/>
            <pc:sldMk cId="1131383174" sldId="913"/>
            <ac:spMk id="9" creationId="{DA84B307-F228-41DE-8E24-C96C30A34145}"/>
          </ac:spMkLst>
        </pc:spChg>
        <pc:picChg chg="add mod">
          <ac:chgData name="Domonkos Márk" userId="5b754e74-2ec2-4aaf-b9f5-cf8f0656bdfa" providerId="ADAL" clId="{F4C2286D-0DBE-4644-A538-34A6C903FB9C}" dt="2022-01-20T17:51:31.386" v="32387" actId="1076"/>
          <ac:picMkLst>
            <pc:docMk/>
            <pc:sldMk cId="1131383174" sldId="913"/>
            <ac:picMk id="7" creationId="{91467254-EFD2-4154-BB45-9241733E404C}"/>
          </ac:picMkLst>
        </pc:picChg>
        <pc:picChg chg="add mod">
          <ac:chgData name="Domonkos Márk" userId="5b754e74-2ec2-4aaf-b9f5-cf8f0656bdfa" providerId="ADAL" clId="{F4C2286D-0DBE-4644-A538-34A6C903FB9C}" dt="2022-01-20T17:51:59.496" v="32395" actId="1076"/>
          <ac:picMkLst>
            <pc:docMk/>
            <pc:sldMk cId="1131383174" sldId="913"/>
            <ac:picMk id="10" creationId="{64E8C644-6FE6-4FA4-A285-27A1992EE53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7:52:57.449" v="32398"/>
        <pc:sldMkLst>
          <pc:docMk/>
          <pc:sldMk cId="2164874442" sldId="914"/>
        </pc:sldMkLst>
        <pc:spChg chg="del">
          <ac:chgData name="Domonkos Márk" userId="5b754e74-2ec2-4aaf-b9f5-cf8f0656bdfa" providerId="ADAL" clId="{F4C2286D-0DBE-4644-A538-34A6C903FB9C}" dt="2022-01-20T17:52:57.449" v="32398"/>
          <ac:spMkLst>
            <pc:docMk/>
            <pc:sldMk cId="2164874442" sldId="914"/>
            <ac:spMk id="2" creationId="{EA426A18-C018-43E4-9358-94A64CB0595E}"/>
          </ac:spMkLst>
        </pc:spChg>
        <pc:spChg chg="mod">
          <ac:chgData name="Domonkos Márk" userId="5b754e74-2ec2-4aaf-b9f5-cf8f0656bdfa" providerId="ADAL" clId="{F4C2286D-0DBE-4644-A538-34A6C903FB9C}" dt="2022-01-20T17:52:48.237" v="32397"/>
          <ac:spMkLst>
            <pc:docMk/>
            <pc:sldMk cId="2164874442" sldId="914"/>
            <ac:spMk id="6" creationId="{C7CF48DC-2C11-417F-9B9F-4A9665482A89}"/>
          </ac:spMkLst>
        </pc:spChg>
        <pc:picChg chg="add mod">
          <ac:chgData name="Domonkos Márk" userId="5b754e74-2ec2-4aaf-b9f5-cf8f0656bdfa" providerId="ADAL" clId="{F4C2286D-0DBE-4644-A538-34A6C903FB9C}" dt="2022-01-20T17:52:57.449" v="32398"/>
          <ac:picMkLst>
            <pc:docMk/>
            <pc:sldMk cId="2164874442" sldId="914"/>
            <ac:picMk id="7" creationId="{B0D55AC9-5649-490E-83D5-84338D03362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7:54:06.103" v="32466" actId="1076"/>
        <pc:sldMkLst>
          <pc:docMk/>
          <pc:sldMk cId="529356692" sldId="915"/>
        </pc:sldMkLst>
        <pc:spChg chg="del">
          <ac:chgData name="Domonkos Márk" userId="5b754e74-2ec2-4aaf-b9f5-cf8f0656bdfa" providerId="ADAL" clId="{F4C2286D-0DBE-4644-A538-34A6C903FB9C}" dt="2022-01-20T17:53:10.716" v="32401"/>
          <ac:spMkLst>
            <pc:docMk/>
            <pc:sldMk cId="529356692" sldId="915"/>
            <ac:spMk id="2" creationId="{E7EFC872-0343-4C46-981E-3850D994B5B0}"/>
          </ac:spMkLst>
        </pc:spChg>
        <pc:spChg chg="mod">
          <ac:chgData name="Domonkos Márk" userId="5b754e74-2ec2-4aaf-b9f5-cf8f0656bdfa" providerId="ADAL" clId="{F4C2286D-0DBE-4644-A538-34A6C903FB9C}" dt="2022-01-20T17:53:07.534" v="32400"/>
          <ac:spMkLst>
            <pc:docMk/>
            <pc:sldMk cId="529356692" sldId="915"/>
            <ac:spMk id="6" creationId="{02BD40C4-5F72-4A38-8896-FE0482CDC2AF}"/>
          </ac:spMkLst>
        </pc:spChg>
        <pc:spChg chg="add mod">
          <ac:chgData name="Domonkos Márk" userId="5b754e74-2ec2-4aaf-b9f5-cf8f0656bdfa" providerId="ADAL" clId="{F4C2286D-0DBE-4644-A538-34A6C903FB9C}" dt="2022-01-20T17:53:46.023" v="32460" actId="20577"/>
          <ac:spMkLst>
            <pc:docMk/>
            <pc:sldMk cId="529356692" sldId="915"/>
            <ac:spMk id="9" creationId="{B2FE4E5D-C5D6-4FD7-B976-AC9BE3A65421}"/>
          </ac:spMkLst>
        </pc:spChg>
        <pc:picChg chg="add mod modCrop">
          <ac:chgData name="Domonkos Márk" userId="5b754e74-2ec2-4aaf-b9f5-cf8f0656bdfa" providerId="ADAL" clId="{F4C2286D-0DBE-4644-A538-34A6C903FB9C}" dt="2022-01-20T17:53:19.285" v="32403" actId="732"/>
          <ac:picMkLst>
            <pc:docMk/>
            <pc:sldMk cId="529356692" sldId="915"/>
            <ac:picMk id="7" creationId="{968480F8-56F8-4A27-8759-3AF123FA1155}"/>
          </ac:picMkLst>
        </pc:picChg>
        <pc:picChg chg="add mod">
          <ac:chgData name="Domonkos Márk" userId="5b754e74-2ec2-4aaf-b9f5-cf8f0656bdfa" providerId="ADAL" clId="{F4C2286D-0DBE-4644-A538-34A6C903FB9C}" dt="2022-01-20T17:54:03.231" v="32465" actId="1076"/>
          <ac:picMkLst>
            <pc:docMk/>
            <pc:sldMk cId="529356692" sldId="915"/>
            <ac:picMk id="10" creationId="{6DE354D7-5AFC-474F-A411-129A8B9CB027}"/>
          </ac:picMkLst>
        </pc:picChg>
        <pc:picChg chg="add mod">
          <ac:chgData name="Domonkos Márk" userId="5b754e74-2ec2-4aaf-b9f5-cf8f0656bdfa" providerId="ADAL" clId="{F4C2286D-0DBE-4644-A538-34A6C903FB9C}" dt="2022-01-20T17:54:06.103" v="32466" actId="1076"/>
          <ac:picMkLst>
            <pc:docMk/>
            <pc:sldMk cId="529356692" sldId="915"/>
            <ac:picMk id="11" creationId="{DCCBD230-A58A-4BAA-9BFB-0BA07A169C5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7:54:22.667" v="32469"/>
        <pc:sldMkLst>
          <pc:docMk/>
          <pc:sldMk cId="4062412999" sldId="916"/>
        </pc:sldMkLst>
        <pc:spChg chg="del">
          <ac:chgData name="Domonkos Márk" userId="5b754e74-2ec2-4aaf-b9f5-cf8f0656bdfa" providerId="ADAL" clId="{F4C2286D-0DBE-4644-A538-34A6C903FB9C}" dt="2022-01-20T17:54:22.667" v="32469"/>
          <ac:spMkLst>
            <pc:docMk/>
            <pc:sldMk cId="4062412999" sldId="916"/>
            <ac:spMk id="2" creationId="{087485BB-5C14-46AD-9EE4-0D41E59265D7}"/>
          </ac:spMkLst>
        </pc:spChg>
        <pc:spChg chg="mod">
          <ac:chgData name="Domonkos Márk" userId="5b754e74-2ec2-4aaf-b9f5-cf8f0656bdfa" providerId="ADAL" clId="{F4C2286D-0DBE-4644-A538-34A6C903FB9C}" dt="2022-01-20T17:54:19.838" v="32468"/>
          <ac:spMkLst>
            <pc:docMk/>
            <pc:sldMk cId="4062412999" sldId="916"/>
            <ac:spMk id="6" creationId="{18AE90DB-7E4B-40AB-99DC-FA5494758C60}"/>
          </ac:spMkLst>
        </pc:spChg>
        <pc:picChg chg="add mod">
          <ac:chgData name="Domonkos Márk" userId="5b754e74-2ec2-4aaf-b9f5-cf8f0656bdfa" providerId="ADAL" clId="{F4C2286D-0DBE-4644-A538-34A6C903FB9C}" dt="2022-01-20T17:54:22.667" v="32469"/>
          <ac:picMkLst>
            <pc:docMk/>
            <pc:sldMk cId="4062412999" sldId="916"/>
            <ac:picMk id="7" creationId="{038BE862-2193-4038-92B8-E656752CE03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7:54:35.387" v="32472"/>
        <pc:sldMkLst>
          <pc:docMk/>
          <pc:sldMk cId="2508479103" sldId="917"/>
        </pc:sldMkLst>
        <pc:spChg chg="del">
          <ac:chgData name="Domonkos Márk" userId="5b754e74-2ec2-4aaf-b9f5-cf8f0656bdfa" providerId="ADAL" clId="{F4C2286D-0DBE-4644-A538-34A6C903FB9C}" dt="2022-01-20T17:54:35.387" v="32472"/>
          <ac:spMkLst>
            <pc:docMk/>
            <pc:sldMk cId="2508479103" sldId="917"/>
            <ac:spMk id="2" creationId="{7C91AECC-6D8D-4413-BB21-E82B21404E73}"/>
          </ac:spMkLst>
        </pc:spChg>
        <pc:spChg chg="mod">
          <ac:chgData name="Domonkos Márk" userId="5b754e74-2ec2-4aaf-b9f5-cf8f0656bdfa" providerId="ADAL" clId="{F4C2286D-0DBE-4644-A538-34A6C903FB9C}" dt="2022-01-20T17:54:32.507" v="32471"/>
          <ac:spMkLst>
            <pc:docMk/>
            <pc:sldMk cId="2508479103" sldId="917"/>
            <ac:spMk id="6" creationId="{79C62A17-9667-407B-B319-9EA16D505FD6}"/>
          </ac:spMkLst>
        </pc:spChg>
        <pc:picChg chg="add mod">
          <ac:chgData name="Domonkos Márk" userId="5b754e74-2ec2-4aaf-b9f5-cf8f0656bdfa" providerId="ADAL" clId="{F4C2286D-0DBE-4644-A538-34A6C903FB9C}" dt="2022-01-20T17:54:35.387" v="32472"/>
          <ac:picMkLst>
            <pc:docMk/>
            <pc:sldMk cId="2508479103" sldId="917"/>
            <ac:picMk id="7" creationId="{1DC71587-F60D-414C-8734-55E4CC41A7C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7:55:13.366" v="32483" actId="14100"/>
        <pc:sldMkLst>
          <pc:docMk/>
          <pc:sldMk cId="1964573299" sldId="918"/>
        </pc:sldMkLst>
        <pc:spChg chg="del">
          <ac:chgData name="Domonkos Márk" userId="5b754e74-2ec2-4aaf-b9f5-cf8f0656bdfa" providerId="ADAL" clId="{F4C2286D-0DBE-4644-A538-34A6C903FB9C}" dt="2022-01-20T17:54:51.883" v="32475"/>
          <ac:spMkLst>
            <pc:docMk/>
            <pc:sldMk cId="1964573299" sldId="918"/>
            <ac:spMk id="2" creationId="{5C942194-114D-41FD-931C-B9C8DB23B80D}"/>
          </ac:spMkLst>
        </pc:spChg>
        <pc:spChg chg="mod">
          <ac:chgData name="Domonkos Márk" userId="5b754e74-2ec2-4aaf-b9f5-cf8f0656bdfa" providerId="ADAL" clId="{F4C2286D-0DBE-4644-A538-34A6C903FB9C}" dt="2022-01-20T17:54:47.866" v="32474"/>
          <ac:spMkLst>
            <pc:docMk/>
            <pc:sldMk cId="1964573299" sldId="918"/>
            <ac:spMk id="6" creationId="{29139B41-28CF-4517-AD2B-B5BE82AC3ADA}"/>
          </ac:spMkLst>
        </pc:spChg>
        <pc:spChg chg="add mod">
          <ac:chgData name="Domonkos Márk" userId="5b754e74-2ec2-4aaf-b9f5-cf8f0656bdfa" providerId="ADAL" clId="{F4C2286D-0DBE-4644-A538-34A6C903FB9C}" dt="2022-01-20T17:55:13.366" v="32483" actId="14100"/>
          <ac:spMkLst>
            <pc:docMk/>
            <pc:sldMk cId="1964573299" sldId="918"/>
            <ac:spMk id="9" creationId="{6FF9E15E-46E4-4860-8E01-BC01368EDB34}"/>
          </ac:spMkLst>
        </pc:spChg>
        <pc:picChg chg="add mod">
          <ac:chgData name="Domonkos Márk" userId="5b754e74-2ec2-4aaf-b9f5-cf8f0656bdfa" providerId="ADAL" clId="{F4C2286D-0DBE-4644-A538-34A6C903FB9C}" dt="2022-01-20T17:54:53.639" v="32476" actId="1076"/>
          <ac:picMkLst>
            <pc:docMk/>
            <pc:sldMk cId="1964573299" sldId="918"/>
            <ac:picMk id="7" creationId="{72097680-8C83-4D94-9BF5-3D8FCB7E907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7:55:52.562" v="32495" actId="12"/>
        <pc:sldMkLst>
          <pc:docMk/>
          <pc:sldMk cId="2720203087" sldId="919"/>
        </pc:sldMkLst>
        <pc:spChg chg="del">
          <ac:chgData name="Domonkos Márk" userId="5b754e74-2ec2-4aaf-b9f5-cf8f0656bdfa" providerId="ADAL" clId="{F4C2286D-0DBE-4644-A538-34A6C903FB9C}" dt="2022-01-20T17:55:30.285" v="32486"/>
          <ac:spMkLst>
            <pc:docMk/>
            <pc:sldMk cId="2720203087" sldId="919"/>
            <ac:spMk id="2" creationId="{A7DA0305-1B60-49D9-B762-F40F804AE925}"/>
          </ac:spMkLst>
        </pc:spChg>
        <pc:spChg chg="mod">
          <ac:chgData name="Domonkos Márk" userId="5b754e74-2ec2-4aaf-b9f5-cf8f0656bdfa" providerId="ADAL" clId="{F4C2286D-0DBE-4644-A538-34A6C903FB9C}" dt="2022-01-20T17:55:27.044" v="32485"/>
          <ac:spMkLst>
            <pc:docMk/>
            <pc:sldMk cId="2720203087" sldId="919"/>
            <ac:spMk id="6" creationId="{49756AB7-D69E-4829-A6BE-3A845F245A32}"/>
          </ac:spMkLst>
        </pc:spChg>
        <pc:spChg chg="add mod">
          <ac:chgData name="Domonkos Márk" userId="5b754e74-2ec2-4aaf-b9f5-cf8f0656bdfa" providerId="ADAL" clId="{F4C2286D-0DBE-4644-A538-34A6C903FB9C}" dt="2022-01-20T17:55:52.562" v="32495" actId="12"/>
          <ac:spMkLst>
            <pc:docMk/>
            <pc:sldMk cId="2720203087" sldId="919"/>
            <ac:spMk id="9" creationId="{0CA7F888-2D8C-4A1D-BFBA-62F1B1FA1A13}"/>
          </ac:spMkLst>
        </pc:spChg>
        <pc:picChg chg="add mod">
          <ac:chgData name="Domonkos Márk" userId="5b754e74-2ec2-4aaf-b9f5-cf8f0656bdfa" providerId="ADAL" clId="{F4C2286D-0DBE-4644-A538-34A6C903FB9C}" dt="2022-01-20T17:55:33.601" v="32487" actId="1076"/>
          <ac:picMkLst>
            <pc:docMk/>
            <pc:sldMk cId="2720203087" sldId="919"/>
            <ac:picMk id="7" creationId="{E33CB618-937F-4168-BA3A-BFA6F51571E2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7:56:29.727" v="32508" actId="1076"/>
        <pc:sldMkLst>
          <pc:docMk/>
          <pc:sldMk cId="1109903361" sldId="920"/>
        </pc:sldMkLst>
        <pc:spChg chg="mod">
          <ac:chgData name="Domonkos Márk" userId="5b754e74-2ec2-4aaf-b9f5-cf8f0656bdfa" providerId="ADAL" clId="{F4C2286D-0DBE-4644-A538-34A6C903FB9C}" dt="2022-01-20T17:56:16.399" v="32501" actId="14100"/>
          <ac:spMkLst>
            <pc:docMk/>
            <pc:sldMk cId="1109903361" sldId="920"/>
            <ac:spMk id="2" creationId="{A2DF1087-9E62-4DC5-95E6-84237A2F00F7}"/>
          </ac:spMkLst>
        </pc:spChg>
        <pc:spChg chg="mod">
          <ac:chgData name="Domonkos Márk" userId="5b754e74-2ec2-4aaf-b9f5-cf8f0656bdfa" providerId="ADAL" clId="{F4C2286D-0DBE-4644-A538-34A6C903FB9C}" dt="2022-01-20T17:56:05.303" v="32497"/>
          <ac:spMkLst>
            <pc:docMk/>
            <pc:sldMk cId="1109903361" sldId="920"/>
            <ac:spMk id="6" creationId="{CC1AD374-1A5F-485F-BD71-5F819AB1CABF}"/>
          </ac:spMkLst>
        </pc:spChg>
        <pc:picChg chg="add mod">
          <ac:chgData name="Domonkos Márk" userId="5b754e74-2ec2-4aaf-b9f5-cf8f0656bdfa" providerId="ADAL" clId="{F4C2286D-0DBE-4644-A538-34A6C903FB9C}" dt="2022-01-20T17:56:29.727" v="32508" actId="1076"/>
          <ac:picMkLst>
            <pc:docMk/>
            <pc:sldMk cId="1109903361" sldId="920"/>
            <ac:picMk id="7" creationId="{281E7919-9B59-4702-A25A-5826C07B2C8A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7:56:59.311" v="32520" actId="14100"/>
        <pc:sldMkLst>
          <pc:docMk/>
          <pc:sldMk cId="465065192" sldId="921"/>
        </pc:sldMkLst>
        <pc:spChg chg="mod">
          <ac:chgData name="Domonkos Márk" userId="5b754e74-2ec2-4aaf-b9f5-cf8f0656bdfa" providerId="ADAL" clId="{F4C2286D-0DBE-4644-A538-34A6C903FB9C}" dt="2022-01-20T17:56:48.269" v="32515" actId="27636"/>
          <ac:spMkLst>
            <pc:docMk/>
            <pc:sldMk cId="465065192" sldId="921"/>
            <ac:spMk id="2" creationId="{9C2DA4E6-6582-4EAA-AC23-EB754FA2882B}"/>
          </ac:spMkLst>
        </pc:spChg>
        <pc:spChg chg="mod">
          <ac:chgData name="Domonkos Márk" userId="5b754e74-2ec2-4aaf-b9f5-cf8f0656bdfa" providerId="ADAL" clId="{F4C2286D-0DBE-4644-A538-34A6C903FB9C}" dt="2022-01-20T17:56:39.397" v="32510"/>
          <ac:spMkLst>
            <pc:docMk/>
            <pc:sldMk cId="465065192" sldId="921"/>
            <ac:spMk id="6" creationId="{60077E72-B8CD-4778-8C6D-2BA5A3ED7207}"/>
          </ac:spMkLst>
        </pc:spChg>
        <pc:picChg chg="add mod">
          <ac:chgData name="Domonkos Márk" userId="5b754e74-2ec2-4aaf-b9f5-cf8f0656bdfa" providerId="ADAL" clId="{F4C2286D-0DBE-4644-A538-34A6C903FB9C}" dt="2022-01-20T17:56:59.311" v="32520" actId="14100"/>
          <ac:picMkLst>
            <pc:docMk/>
            <pc:sldMk cId="465065192" sldId="921"/>
            <ac:picMk id="7" creationId="{F3E9A323-7262-416E-BCE4-4F1916C2011C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0T18:05:03.223" v="32911" actId="1076"/>
        <pc:sldMkLst>
          <pc:docMk/>
          <pc:sldMk cId="520197116" sldId="922"/>
        </pc:sldMkLst>
        <pc:spChg chg="mod">
          <ac:chgData name="Domonkos Márk" userId="5b754e74-2ec2-4aaf-b9f5-cf8f0656bdfa" providerId="ADAL" clId="{F4C2286D-0DBE-4644-A538-34A6C903FB9C}" dt="2022-01-20T18:04:58.503" v="32910" actId="1076"/>
          <ac:spMkLst>
            <pc:docMk/>
            <pc:sldMk cId="520197116" sldId="922"/>
            <ac:spMk id="2" creationId="{0157EB49-7C0C-464A-B0D9-D3FF29D99C80}"/>
          </ac:spMkLst>
        </pc:spChg>
        <pc:spChg chg="mod">
          <ac:chgData name="Domonkos Márk" userId="5b754e74-2ec2-4aaf-b9f5-cf8f0656bdfa" providerId="ADAL" clId="{F4C2286D-0DBE-4644-A538-34A6C903FB9C}" dt="2022-01-20T17:57:14.910" v="32522"/>
          <ac:spMkLst>
            <pc:docMk/>
            <pc:sldMk cId="520197116" sldId="922"/>
            <ac:spMk id="6" creationId="{7C281C96-B872-4F75-9D4A-BE5E2972E06A}"/>
          </ac:spMkLst>
        </pc:spChg>
        <pc:picChg chg="add del mod">
          <ac:chgData name="Domonkos Márk" userId="5b754e74-2ec2-4aaf-b9f5-cf8f0656bdfa" providerId="ADAL" clId="{F4C2286D-0DBE-4644-A538-34A6C903FB9C}" dt="2022-01-20T17:58:20.013" v="32535" actId="478"/>
          <ac:picMkLst>
            <pc:docMk/>
            <pc:sldMk cId="520197116" sldId="922"/>
            <ac:picMk id="7" creationId="{EBC884EE-B6B0-47B2-A012-020C3A40E39D}"/>
          </ac:picMkLst>
        </pc:picChg>
        <pc:picChg chg="add del mod">
          <ac:chgData name="Domonkos Márk" userId="5b754e74-2ec2-4aaf-b9f5-cf8f0656bdfa" providerId="ADAL" clId="{F4C2286D-0DBE-4644-A538-34A6C903FB9C}" dt="2022-01-20T17:57:42.899" v="32534"/>
          <ac:picMkLst>
            <pc:docMk/>
            <pc:sldMk cId="520197116" sldId="922"/>
            <ac:picMk id="8" creationId="{6FFA95FF-1864-4EA8-B86D-9521B4F7A60C}"/>
          </ac:picMkLst>
        </pc:picChg>
        <pc:picChg chg="add mod">
          <ac:chgData name="Domonkos Márk" userId="5b754e74-2ec2-4aaf-b9f5-cf8f0656bdfa" providerId="ADAL" clId="{F4C2286D-0DBE-4644-A538-34A6C903FB9C}" dt="2022-01-20T18:05:03.223" v="32911" actId="1076"/>
          <ac:picMkLst>
            <pc:docMk/>
            <pc:sldMk cId="520197116" sldId="922"/>
            <ac:picMk id="9" creationId="{DE1DC375-F7D2-4F2D-9574-1D5F1107F5C8}"/>
          </ac:picMkLst>
        </pc:picChg>
        <pc:picChg chg="add mod">
          <ac:chgData name="Domonkos Márk" userId="5b754e74-2ec2-4aaf-b9f5-cf8f0656bdfa" providerId="ADAL" clId="{F4C2286D-0DBE-4644-A538-34A6C903FB9C}" dt="2022-01-20T18:03:29.981" v="32887" actId="1076"/>
          <ac:picMkLst>
            <pc:docMk/>
            <pc:sldMk cId="520197116" sldId="922"/>
            <ac:picMk id="10" creationId="{DC362D6F-8FD5-4EF7-B00C-72761CAC7207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8:10:43.955" v="33151" actId="1076"/>
        <pc:sldMkLst>
          <pc:docMk/>
          <pc:sldMk cId="3824989151" sldId="923"/>
        </pc:sldMkLst>
        <pc:spChg chg="mod">
          <ac:chgData name="Domonkos Márk" userId="5b754e74-2ec2-4aaf-b9f5-cf8f0656bdfa" providerId="ADAL" clId="{F4C2286D-0DBE-4644-A538-34A6C903FB9C}" dt="2022-01-20T18:07:03.165" v="33017" actId="14100"/>
          <ac:spMkLst>
            <pc:docMk/>
            <pc:sldMk cId="3824989151" sldId="923"/>
            <ac:spMk id="2" creationId="{75286FFA-CBAA-48BC-AA6F-8E9E24A5528D}"/>
          </ac:spMkLst>
        </pc:spChg>
        <pc:spChg chg="mod">
          <ac:chgData name="Domonkos Márk" userId="5b754e74-2ec2-4aaf-b9f5-cf8f0656bdfa" providerId="ADAL" clId="{F4C2286D-0DBE-4644-A538-34A6C903FB9C}" dt="2022-01-20T18:05:35.288" v="32913"/>
          <ac:spMkLst>
            <pc:docMk/>
            <pc:sldMk cId="3824989151" sldId="923"/>
            <ac:spMk id="6" creationId="{CA92BEC2-23F2-4EC9-9D1B-EF792BAF3C52}"/>
          </ac:spMkLst>
        </pc:spChg>
        <pc:spChg chg="add mod">
          <ac:chgData name="Domonkos Márk" userId="5b754e74-2ec2-4aaf-b9f5-cf8f0656bdfa" providerId="ADAL" clId="{F4C2286D-0DBE-4644-A538-34A6C903FB9C}" dt="2022-01-20T18:08:26.534" v="33063" actId="1076"/>
          <ac:spMkLst>
            <pc:docMk/>
            <pc:sldMk cId="3824989151" sldId="923"/>
            <ac:spMk id="8" creationId="{45AE3939-6F73-4106-8806-0C46B6AF7065}"/>
          </ac:spMkLst>
        </pc:spChg>
        <pc:spChg chg="add mod">
          <ac:chgData name="Domonkos Márk" userId="5b754e74-2ec2-4aaf-b9f5-cf8f0656bdfa" providerId="ADAL" clId="{F4C2286D-0DBE-4644-A538-34A6C903FB9C}" dt="2022-01-20T18:08:38.739" v="33076" actId="20577"/>
          <ac:spMkLst>
            <pc:docMk/>
            <pc:sldMk cId="3824989151" sldId="923"/>
            <ac:spMk id="9" creationId="{961E275F-5F10-47AC-A658-E4493DCDFA3B}"/>
          </ac:spMkLst>
        </pc:spChg>
        <pc:spChg chg="add mod">
          <ac:chgData name="Domonkos Márk" userId="5b754e74-2ec2-4aaf-b9f5-cf8f0656bdfa" providerId="ADAL" clId="{F4C2286D-0DBE-4644-A538-34A6C903FB9C}" dt="2022-01-20T18:09:15.389" v="33093" actId="14100"/>
          <ac:spMkLst>
            <pc:docMk/>
            <pc:sldMk cId="3824989151" sldId="923"/>
            <ac:spMk id="10" creationId="{1A70618C-4A8C-4A25-A09C-9FDC3B9F99C9}"/>
          </ac:spMkLst>
        </pc:spChg>
        <pc:spChg chg="add mod">
          <ac:chgData name="Domonkos Márk" userId="5b754e74-2ec2-4aaf-b9f5-cf8f0656bdfa" providerId="ADAL" clId="{F4C2286D-0DBE-4644-A538-34A6C903FB9C}" dt="2022-01-20T18:09:40.860" v="33108" actId="6549"/>
          <ac:spMkLst>
            <pc:docMk/>
            <pc:sldMk cId="3824989151" sldId="923"/>
            <ac:spMk id="11" creationId="{0D5998FC-E9D9-4D1A-9EAE-70730BF08EFE}"/>
          </ac:spMkLst>
        </pc:spChg>
        <pc:spChg chg="add mod">
          <ac:chgData name="Domonkos Márk" userId="5b754e74-2ec2-4aaf-b9f5-cf8f0656bdfa" providerId="ADAL" clId="{F4C2286D-0DBE-4644-A538-34A6C903FB9C}" dt="2022-01-20T18:10:08.940" v="33117" actId="1076"/>
          <ac:spMkLst>
            <pc:docMk/>
            <pc:sldMk cId="3824989151" sldId="923"/>
            <ac:spMk id="12" creationId="{98FE6278-EAEE-4697-A26D-CBBFEFB8831B}"/>
          </ac:spMkLst>
        </pc:spChg>
        <pc:spChg chg="add mod">
          <ac:chgData name="Domonkos Márk" userId="5b754e74-2ec2-4aaf-b9f5-cf8f0656bdfa" providerId="ADAL" clId="{F4C2286D-0DBE-4644-A538-34A6C903FB9C}" dt="2022-01-20T18:10:24.509" v="33133" actId="14100"/>
          <ac:spMkLst>
            <pc:docMk/>
            <pc:sldMk cId="3824989151" sldId="923"/>
            <ac:spMk id="13" creationId="{48C619BE-1E9D-4459-957A-A6B1495343FF}"/>
          </ac:spMkLst>
        </pc:spChg>
        <pc:spChg chg="add mod">
          <ac:chgData name="Domonkos Márk" userId="5b754e74-2ec2-4aaf-b9f5-cf8f0656bdfa" providerId="ADAL" clId="{F4C2286D-0DBE-4644-A538-34A6C903FB9C}" dt="2022-01-20T18:10:43.955" v="33151" actId="1076"/>
          <ac:spMkLst>
            <pc:docMk/>
            <pc:sldMk cId="3824989151" sldId="923"/>
            <ac:spMk id="14" creationId="{C353F696-439C-41B7-B902-0ACF6B0D246E}"/>
          </ac:spMkLst>
        </pc:spChg>
        <pc:picChg chg="add mod">
          <ac:chgData name="Domonkos Márk" userId="5b754e74-2ec2-4aaf-b9f5-cf8f0656bdfa" providerId="ADAL" clId="{F4C2286D-0DBE-4644-A538-34A6C903FB9C}" dt="2022-01-20T18:07:08.559" v="33019" actId="1076"/>
          <ac:picMkLst>
            <pc:docMk/>
            <pc:sldMk cId="3824989151" sldId="923"/>
            <ac:picMk id="7" creationId="{91DFCE8E-73D7-408D-B9E5-6BC895719C37}"/>
          </ac:picMkLst>
        </pc:picChg>
      </pc:sldChg>
      <pc:sldChg chg="addSp modSp new mod">
        <pc:chgData name="Domonkos Márk" userId="5b754e74-2ec2-4aaf-b9f5-cf8f0656bdfa" providerId="ADAL" clId="{F4C2286D-0DBE-4644-A538-34A6C903FB9C}" dt="2022-01-20T18:12:23.468" v="33217" actId="20577"/>
        <pc:sldMkLst>
          <pc:docMk/>
          <pc:sldMk cId="1941456032" sldId="924"/>
        </pc:sldMkLst>
        <pc:spChg chg="mod">
          <ac:chgData name="Domonkos Márk" userId="5b754e74-2ec2-4aaf-b9f5-cf8f0656bdfa" providerId="ADAL" clId="{F4C2286D-0DBE-4644-A538-34A6C903FB9C}" dt="2022-01-20T18:11:51.203" v="33164" actId="27636"/>
          <ac:spMkLst>
            <pc:docMk/>
            <pc:sldMk cId="1941456032" sldId="924"/>
            <ac:spMk id="2" creationId="{E36EDB7A-C17D-4502-8AA5-1A24FE0F73AD}"/>
          </ac:spMkLst>
        </pc:spChg>
        <pc:spChg chg="mod">
          <ac:chgData name="Domonkos Márk" userId="5b754e74-2ec2-4aaf-b9f5-cf8f0656bdfa" providerId="ADAL" clId="{F4C2286D-0DBE-4644-A538-34A6C903FB9C}" dt="2022-01-20T18:11:07.380" v="33153"/>
          <ac:spMkLst>
            <pc:docMk/>
            <pc:sldMk cId="1941456032" sldId="924"/>
            <ac:spMk id="6" creationId="{1B898616-68C0-49DE-BE08-0472EF07F6DA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9" creationId="{0DBC5B3C-B871-4C5C-9C46-BD584A1FE983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30" creationId="{F81BE38D-6EE1-4E6E-B26E-D566618F3109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31" creationId="{FE6C1D90-7A8B-4B37-9D14-E9BB55259025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32" creationId="{B866A61F-DDEB-4268-B4CA-C683A1DE421D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33" creationId="{AFCC6200-2834-495D-827C-3BABD211FBE4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34" creationId="{50DF64C4-1C08-4148-8C97-30B709414DDC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35" creationId="{6C6C1119-C1C9-4346-8ACE-0EB66B3C931F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36" creationId="{C1E512B4-FE6A-4D18-B314-AA016AFBB9BC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37" creationId="{70A15E20-3B31-4034-9B8B-496F44A44AFF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38" creationId="{B7661847-BFD2-4BB3-A692-CA43EB49D6CA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39" creationId="{3B28263F-1BBF-4337-B9D7-2C83822D4200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40" creationId="{C3D9EFF3-5A6B-486C-B411-B98E4B52E2CE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41" creationId="{8771DD81-558E-40E5-8169-6C66E08255D8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42" creationId="{8264E89A-E72A-4585-ABDA-7A6B1F3EF3C8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43" creationId="{01D4FC9C-073A-4D1B-ADEF-E2DE15CB669A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44" creationId="{266D3CB5-14C9-428F-874D-3B80D3881071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45" creationId="{C9F4B7AA-146B-4F20-AF48-9E5A728C6CF3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46" creationId="{F04DD41C-2915-4765-8903-4A7873CBF414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47" creationId="{2FD12D68-AB0F-4F42-BBB5-516A1C58F299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48" creationId="{751CC6CC-C764-4607-9D29-31717636BEE2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49" creationId="{CA47AF2E-8BAF-4C34-A0B6-341A69A2CE7B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50" creationId="{F0C4A72C-CF94-417C-979B-0733D8A142FB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51" creationId="{FC95DC54-9280-4796-AEE2-62D3FC57B842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52" creationId="{5C76DEBE-20FC-43F5-A973-173955FC34A9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53" creationId="{071A1B99-0442-4492-A1F7-AFB8E19EED9B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54" creationId="{C8F9B212-36E2-4279-ACEE-3C793EC0D48F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55" creationId="{C5DCE62B-7F36-4C51-B69F-7E4BE3105EC3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56" creationId="{DFCFE7CC-249D-4116-8DA4-80715025DC20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57" creationId="{06C150A7-AD76-4EEC-862A-7C3A6706F58C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58" creationId="{3E6D3725-36D0-4DB1-A645-6E02FBB23EE6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59" creationId="{B02DBC5A-6B25-4BDD-974E-068AD86C4733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60" creationId="{3FF1344B-444F-43AC-A7C8-4A7AE3303E0A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61" creationId="{886FA6DE-88E5-4313-8DB4-7A7F270F6CC4}"/>
          </ac:spMkLst>
        </pc:spChg>
        <pc:spChg chg="mod">
          <ac:chgData name="Domonkos Márk" userId="5b754e74-2ec2-4aaf-b9f5-cf8f0656bdfa" providerId="ADAL" clId="{F4C2286D-0DBE-4644-A538-34A6C903FB9C}" dt="2022-01-20T18:12:23.468" v="33217" actId="20577"/>
          <ac:spMkLst>
            <pc:docMk/>
            <pc:sldMk cId="1941456032" sldId="924"/>
            <ac:spMk id="62" creationId="{B47F500B-E1AD-4881-8302-95B95F076793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63" creationId="{E3122861-3FB1-4C61-A1E5-CA0190AFC228}"/>
          </ac:spMkLst>
        </pc:spChg>
        <pc:spChg chg="mod">
          <ac:chgData name="Domonkos Márk" userId="5b754e74-2ec2-4aaf-b9f5-cf8f0656bdfa" providerId="ADAL" clId="{F4C2286D-0DBE-4644-A538-34A6C903FB9C}" dt="2022-01-20T18:12:17.696" v="33206" actId="20577"/>
          <ac:spMkLst>
            <pc:docMk/>
            <pc:sldMk cId="1941456032" sldId="924"/>
            <ac:spMk id="64" creationId="{D038920E-8CA7-45D6-99A5-FD66AC2DA64F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65" creationId="{509E33FF-0CCA-4B63-A531-E96E45730FBE}"/>
          </ac:spMkLst>
        </pc:spChg>
        <pc:spChg chg="mod">
          <ac:chgData name="Domonkos Márk" userId="5b754e74-2ec2-4aaf-b9f5-cf8f0656bdfa" providerId="ADAL" clId="{F4C2286D-0DBE-4644-A538-34A6C903FB9C}" dt="2022-01-20T18:12:11.226" v="33192" actId="20577"/>
          <ac:spMkLst>
            <pc:docMk/>
            <pc:sldMk cId="1941456032" sldId="924"/>
            <ac:spMk id="66" creationId="{B0D0D9E7-FAE5-493E-B553-050AC916CCBB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67" creationId="{12DF8C01-17EF-4792-B8B6-477E0EDB9395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68" creationId="{37FAB858-1F89-48E6-A36F-AAE478305603}"/>
          </ac:spMkLst>
        </pc:spChg>
        <pc:spChg chg="mod">
          <ac:chgData name="Domonkos Márk" userId="5b754e74-2ec2-4aaf-b9f5-cf8f0656bdfa" providerId="ADAL" clId="{F4C2286D-0DBE-4644-A538-34A6C903FB9C}" dt="2022-01-20T18:11:56.757" v="33166" actId="1076"/>
          <ac:spMkLst>
            <pc:docMk/>
            <pc:sldMk cId="1941456032" sldId="924"/>
            <ac:spMk id="69" creationId="{D20AC5D8-F560-4FB4-8570-AC816A27517F}"/>
          </ac:spMkLst>
        </pc:spChg>
        <pc:grpChg chg="add 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7" creationId="{23A75D23-75E8-4775-AA0B-7E867D3E8D35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8" creationId="{E8386F0B-2E80-42F0-8DD6-23367F68FDAC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10" creationId="{838AC704-0155-4084-9F7B-20844DCD68D5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11" creationId="{76E49F47-01EB-443E-B419-A91E4FD834C2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12" creationId="{85BD4E75-1446-46FE-9B8F-0C42B2462BE6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13" creationId="{0A33B6EE-C8E1-42DB-B7F5-4AD86FB74A6B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14" creationId="{479FC641-3975-41CD-A451-068E9CF5604F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15" creationId="{9EC7B0EA-512A-4866-B6DB-02407CA21064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16" creationId="{C82FA067-68E6-48A2-8D30-8E6997953B3F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17" creationId="{19B2565B-67DF-4ED5-A37A-B30D7C2715F5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18" creationId="{8C87BB3A-ED6A-413A-9837-3BF9A149E1E3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19" creationId="{CB68F256-CF85-4A08-8D81-154569B8B945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20" creationId="{07B93802-3D37-4BE5-A389-49632A64D3CE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21" creationId="{970E78C5-47BF-4CBB-824D-8A16DCDFAA7F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22" creationId="{5D488F49-8CBD-44CB-B291-A8D42BD54563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23" creationId="{6F4E0725-ECE4-4DB5-A96B-5A8EEA71E9F9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24" creationId="{4C2D5A8E-B86F-4FE7-84BB-A19B3DC95A17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25" creationId="{242F19DA-4D9E-43A4-8DCF-AD52A709D42C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26" creationId="{C1886919-E112-4CD2-A8D1-56EE2977FE46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27" creationId="{6D5FB8AF-E6E8-41DC-99FD-BB05BDCAFB5F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28" creationId="{14A58F59-36AA-44F2-83B1-D98C12E5E114}"/>
          </ac:grpSpMkLst>
        </pc:grpChg>
        <pc:grpChg chg="mod">
          <ac:chgData name="Domonkos Márk" userId="5b754e74-2ec2-4aaf-b9f5-cf8f0656bdfa" providerId="ADAL" clId="{F4C2286D-0DBE-4644-A538-34A6C903FB9C}" dt="2022-01-20T18:11:56.757" v="33166" actId="1076"/>
          <ac:grpSpMkLst>
            <pc:docMk/>
            <pc:sldMk cId="1941456032" sldId="924"/>
            <ac:grpSpMk id="29" creationId="{6596402B-5123-487C-A634-B1F510C03870}"/>
          </ac:grpSpMkLst>
        </pc:grpChg>
      </pc:sldChg>
      <pc:sldChg chg="modSp new mod">
        <pc:chgData name="Domonkos Márk" userId="5b754e74-2ec2-4aaf-b9f5-cf8f0656bdfa" providerId="ADAL" clId="{F4C2286D-0DBE-4644-A538-34A6C903FB9C}" dt="2022-01-20T18:12:53.875" v="33264" actId="20577"/>
        <pc:sldMkLst>
          <pc:docMk/>
          <pc:sldMk cId="4090981394" sldId="925"/>
        </pc:sldMkLst>
        <pc:spChg chg="mod">
          <ac:chgData name="Domonkos Márk" userId="5b754e74-2ec2-4aaf-b9f5-cf8f0656bdfa" providerId="ADAL" clId="{F4C2286D-0DBE-4644-A538-34A6C903FB9C}" dt="2022-01-20T18:12:53.875" v="33264" actId="20577"/>
          <ac:spMkLst>
            <pc:docMk/>
            <pc:sldMk cId="4090981394" sldId="925"/>
            <ac:spMk id="2" creationId="{50BD0379-7F02-4CD3-8B2A-29FB4FD73476}"/>
          </ac:spMkLst>
        </pc:spChg>
      </pc:sldChg>
      <pc:sldChg chg="addSp modSp new mod">
        <pc:chgData name="Domonkos Márk" userId="5b754e74-2ec2-4aaf-b9f5-cf8f0656bdfa" providerId="ADAL" clId="{F4C2286D-0DBE-4644-A538-34A6C903FB9C}" dt="2022-01-21T19:01:56.846" v="33280" actId="20577"/>
        <pc:sldMkLst>
          <pc:docMk/>
          <pc:sldMk cId="4130060850" sldId="926"/>
        </pc:sldMkLst>
        <pc:spChg chg="mod">
          <ac:chgData name="Domonkos Márk" userId="5b754e74-2ec2-4aaf-b9f5-cf8f0656bdfa" providerId="ADAL" clId="{F4C2286D-0DBE-4644-A538-34A6C903FB9C}" dt="2022-01-21T19:01:56.846" v="33280" actId="20577"/>
          <ac:spMkLst>
            <pc:docMk/>
            <pc:sldMk cId="4130060850" sldId="926"/>
            <ac:spMk id="2" creationId="{D6E1CCF3-C65E-4CF5-87FE-E98D5420E75E}"/>
          </ac:spMkLst>
        </pc:spChg>
        <pc:spChg chg="mod">
          <ac:chgData name="Domonkos Márk" userId="5b754e74-2ec2-4aaf-b9f5-cf8f0656bdfa" providerId="ADAL" clId="{F4C2286D-0DBE-4644-A538-34A6C903FB9C}" dt="2022-01-21T19:01:15.710" v="33272" actId="20577"/>
          <ac:spMkLst>
            <pc:docMk/>
            <pc:sldMk cId="4130060850" sldId="926"/>
            <ac:spMk id="6" creationId="{7BD036FC-71AC-45E1-9C20-2DB88678D592}"/>
          </ac:spMkLst>
        </pc:spChg>
        <pc:picChg chg="add mod">
          <ac:chgData name="Domonkos Márk" userId="5b754e74-2ec2-4aaf-b9f5-cf8f0656bdfa" providerId="ADAL" clId="{F4C2286D-0DBE-4644-A538-34A6C903FB9C}" dt="2022-01-21T19:01:55.080" v="33278" actId="1076"/>
          <ac:picMkLst>
            <pc:docMk/>
            <pc:sldMk cId="4130060850" sldId="926"/>
            <ac:picMk id="7" creationId="{170A2167-A366-4405-B165-0AB818E2841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02:53.525" v="33304" actId="1076"/>
        <pc:sldMkLst>
          <pc:docMk/>
          <pc:sldMk cId="857259893" sldId="927"/>
        </pc:sldMkLst>
        <pc:spChg chg="del">
          <ac:chgData name="Domonkos Márk" userId="5b754e74-2ec2-4aaf-b9f5-cf8f0656bdfa" providerId="ADAL" clId="{F4C2286D-0DBE-4644-A538-34A6C903FB9C}" dt="2022-01-21T19:02:25.351" v="33294" actId="478"/>
          <ac:spMkLst>
            <pc:docMk/>
            <pc:sldMk cId="857259893" sldId="927"/>
            <ac:spMk id="2" creationId="{A846974E-DEFD-4A11-AC20-317F5D36A088}"/>
          </ac:spMkLst>
        </pc:spChg>
        <pc:spChg chg="mod">
          <ac:chgData name="Domonkos Márk" userId="5b754e74-2ec2-4aaf-b9f5-cf8f0656bdfa" providerId="ADAL" clId="{F4C2286D-0DBE-4644-A538-34A6C903FB9C}" dt="2022-01-21T19:02:06.644" v="33292" actId="20577"/>
          <ac:spMkLst>
            <pc:docMk/>
            <pc:sldMk cId="857259893" sldId="927"/>
            <ac:spMk id="6" creationId="{FFBA4A43-7E2C-4968-BCCD-E4F0FC5ECA15}"/>
          </ac:spMkLst>
        </pc:spChg>
        <pc:picChg chg="add mod">
          <ac:chgData name="Domonkos Márk" userId="5b754e74-2ec2-4aaf-b9f5-cf8f0656bdfa" providerId="ADAL" clId="{F4C2286D-0DBE-4644-A538-34A6C903FB9C}" dt="2022-01-21T19:02:31.925" v="33296" actId="1076"/>
          <ac:picMkLst>
            <pc:docMk/>
            <pc:sldMk cId="857259893" sldId="927"/>
            <ac:picMk id="7" creationId="{601132F6-29D6-4775-B283-1000E8D64D1E}"/>
          </ac:picMkLst>
        </pc:picChg>
        <pc:picChg chg="add mod">
          <ac:chgData name="Domonkos Márk" userId="5b754e74-2ec2-4aaf-b9f5-cf8f0656bdfa" providerId="ADAL" clId="{F4C2286D-0DBE-4644-A538-34A6C903FB9C}" dt="2022-01-21T19:02:34.612" v="33297" actId="1076"/>
          <ac:picMkLst>
            <pc:docMk/>
            <pc:sldMk cId="857259893" sldId="927"/>
            <ac:picMk id="8" creationId="{7F020149-E2DB-4248-8839-A78490177637}"/>
          </ac:picMkLst>
        </pc:picChg>
        <pc:picChg chg="add mod">
          <ac:chgData name="Domonkos Márk" userId="5b754e74-2ec2-4aaf-b9f5-cf8f0656bdfa" providerId="ADAL" clId="{F4C2286D-0DBE-4644-A538-34A6C903FB9C}" dt="2022-01-21T19:02:44.773" v="33301" actId="1076"/>
          <ac:picMkLst>
            <pc:docMk/>
            <pc:sldMk cId="857259893" sldId="927"/>
            <ac:picMk id="9" creationId="{6B10D863-1BF3-4677-8A9D-3731302986E4}"/>
          </ac:picMkLst>
        </pc:picChg>
        <pc:picChg chg="add mod">
          <ac:chgData name="Domonkos Márk" userId="5b754e74-2ec2-4aaf-b9f5-cf8f0656bdfa" providerId="ADAL" clId="{F4C2286D-0DBE-4644-A538-34A6C903FB9C}" dt="2022-01-21T19:02:48.638" v="33302" actId="1076"/>
          <ac:picMkLst>
            <pc:docMk/>
            <pc:sldMk cId="857259893" sldId="927"/>
            <ac:picMk id="10" creationId="{895A3611-AB63-42B1-B187-BFA86D879577}"/>
          </ac:picMkLst>
        </pc:picChg>
        <pc:picChg chg="add mod">
          <ac:chgData name="Domonkos Márk" userId="5b754e74-2ec2-4aaf-b9f5-cf8f0656bdfa" providerId="ADAL" clId="{F4C2286D-0DBE-4644-A538-34A6C903FB9C}" dt="2022-01-21T19:02:53.525" v="33304" actId="1076"/>
          <ac:picMkLst>
            <pc:docMk/>
            <pc:sldMk cId="857259893" sldId="927"/>
            <ac:picMk id="11" creationId="{0E9E7213-E0A7-4646-9D83-08B602428F0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03:24.730" v="33320" actId="20577"/>
        <pc:sldMkLst>
          <pc:docMk/>
          <pc:sldMk cId="3750077080" sldId="928"/>
        </pc:sldMkLst>
        <pc:spChg chg="del">
          <ac:chgData name="Domonkos Márk" userId="5b754e74-2ec2-4aaf-b9f5-cf8f0656bdfa" providerId="ADAL" clId="{F4C2286D-0DBE-4644-A538-34A6C903FB9C}" dt="2022-01-21T19:03:13.316" v="33306"/>
          <ac:spMkLst>
            <pc:docMk/>
            <pc:sldMk cId="3750077080" sldId="928"/>
            <ac:spMk id="2" creationId="{998B6D83-8C11-4B7E-B784-0C7014B6B1D2}"/>
          </ac:spMkLst>
        </pc:spChg>
        <pc:spChg chg="mod">
          <ac:chgData name="Domonkos Márk" userId="5b754e74-2ec2-4aaf-b9f5-cf8f0656bdfa" providerId="ADAL" clId="{F4C2286D-0DBE-4644-A538-34A6C903FB9C}" dt="2022-01-21T19:03:24.730" v="33320" actId="20577"/>
          <ac:spMkLst>
            <pc:docMk/>
            <pc:sldMk cId="3750077080" sldId="928"/>
            <ac:spMk id="6" creationId="{3AD871BD-B6B4-47DA-BC1A-6D033AA334A1}"/>
          </ac:spMkLst>
        </pc:spChg>
        <pc:picChg chg="add mod">
          <ac:chgData name="Domonkos Márk" userId="5b754e74-2ec2-4aaf-b9f5-cf8f0656bdfa" providerId="ADAL" clId="{F4C2286D-0DBE-4644-A538-34A6C903FB9C}" dt="2022-01-21T19:03:13.316" v="33306"/>
          <ac:picMkLst>
            <pc:docMk/>
            <pc:sldMk cId="3750077080" sldId="928"/>
            <ac:picMk id="7" creationId="{FC34B600-B322-44EC-B875-0A271AF12E14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19:05:23.993" v="33346" actId="1076"/>
        <pc:sldMkLst>
          <pc:docMk/>
          <pc:sldMk cId="974474998" sldId="929"/>
        </pc:sldMkLst>
        <pc:spChg chg="mod">
          <ac:chgData name="Domonkos Márk" userId="5b754e74-2ec2-4aaf-b9f5-cf8f0656bdfa" providerId="ADAL" clId="{F4C2286D-0DBE-4644-A538-34A6C903FB9C}" dt="2022-01-21T19:04:42.510" v="33333" actId="20577"/>
          <ac:spMkLst>
            <pc:docMk/>
            <pc:sldMk cId="974474998" sldId="929"/>
            <ac:spMk id="2" creationId="{6C19D544-0EF3-4A5C-99DF-00BC30594B0A}"/>
          </ac:spMkLst>
        </pc:spChg>
        <pc:spChg chg="mod">
          <ac:chgData name="Domonkos Márk" userId="5b754e74-2ec2-4aaf-b9f5-cf8f0656bdfa" providerId="ADAL" clId="{F4C2286D-0DBE-4644-A538-34A6C903FB9C}" dt="2022-01-21T19:04:07.112" v="33321"/>
          <ac:spMkLst>
            <pc:docMk/>
            <pc:sldMk cId="974474998" sldId="929"/>
            <ac:spMk id="6" creationId="{C9CD41CB-D2DB-4EFE-B27A-EFB9CA859639}"/>
          </ac:spMkLst>
        </pc:spChg>
        <pc:picChg chg="add mod">
          <ac:chgData name="Domonkos Márk" userId="5b754e74-2ec2-4aaf-b9f5-cf8f0656bdfa" providerId="ADAL" clId="{F4C2286D-0DBE-4644-A538-34A6C903FB9C}" dt="2022-01-21T19:04:27.080" v="33326" actId="1076"/>
          <ac:picMkLst>
            <pc:docMk/>
            <pc:sldMk cId="974474998" sldId="929"/>
            <ac:picMk id="7" creationId="{54F4ECCF-7C0E-4E1B-8353-20133D991257}"/>
          </ac:picMkLst>
        </pc:picChg>
        <pc:picChg chg="add mod">
          <ac:chgData name="Domonkos Márk" userId="5b754e74-2ec2-4aaf-b9f5-cf8f0656bdfa" providerId="ADAL" clId="{F4C2286D-0DBE-4644-A538-34A6C903FB9C}" dt="2022-01-21T19:04:39.174" v="33331" actId="1076"/>
          <ac:picMkLst>
            <pc:docMk/>
            <pc:sldMk cId="974474998" sldId="929"/>
            <ac:picMk id="8" creationId="{340282A0-30E4-4C1E-81E3-A240BD51D15F}"/>
          </ac:picMkLst>
        </pc:picChg>
        <pc:picChg chg="add mod">
          <ac:chgData name="Domonkos Márk" userId="5b754e74-2ec2-4aaf-b9f5-cf8f0656bdfa" providerId="ADAL" clId="{F4C2286D-0DBE-4644-A538-34A6C903FB9C}" dt="2022-01-21T19:04:58.413" v="33339" actId="1076"/>
          <ac:picMkLst>
            <pc:docMk/>
            <pc:sldMk cId="974474998" sldId="929"/>
            <ac:picMk id="9" creationId="{ED366CCD-C802-4BC8-9867-E29FCBA57E87}"/>
          </ac:picMkLst>
        </pc:picChg>
        <pc:picChg chg="add mod">
          <ac:chgData name="Domonkos Márk" userId="5b754e74-2ec2-4aaf-b9f5-cf8f0656bdfa" providerId="ADAL" clId="{F4C2286D-0DBE-4644-A538-34A6C903FB9C}" dt="2022-01-21T19:04:47.055" v="33334" actId="1076"/>
          <ac:picMkLst>
            <pc:docMk/>
            <pc:sldMk cId="974474998" sldId="929"/>
            <ac:picMk id="10" creationId="{6F9DD4EF-173D-4575-A8F2-89935A85EE61}"/>
          </ac:picMkLst>
        </pc:picChg>
        <pc:picChg chg="add mod">
          <ac:chgData name="Domonkos Márk" userId="5b754e74-2ec2-4aaf-b9f5-cf8f0656bdfa" providerId="ADAL" clId="{F4C2286D-0DBE-4644-A538-34A6C903FB9C}" dt="2022-01-21T19:05:13.279" v="33344" actId="1076"/>
          <ac:picMkLst>
            <pc:docMk/>
            <pc:sldMk cId="974474998" sldId="929"/>
            <ac:picMk id="11" creationId="{7D95185A-4AC3-40EC-ADEB-F092DDC6822A}"/>
          </ac:picMkLst>
        </pc:picChg>
        <pc:picChg chg="add mod">
          <ac:chgData name="Domonkos Márk" userId="5b754e74-2ec2-4aaf-b9f5-cf8f0656bdfa" providerId="ADAL" clId="{F4C2286D-0DBE-4644-A538-34A6C903FB9C}" dt="2022-01-21T19:05:23.993" v="33346" actId="1076"/>
          <ac:picMkLst>
            <pc:docMk/>
            <pc:sldMk cId="974474998" sldId="929"/>
            <ac:picMk id="12" creationId="{8BDAD7E8-B12F-4225-ACEF-455CEF6A3304}"/>
          </ac:picMkLst>
        </pc:picChg>
        <pc:picChg chg="add mod">
          <ac:chgData name="Domonkos Márk" userId="5b754e74-2ec2-4aaf-b9f5-cf8f0656bdfa" providerId="ADAL" clId="{F4C2286D-0DBE-4644-A538-34A6C903FB9C}" dt="2022-01-21T19:05:23.993" v="33346" actId="1076"/>
          <ac:picMkLst>
            <pc:docMk/>
            <pc:sldMk cId="974474998" sldId="929"/>
            <ac:picMk id="13" creationId="{BBDA3995-D94E-4BE1-B991-8F6DBA8BCAD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05:49.898" v="33349"/>
        <pc:sldMkLst>
          <pc:docMk/>
          <pc:sldMk cId="1259987551" sldId="930"/>
        </pc:sldMkLst>
        <pc:spChg chg="del">
          <ac:chgData name="Domonkos Márk" userId="5b754e74-2ec2-4aaf-b9f5-cf8f0656bdfa" providerId="ADAL" clId="{F4C2286D-0DBE-4644-A538-34A6C903FB9C}" dt="2022-01-21T19:05:49.898" v="33349"/>
          <ac:spMkLst>
            <pc:docMk/>
            <pc:sldMk cId="1259987551" sldId="930"/>
            <ac:spMk id="2" creationId="{96DDA6FA-1C16-4DB9-8449-EE91686C257A}"/>
          </ac:spMkLst>
        </pc:spChg>
        <pc:spChg chg="mod">
          <ac:chgData name="Domonkos Márk" userId="5b754e74-2ec2-4aaf-b9f5-cf8f0656bdfa" providerId="ADAL" clId="{F4C2286D-0DBE-4644-A538-34A6C903FB9C}" dt="2022-01-21T19:05:46.820" v="33348"/>
          <ac:spMkLst>
            <pc:docMk/>
            <pc:sldMk cId="1259987551" sldId="930"/>
            <ac:spMk id="6" creationId="{F2C01FE3-28A0-4FB0-8EFF-187FED4CFC1B}"/>
          </ac:spMkLst>
        </pc:spChg>
        <pc:picChg chg="add mod">
          <ac:chgData name="Domonkos Márk" userId="5b754e74-2ec2-4aaf-b9f5-cf8f0656bdfa" providerId="ADAL" clId="{F4C2286D-0DBE-4644-A538-34A6C903FB9C}" dt="2022-01-21T19:05:49.898" v="33349"/>
          <ac:picMkLst>
            <pc:docMk/>
            <pc:sldMk cId="1259987551" sldId="930"/>
            <ac:picMk id="7" creationId="{24457517-0114-43DD-AA08-1171DDED7A4C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06:04.118" v="33352"/>
        <pc:sldMkLst>
          <pc:docMk/>
          <pc:sldMk cId="2299609782" sldId="931"/>
        </pc:sldMkLst>
        <pc:spChg chg="del">
          <ac:chgData name="Domonkos Márk" userId="5b754e74-2ec2-4aaf-b9f5-cf8f0656bdfa" providerId="ADAL" clId="{F4C2286D-0DBE-4644-A538-34A6C903FB9C}" dt="2022-01-21T19:06:04.118" v="33352"/>
          <ac:spMkLst>
            <pc:docMk/>
            <pc:sldMk cId="2299609782" sldId="931"/>
            <ac:spMk id="2" creationId="{2BB05EC4-CC07-489F-A868-F11220F34762}"/>
          </ac:spMkLst>
        </pc:spChg>
        <pc:spChg chg="mod">
          <ac:chgData name="Domonkos Márk" userId="5b754e74-2ec2-4aaf-b9f5-cf8f0656bdfa" providerId="ADAL" clId="{F4C2286D-0DBE-4644-A538-34A6C903FB9C}" dt="2022-01-21T19:06:00.961" v="33351"/>
          <ac:spMkLst>
            <pc:docMk/>
            <pc:sldMk cId="2299609782" sldId="931"/>
            <ac:spMk id="6" creationId="{E4832753-FBA0-4C0E-A679-2F8F72B1BFCA}"/>
          </ac:spMkLst>
        </pc:spChg>
        <pc:picChg chg="add mod">
          <ac:chgData name="Domonkos Márk" userId="5b754e74-2ec2-4aaf-b9f5-cf8f0656bdfa" providerId="ADAL" clId="{F4C2286D-0DBE-4644-A538-34A6C903FB9C}" dt="2022-01-21T19:06:04.118" v="33352"/>
          <ac:picMkLst>
            <pc:docMk/>
            <pc:sldMk cId="2299609782" sldId="931"/>
            <ac:picMk id="7" creationId="{8532F79A-CDFE-430A-AAE8-3EBA60A3CB27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19:06:34.652" v="33363" actId="1076"/>
        <pc:sldMkLst>
          <pc:docMk/>
          <pc:sldMk cId="556894947" sldId="932"/>
        </pc:sldMkLst>
        <pc:spChg chg="mod">
          <ac:chgData name="Domonkos Márk" userId="5b754e74-2ec2-4aaf-b9f5-cf8f0656bdfa" providerId="ADAL" clId="{F4C2286D-0DBE-4644-A538-34A6C903FB9C}" dt="2022-01-21T19:06:22.957" v="33358" actId="14100"/>
          <ac:spMkLst>
            <pc:docMk/>
            <pc:sldMk cId="556894947" sldId="932"/>
            <ac:spMk id="2" creationId="{09F61AE6-63F2-475A-B750-76A575BE7FC3}"/>
          </ac:spMkLst>
        </pc:spChg>
        <pc:spChg chg="mod">
          <ac:chgData name="Domonkos Márk" userId="5b754e74-2ec2-4aaf-b9f5-cf8f0656bdfa" providerId="ADAL" clId="{F4C2286D-0DBE-4644-A538-34A6C903FB9C}" dt="2022-01-21T19:06:12.582" v="33354"/>
          <ac:spMkLst>
            <pc:docMk/>
            <pc:sldMk cId="556894947" sldId="932"/>
            <ac:spMk id="6" creationId="{064A89B4-CCC5-446E-8A44-9B78C8134F36}"/>
          </ac:spMkLst>
        </pc:spChg>
        <pc:picChg chg="add mod">
          <ac:chgData name="Domonkos Márk" userId="5b754e74-2ec2-4aaf-b9f5-cf8f0656bdfa" providerId="ADAL" clId="{F4C2286D-0DBE-4644-A538-34A6C903FB9C}" dt="2022-01-21T19:06:34.652" v="33363" actId="1076"/>
          <ac:picMkLst>
            <pc:docMk/>
            <pc:sldMk cId="556894947" sldId="932"/>
            <ac:picMk id="7" creationId="{F25F9F6E-005D-4EA8-9F32-9EFDF34C7F6B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19:07:08.663" v="33376" actId="1076"/>
        <pc:sldMkLst>
          <pc:docMk/>
          <pc:sldMk cId="4035368523" sldId="933"/>
        </pc:sldMkLst>
        <pc:spChg chg="mod">
          <ac:chgData name="Domonkos Márk" userId="5b754e74-2ec2-4aaf-b9f5-cf8f0656bdfa" providerId="ADAL" clId="{F4C2286D-0DBE-4644-A538-34A6C903FB9C}" dt="2022-01-21T19:06:56.423" v="33369" actId="14100"/>
          <ac:spMkLst>
            <pc:docMk/>
            <pc:sldMk cId="4035368523" sldId="933"/>
            <ac:spMk id="2" creationId="{53C79B44-3E5A-4303-AF49-CD26EFAB85E3}"/>
          </ac:spMkLst>
        </pc:spChg>
        <pc:spChg chg="mod">
          <ac:chgData name="Domonkos Márk" userId="5b754e74-2ec2-4aaf-b9f5-cf8f0656bdfa" providerId="ADAL" clId="{F4C2286D-0DBE-4644-A538-34A6C903FB9C}" dt="2022-01-21T19:06:46.500" v="33365"/>
          <ac:spMkLst>
            <pc:docMk/>
            <pc:sldMk cId="4035368523" sldId="933"/>
            <ac:spMk id="6" creationId="{7EDD1558-76F6-4E9B-A472-FFEF09FD8102}"/>
          </ac:spMkLst>
        </pc:spChg>
        <pc:picChg chg="add mod">
          <ac:chgData name="Domonkos Márk" userId="5b754e74-2ec2-4aaf-b9f5-cf8f0656bdfa" providerId="ADAL" clId="{F4C2286D-0DBE-4644-A538-34A6C903FB9C}" dt="2022-01-21T19:07:08.663" v="33376" actId="1076"/>
          <ac:picMkLst>
            <pc:docMk/>
            <pc:sldMk cId="4035368523" sldId="933"/>
            <ac:picMk id="7" creationId="{F11601CC-C1C1-48F1-A5B2-EFD0AE713D8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07:20.359" v="33379"/>
        <pc:sldMkLst>
          <pc:docMk/>
          <pc:sldMk cId="3438584121" sldId="934"/>
        </pc:sldMkLst>
        <pc:spChg chg="del">
          <ac:chgData name="Domonkos Márk" userId="5b754e74-2ec2-4aaf-b9f5-cf8f0656bdfa" providerId="ADAL" clId="{F4C2286D-0DBE-4644-A538-34A6C903FB9C}" dt="2022-01-21T19:07:20.359" v="33379"/>
          <ac:spMkLst>
            <pc:docMk/>
            <pc:sldMk cId="3438584121" sldId="934"/>
            <ac:spMk id="2" creationId="{6E3D7F8E-B1C1-4B9C-9F23-FE666CD27650}"/>
          </ac:spMkLst>
        </pc:spChg>
        <pc:spChg chg="mod">
          <ac:chgData name="Domonkos Márk" userId="5b754e74-2ec2-4aaf-b9f5-cf8f0656bdfa" providerId="ADAL" clId="{F4C2286D-0DBE-4644-A538-34A6C903FB9C}" dt="2022-01-21T19:07:17.226" v="33378"/>
          <ac:spMkLst>
            <pc:docMk/>
            <pc:sldMk cId="3438584121" sldId="934"/>
            <ac:spMk id="6" creationId="{3706C011-924A-489D-AE68-4AA4AFDF62E4}"/>
          </ac:spMkLst>
        </pc:spChg>
        <pc:picChg chg="add mod">
          <ac:chgData name="Domonkos Márk" userId="5b754e74-2ec2-4aaf-b9f5-cf8f0656bdfa" providerId="ADAL" clId="{F4C2286D-0DBE-4644-A538-34A6C903FB9C}" dt="2022-01-21T19:07:20.359" v="33379"/>
          <ac:picMkLst>
            <pc:docMk/>
            <pc:sldMk cId="3438584121" sldId="934"/>
            <ac:picMk id="7" creationId="{2DBB52EA-6211-436D-A79C-99DE0BBAEE5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07:29.115" v="33382"/>
        <pc:sldMkLst>
          <pc:docMk/>
          <pc:sldMk cId="2443583237" sldId="935"/>
        </pc:sldMkLst>
        <pc:spChg chg="del">
          <ac:chgData name="Domonkos Márk" userId="5b754e74-2ec2-4aaf-b9f5-cf8f0656bdfa" providerId="ADAL" clId="{F4C2286D-0DBE-4644-A538-34A6C903FB9C}" dt="2022-01-21T19:07:29.115" v="33382"/>
          <ac:spMkLst>
            <pc:docMk/>
            <pc:sldMk cId="2443583237" sldId="935"/>
            <ac:spMk id="2" creationId="{8F70FBC4-7B3C-4766-8FD9-908B5F6E71FC}"/>
          </ac:spMkLst>
        </pc:spChg>
        <pc:spChg chg="mod">
          <ac:chgData name="Domonkos Márk" userId="5b754e74-2ec2-4aaf-b9f5-cf8f0656bdfa" providerId="ADAL" clId="{F4C2286D-0DBE-4644-A538-34A6C903FB9C}" dt="2022-01-21T19:07:26.319" v="33381"/>
          <ac:spMkLst>
            <pc:docMk/>
            <pc:sldMk cId="2443583237" sldId="935"/>
            <ac:spMk id="6" creationId="{B92025F4-05D5-466B-9364-B1508D4CDE2A}"/>
          </ac:spMkLst>
        </pc:spChg>
        <pc:picChg chg="add mod">
          <ac:chgData name="Domonkos Márk" userId="5b754e74-2ec2-4aaf-b9f5-cf8f0656bdfa" providerId="ADAL" clId="{F4C2286D-0DBE-4644-A538-34A6C903FB9C}" dt="2022-01-21T19:07:29.115" v="33382"/>
          <ac:picMkLst>
            <pc:docMk/>
            <pc:sldMk cId="2443583237" sldId="935"/>
            <ac:picMk id="7" creationId="{FD7A3266-9F74-4B91-8E0D-2190661ED680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19:08:24.972" v="33403" actId="14100"/>
        <pc:sldMkLst>
          <pc:docMk/>
          <pc:sldMk cId="2326393070" sldId="936"/>
        </pc:sldMkLst>
        <pc:spChg chg="mod">
          <ac:chgData name="Domonkos Márk" userId="5b754e74-2ec2-4aaf-b9f5-cf8f0656bdfa" providerId="ADAL" clId="{F4C2286D-0DBE-4644-A538-34A6C903FB9C}" dt="2022-01-21T19:08:19.409" v="33400" actId="27636"/>
          <ac:spMkLst>
            <pc:docMk/>
            <pc:sldMk cId="2326393070" sldId="936"/>
            <ac:spMk id="2" creationId="{FB74C045-B568-469C-8AC6-2A32E19527F3}"/>
          </ac:spMkLst>
        </pc:spChg>
        <pc:spChg chg="mod">
          <ac:chgData name="Domonkos Márk" userId="5b754e74-2ec2-4aaf-b9f5-cf8f0656bdfa" providerId="ADAL" clId="{F4C2286D-0DBE-4644-A538-34A6C903FB9C}" dt="2022-01-21T19:07:37.024" v="33384"/>
          <ac:spMkLst>
            <pc:docMk/>
            <pc:sldMk cId="2326393070" sldId="936"/>
            <ac:spMk id="6" creationId="{BE3BBACF-1827-4277-A70C-02AB896A93E9}"/>
          </ac:spMkLst>
        </pc:spChg>
        <pc:picChg chg="add mod">
          <ac:chgData name="Domonkos Márk" userId="5b754e74-2ec2-4aaf-b9f5-cf8f0656bdfa" providerId="ADAL" clId="{F4C2286D-0DBE-4644-A538-34A6C903FB9C}" dt="2022-01-21T19:08:24.972" v="33403" actId="14100"/>
          <ac:picMkLst>
            <pc:docMk/>
            <pc:sldMk cId="2326393070" sldId="936"/>
            <ac:picMk id="7" creationId="{C96CA314-5C27-4B9D-97DC-29F7691CDDC8}"/>
          </ac:picMkLst>
        </pc:picChg>
      </pc:sldChg>
      <pc:sldChg chg="modSp new mod">
        <pc:chgData name="Domonkos Márk" userId="5b754e74-2ec2-4aaf-b9f5-cf8f0656bdfa" providerId="ADAL" clId="{F4C2286D-0DBE-4644-A538-34A6C903FB9C}" dt="2022-01-21T19:09:34.772" v="33457" actId="20577"/>
        <pc:sldMkLst>
          <pc:docMk/>
          <pc:sldMk cId="4168955685" sldId="937"/>
        </pc:sldMkLst>
        <pc:spChg chg="mod">
          <ac:chgData name="Domonkos Márk" userId="5b754e74-2ec2-4aaf-b9f5-cf8f0656bdfa" providerId="ADAL" clId="{F4C2286D-0DBE-4644-A538-34A6C903FB9C}" dt="2022-01-21T19:09:34.772" v="33457" actId="20577"/>
          <ac:spMkLst>
            <pc:docMk/>
            <pc:sldMk cId="4168955685" sldId="937"/>
            <ac:spMk id="2" creationId="{35734645-5D1A-4489-8F5D-F9B9F34C2502}"/>
          </ac:spMkLst>
        </pc:spChg>
        <pc:spChg chg="mod">
          <ac:chgData name="Domonkos Márk" userId="5b754e74-2ec2-4aaf-b9f5-cf8f0656bdfa" providerId="ADAL" clId="{F4C2286D-0DBE-4644-A538-34A6C903FB9C}" dt="2022-01-21T19:09:26.412" v="33452"/>
          <ac:spMkLst>
            <pc:docMk/>
            <pc:sldMk cId="4168955685" sldId="937"/>
            <ac:spMk id="6" creationId="{BDBD22C7-DBA6-4D66-AEBC-7EA6D5CA4B5E}"/>
          </ac:spMkLst>
        </pc:spChg>
      </pc:sldChg>
      <pc:sldChg chg="modSp new mod">
        <pc:chgData name="Domonkos Márk" userId="5b754e74-2ec2-4aaf-b9f5-cf8f0656bdfa" providerId="ADAL" clId="{F4C2286D-0DBE-4644-A538-34A6C903FB9C}" dt="2022-01-21T19:08:52.900" v="33451" actId="20577"/>
        <pc:sldMkLst>
          <pc:docMk/>
          <pc:sldMk cId="4008503549" sldId="938"/>
        </pc:sldMkLst>
        <pc:spChg chg="mod">
          <ac:chgData name="Domonkos Márk" userId="5b754e74-2ec2-4aaf-b9f5-cf8f0656bdfa" providerId="ADAL" clId="{F4C2286D-0DBE-4644-A538-34A6C903FB9C}" dt="2022-01-21T19:08:52.900" v="33451" actId="20577"/>
          <ac:spMkLst>
            <pc:docMk/>
            <pc:sldMk cId="4008503549" sldId="938"/>
            <ac:spMk id="2" creationId="{703623D0-A6D2-4002-B587-1DFBBF7181A3}"/>
          </ac:spMkLst>
        </pc:spChg>
      </pc:sldChg>
      <pc:sldChg chg="addSp modSp new mod">
        <pc:chgData name="Domonkos Márk" userId="5b754e74-2ec2-4aaf-b9f5-cf8f0656bdfa" providerId="ADAL" clId="{F4C2286D-0DBE-4644-A538-34A6C903FB9C}" dt="2022-01-21T19:10:21.213" v="33469" actId="1076"/>
        <pc:sldMkLst>
          <pc:docMk/>
          <pc:sldMk cId="1247193868" sldId="939"/>
        </pc:sldMkLst>
        <pc:spChg chg="mod">
          <ac:chgData name="Domonkos Márk" userId="5b754e74-2ec2-4aaf-b9f5-cf8f0656bdfa" providerId="ADAL" clId="{F4C2286D-0DBE-4644-A538-34A6C903FB9C}" dt="2022-01-21T19:10:03.227" v="33464" actId="27636"/>
          <ac:spMkLst>
            <pc:docMk/>
            <pc:sldMk cId="1247193868" sldId="939"/>
            <ac:spMk id="2" creationId="{46E442BA-2B50-400C-A732-26A89E9C63AB}"/>
          </ac:spMkLst>
        </pc:spChg>
        <pc:spChg chg="mod">
          <ac:chgData name="Domonkos Márk" userId="5b754e74-2ec2-4aaf-b9f5-cf8f0656bdfa" providerId="ADAL" clId="{F4C2286D-0DBE-4644-A538-34A6C903FB9C}" dt="2022-01-21T19:09:55.283" v="33459"/>
          <ac:spMkLst>
            <pc:docMk/>
            <pc:sldMk cId="1247193868" sldId="939"/>
            <ac:spMk id="6" creationId="{E840AF47-DEAC-43DA-8DBC-D17ED85A8016}"/>
          </ac:spMkLst>
        </pc:spChg>
        <pc:picChg chg="add mod">
          <ac:chgData name="Domonkos Márk" userId="5b754e74-2ec2-4aaf-b9f5-cf8f0656bdfa" providerId="ADAL" clId="{F4C2286D-0DBE-4644-A538-34A6C903FB9C}" dt="2022-01-21T19:10:21.213" v="33469" actId="1076"/>
          <ac:picMkLst>
            <pc:docMk/>
            <pc:sldMk cId="1247193868" sldId="939"/>
            <ac:picMk id="7" creationId="{A13989C5-E2C1-4177-AEEC-531184028CA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11:03.468" v="33472"/>
        <pc:sldMkLst>
          <pc:docMk/>
          <pc:sldMk cId="4185992958" sldId="940"/>
        </pc:sldMkLst>
        <pc:spChg chg="del">
          <ac:chgData name="Domonkos Márk" userId="5b754e74-2ec2-4aaf-b9f5-cf8f0656bdfa" providerId="ADAL" clId="{F4C2286D-0DBE-4644-A538-34A6C903FB9C}" dt="2022-01-21T19:11:03.468" v="33472"/>
          <ac:spMkLst>
            <pc:docMk/>
            <pc:sldMk cId="4185992958" sldId="940"/>
            <ac:spMk id="2" creationId="{B523657B-C4B0-45D9-864C-D436970A9B58}"/>
          </ac:spMkLst>
        </pc:spChg>
        <pc:spChg chg="mod">
          <ac:chgData name="Domonkos Márk" userId="5b754e74-2ec2-4aaf-b9f5-cf8f0656bdfa" providerId="ADAL" clId="{F4C2286D-0DBE-4644-A538-34A6C903FB9C}" dt="2022-01-21T19:10:56.380" v="33471"/>
          <ac:spMkLst>
            <pc:docMk/>
            <pc:sldMk cId="4185992958" sldId="940"/>
            <ac:spMk id="6" creationId="{30DC3CD2-67FA-47C4-9AB1-EDE79E423E02}"/>
          </ac:spMkLst>
        </pc:spChg>
        <pc:picChg chg="add mod">
          <ac:chgData name="Domonkos Márk" userId="5b754e74-2ec2-4aaf-b9f5-cf8f0656bdfa" providerId="ADAL" clId="{F4C2286D-0DBE-4644-A538-34A6C903FB9C}" dt="2022-01-21T19:11:03.468" v="33472"/>
          <ac:picMkLst>
            <pc:docMk/>
            <pc:sldMk cId="4185992958" sldId="940"/>
            <ac:picMk id="7" creationId="{A98EF067-813E-4206-AA44-F7ED78ECA887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19:13:00.869" v="33504" actId="1076"/>
        <pc:sldMkLst>
          <pc:docMk/>
          <pc:sldMk cId="1968241346" sldId="941"/>
        </pc:sldMkLst>
        <pc:spChg chg="mod">
          <ac:chgData name="Domonkos Márk" userId="5b754e74-2ec2-4aaf-b9f5-cf8f0656bdfa" providerId="ADAL" clId="{F4C2286D-0DBE-4644-A538-34A6C903FB9C}" dt="2022-01-21T19:11:25.428" v="33476" actId="27636"/>
          <ac:spMkLst>
            <pc:docMk/>
            <pc:sldMk cId="1968241346" sldId="941"/>
            <ac:spMk id="2" creationId="{1147DEAA-AFE8-4F34-9D67-FDEDBEB70B4A}"/>
          </ac:spMkLst>
        </pc:spChg>
        <pc:spChg chg="mod">
          <ac:chgData name="Domonkos Márk" userId="5b754e74-2ec2-4aaf-b9f5-cf8f0656bdfa" providerId="ADAL" clId="{F4C2286D-0DBE-4644-A538-34A6C903FB9C}" dt="2022-01-21T19:11:18.471" v="33474"/>
          <ac:spMkLst>
            <pc:docMk/>
            <pc:sldMk cId="1968241346" sldId="941"/>
            <ac:spMk id="6" creationId="{0760ADF2-29F8-416B-A16E-1AB4101A7D5C}"/>
          </ac:spMkLst>
        </pc:spChg>
        <pc:picChg chg="add mod">
          <ac:chgData name="Domonkos Márk" userId="5b754e74-2ec2-4aaf-b9f5-cf8f0656bdfa" providerId="ADAL" clId="{F4C2286D-0DBE-4644-A538-34A6C903FB9C}" dt="2022-01-21T19:11:45.245" v="33482" actId="1076"/>
          <ac:picMkLst>
            <pc:docMk/>
            <pc:sldMk cId="1968241346" sldId="941"/>
            <ac:picMk id="7" creationId="{077A874B-1DE3-4150-976F-3AFA86CABD33}"/>
          </ac:picMkLst>
        </pc:picChg>
        <pc:picChg chg="add mod">
          <ac:chgData name="Domonkos Márk" userId="5b754e74-2ec2-4aaf-b9f5-cf8f0656bdfa" providerId="ADAL" clId="{F4C2286D-0DBE-4644-A538-34A6C903FB9C}" dt="2022-01-21T19:11:51.399" v="33485" actId="1076"/>
          <ac:picMkLst>
            <pc:docMk/>
            <pc:sldMk cId="1968241346" sldId="941"/>
            <ac:picMk id="8" creationId="{A0EDB400-6190-4E3F-8E35-E7AAB38FF0CC}"/>
          </ac:picMkLst>
        </pc:picChg>
        <pc:picChg chg="add mod">
          <ac:chgData name="Domonkos Márk" userId="5b754e74-2ec2-4aaf-b9f5-cf8f0656bdfa" providerId="ADAL" clId="{F4C2286D-0DBE-4644-A538-34A6C903FB9C}" dt="2022-01-21T19:11:58.788" v="33489" actId="1076"/>
          <ac:picMkLst>
            <pc:docMk/>
            <pc:sldMk cId="1968241346" sldId="941"/>
            <ac:picMk id="9" creationId="{D95E0EFE-DDE9-4E52-89B7-AF855EDF0309}"/>
          </ac:picMkLst>
        </pc:picChg>
        <pc:picChg chg="add mod">
          <ac:chgData name="Domonkos Márk" userId="5b754e74-2ec2-4aaf-b9f5-cf8f0656bdfa" providerId="ADAL" clId="{F4C2286D-0DBE-4644-A538-34A6C903FB9C}" dt="2022-01-21T19:12:20.261" v="33497" actId="14100"/>
          <ac:picMkLst>
            <pc:docMk/>
            <pc:sldMk cId="1968241346" sldId="941"/>
            <ac:picMk id="10" creationId="{8D7A4415-84F5-4B91-86D8-0140BE74DA94}"/>
          </ac:picMkLst>
        </pc:picChg>
        <pc:picChg chg="add mod">
          <ac:chgData name="Domonkos Márk" userId="5b754e74-2ec2-4aaf-b9f5-cf8f0656bdfa" providerId="ADAL" clId="{F4C2286D-0DBE-4644-A538-34A6C903FB9C}" dt="2022-01-21T19:12:14.652" v="33495" actId="1076"/>
          <ac:picMkLst>
            <pc:docMk/>
            <pc:sldMk cId="1968241346" sldId="941"/>
            <ac:picMk id="11" creationId="{F313FAE7-8EF5-427D-B2A7-B2113B8D3C7F}"/>
          </ac:picMkLst>
        </pc:picChg>
        <pc:picChg chg="add mod">
          <ac:chgData name="Domonkos Márk" userId="5b754e74-2ec2-4aaf-b9f5-cf8f0656bdfa" providerId="ADAL" clId="{F4C2286D-0DBE-4644-A538-34A6C903FB9C}" dt="2022-01-21T19:12:51.409" v="33502" actId="14100"/>
          <ac:picMkLst>
            <pc:docMk/>
            <pc:sldMk cId="1968241346" sldId="941"/>
            <ac:picMk id="12" creationId="{1CB3970F-1800-4DA3-8101-27332F1103A7}"/>
          </ac:picMkLst>
        </pc:picChg>
        <pc:picChg chg="add mod">
          <ac:chgData name="Domonkos Márk" userId="5b754e74-2ec2-4aaf-b9f5-cf8f0656bdfa" providerId="ADAL" clId="{F4C2286D-0DBE-4644-A538-34A6C903FB9C}" dt="2022-01-21T19:12:57.069" v="33503" actId="1076"/>
          <ac:picMkLst>
            <pc:docMk/>
            <pc:sldMk cId="1968241346" sldId="941"/>
            <ac:picMk id="13" creationId="{C9937AB6-A60B-491D-8039-E210B8337A9D}"/>
          </ac:picMkLst>
        </pc:picChg>
        <pc:picChg chg="add mod">
          <ac:chgData name="Domonkos Márk" userId="5b754e74-2ec2-4aaf-b9f5-cf8f0656bdfa" providerId="ADAL" clId="{F4C2286D-0DBE-4644-A538-34A6C903FB9C}" dt="2022-01-21T19:13:00.869" v="33504" actId="1076"/>
          <ac:picMkLst>
            <pc:docMk/>
            <pc:sldMk cId="1968241346" sldId="941"/>
            <ac:picMk id="14" creationId="{961ED236-BC0D-4BCB-BC26-7704DD9E9D0D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19:13:57.549" v="33519" actId="1076"/>
        <pc:sldMkLst>
          <pc:docMk/>
          <pc:sldMk cId="2514711938" sldId="942"/>
        </pc:sldMkLst>
        <pc:spChg chg="mod">
          <ac:chgData name="Domonkos Márk" userId="5b754e74-2ec2-4aaf-b9f5-cf8f0656bdfa" providerId="ADAL" clId="{F4C2286D-0DBE-4644-A538-34A6C903FB9C}" dt="2022-01-21T19:13:27.288" v="33511" actId="27636"/>
          <ac:spMkLst>
            <pc:docMk/>
            <pc:sldMk cId="2514711938" sldId="942"/>
            <ac:spMk id="2" creationId="{A26BB573-7D1E-494D-9EC9-A4B9C26FC4A1}"/>
          </ac:spMkLst>
        </pc:spChg>
        <pc:spChg chg="mod">
          <ac:chgData name="Domonkos Márk" userId="5b754e74-2ec2-4aaf-b9f5-cf8f0656bdfa" providerId="ADAL" clId="{F4C2286D-0DBE-4644-A538-34A6C903FB9C}" dt="2022-01-21T19:13:11.051" v="33506"/>
          <ac:spMkLst>
            <pc:docMk/>
            <pc:sldMk cId="2514711938" sldId="942"/>
            <ac:spMk id="6" creationId="{791786E7-415C-44C3-912F-46584C4466EB}"/>
          </ac:spMkLst>
        </pc:spChg>
        <pc:spChg chg="add mod">
          <ac:chgData name="Domonkos Márk" userId="5b754e74-2ec2-4aaf-b9f5-cf8f0656bdfa" providerId="ADAL" clId="{F4C2286D-0DBE-4644-A538-34A6C903FB9C}" dt="2022-01-21T19:13:57.549" v="33519" actId="1076"/>
          <ac:spMkLst>
            <pc:docMk/>
            <pc:sldMk cId="2514711938" sldId="942"/>
            <ac:spMk id="10" creationId="{2D56F2B4-0E1C-40AB-9310-5D0E5C5918BC}"/>
          </ac:spMkLst>
        </pc:spChg>
        <pc:picChg chg="add mod">
          <ac:chgData name="Domonkos Márk" userId="5b754e74-2ec2-4aaf-b9f5-cf8f0656bdfa" providerId="ADAL" clId="{F4C2286D-0DBE-4644-A538-34A6C903FB9C}" dt="2022-01-21T19:13:35.294" v="33513" actId="14100"/>
          <ac:picMkLst>
            <pc:docMk/>
            <pc:sldMk cId="2514711938" sldId="942"/>
            <ac:picMk id="7" creationId="{B5EA3A2F-A4B8-4AE6-90EA-6B9215C59EEF}"/>
          </ac:picMkLst>
        </pc:picChg>
        <pc:picChg chg="add mod">
          <ac:chgData name="Domonkos Márk" userId="5b754e74-2ec2-4aaf-b9f5-cf8f0656bdfa" providerId="ADAL" clId="{F4C2286D-0DBE-4644-A538-34A6C903FB9C}" dt="2022-01-21T19:13:39.094" v="33514" actId="1076"/>
          <ac:picMkLst>
            <pc:docMk/>
            <pc:sldMk cId="2514711938" sldId="942"/>
            <ac:picMk id="8" creationId="{6226BC66-083E-4B45-A0B0-7C4670E21E0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14:10.927" v="33522"/>
        <pc:sldMkLst>
          <pc:docMk/>
          <pc:sldMk cId="3906118621" sldId="943"/>
        </pc:sldMkLst>
        <pc:spChg chg="del">
          <ac:chgData name="Domonkos Márk" userId="5b754e74-2ec2-4aaf-b9f5-cf8f0656bdfa" providerId="ADAL" clId="{F4C2286D-0DBE-4644-A538-34A6C903FB9C}" dt="2022-01-21T19:14:10.927" v="33522"/>
          <ac:spMkLst>
            <pc:docMk/>
            <pc:sldMk cId="3906118621" sldId="943"/>
            <ac:spMk id="2" creationId="{1330F7A3-4BAC-4258-80EB-81F3A3227206}"/>
          </ac:spMkLst>
        </pc:spChg>
        <pc:spChg chg="mod">
          <ac:chgData name="Domonkos Márk" userId="5b754e74-2ec2-4aaf-b9f5-cf8f0656bdfa" providerId="ADAL" clId="{F4C2286D-0DBE-4644-A538-34A6C903FB9C}" dt="2022-01-21T19:14:07.392" v="33521"/>
          <ac:spMkLst>
            <pc:docMk/>
            <pc:sldMk cId="3906118621" sldId="943"/>
            <ac:spMk id="6" creationId="{7E1D52B1-4B9A-45ED-B8E9-3612E7A180B5}"/>
          </ac:spMkLst>
        </pc:spChg>
        <pc:picChg chg="add mod">
          <ac:chgData name="Domonkos Márk" userId="5b754e74-2ec2-4aaf-b9f5-cf8f0656bdfa" providerId="ADAL" clId="{F4C2286D-0DBE-4644-A538-34A6C903FB9C}" dt="2022-01-21T19:14:10.927" v="33522"/>
          <ac:picMkLst>
            <pc:docMk/>
            <pc:sldMk cId="3906118621" sldId="943"/>
            <ac:picMk id="7" creationId="{DAE48054-2509-4E2A-836A-8EFABD09B48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20:04.989" v="33611" actId="14100"/>
        <pc:sldMkLst>
          <pc:docMk/>
          <pc:sldMk cId="1680655105" sldId="944"/>
        </pc:sldMkLst>
        <pc:spChg chg="del">
          <ac:chgData name="Domonkos Márk" userId="5b754e74-2ec2-4aaf-b9f5-cf8f0656bdfa" providerId="ADAL" clId="{F4C2286D-0DBE-4644-A538-34A6C903FB9C}" dt="2022-01-21T19:14:29.279" v="33525"/>
          <ac:spMkLst>
            <pc:docMk/>
            <pc:sldMk cId="1680655105" sldId="944"/>
            <ac:spMk id="2" creationId="{9AD93A01-3DF6-41CC-BC8C-F81519A20132}"/>
          </ac:spMkLst>
        </pc:spChg>
        <pc:spChg chg="mod">
          <ac:chgData name="Domonkos Márk" userId="5b754e74-2ec2-4aaf-b9f5-cf8f0656bdfa" providerId="ADAL" clId="{F4C2286D-0DBE-4644-A538-34A6C903FB9C}" dt="2022-01-21T19:14:25.584" v="33524"/>
          <ac:spMkLst>
            <pc:docMk/>
            <pc:sldMk cId="1680655105" sldId="944"/>
            <ac:spMk id="6" creationId="{0B417DF7-6DEC-40B8-8087-CF65FFFB8653}"/>
          </ac:spMkLst>
        </pc:spChg>
        <pc:spChg chg="add mod">
          <ac:chgData name="Domonkos Márk" userId="5b754e74-2ec2-4aaf-b9f5-cf8f0656bdfa" providerId="ADAL" clId="{F4C2286D-0DBE-4644-A538-34A6C903FB9C}" dt="2022-01-21T19:20:04.989" v="33611" actId="14100"/>
          <ac:spMkLst>
            <pc:docMk/>
            <pc:sldMk cId="1680655105" sldId="944"/>
            <ac:spMk id="9" creationId="{FD88C061-987E-4992-A103-3ACB91E23FF5}"/>
          </ac:spMkLst>
        </pc:spChg>
        <pc:picChg chg="add mod">
          <ac:chgData name="Domonkos Márk" userId="5b754e74-2ec2-4aaf-b9f5-cf8f0656bdfa" providerId="ADAL" clId="{F4C2286D-0DBE-4644-A538-34A6C903FB9C}" dt="2022-01-21T19:14:40.531" v="33529" actId="1076"/>
          <ac:picMkLst>
            <pc:docMk/>
            <pc:sldMk cId="1680655105" sldId="944"/>
            <ac:picMk id="7" creationId="{205883CE-D701-496B-A987-E33430CAF39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19:56.221" v="33609" actId="14100"/>
        <pc:sldMkLst>
          <pc:docMk/>
          <pc:sldMk cId="4261442468" sldId="945"/>
        </pc:sldMkLst>
        <pc:spChg chg="del">
          <ac:chgData name="Domonkos Márk" userId="5b754e74-2ec2-4aaf-b9f5-cf8f0656bdfa" providerId="ADAL" clId="{F4C2286D-0DBE-4644-A538-34A6C903FB9C}" dt="2022-01-21T19:15:05.486" v="33535"/>
          <ac:spMkLst>
            <pc:docMk/>
            <pc:sldMk cId="4261442468" sldId="945"/>
            <ac:spMk id="2" creationId="{86886705-1249-411C-AD0E-B68C5FBF0187}"/>
          </ac:spMkLst>
        </pc:spChg>
        <pc:spChg chg="mod">
          <ac:chgData name="Domonkos Márk" userId="5b754e74-2ec2-4aaf-b9f5-cf8f0656bdfa" providerId="ADAL" clId="{F4C2286D-0DBE-4644-A538-34A6C903FB9C}" dt="2022-01-21T19:15:02.132" v="33534"/>
          <ac:spMkLst>
            <pc:docMk/>
            <pc:sldMk cId="4261442468" sldId="945"/>
            <ac:spMk id="6" creationId="{A6C8606A-F6C6-4112-AC34-155406286B17}"/>
          </ac:spMkLst>
        </pc:spChg>
        <pc:spChg chg="add mod">
          <ac:chgData name="Domonkos Márk" userId="5b754e74-2ec2-4aaf-b9f5-cf8f0656bdfa" providerId="ADAL" clId="{F4C2286D-0DBE-4644-A538-34A6C903FB9C}" dt="2022-01-21T19:19:56.221" v="33609" actId="14100"/>
          <ac:spMkLst>
            <pc:docMk/>
            <pc:sldMk cId="4261442468" sldId="945"/>
            <ac:spMk id="9" creationId="{495F9BBD-7787-4A05-A596-DEF16E768088}"/>
          </ac:spMkLst>
        </pc:spChg>
        <pc:picChg chg="add mod">
          <ac:chgData name="Domonkos Márk" userId="5b754e74-2ec2-4aaf-b9f5-cf8f0656bdfa" providerId="ADAL" clId="{F4C2286D-0DBE-4644-A538-34A6C903FB9C}" dt="2022-01-21T19:15:07.887" v="33536" actId="1076"/>
          <ac:picMkLst>
            <pc:docMk/>
            <pc:sldMk cId="4261442468" sldId="945"/>
            <ac:picMk id="7" creationId="{9BEAC06D-1538-406D-98EF-B86D2D62BC2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19:46.082" v="33607" actId="2711"/>
        <pc:sldMkLst>
          <pc:docMk/>
          <pc:sldMk cId="3197181662" sldId="946"/>
        </pc:sldMkLst>
        <pc:spChg chg="del">
          <ac:chgData name="Domonkos Márk" userId="5b754e74-2ec2-4aaf-b9f5-cf8f0656bdfa" providerId="ADAL" clId="{F4C2286D-0DBE-4644-A538-34A6C903FB9C}" dt="2022-01-21T19:15:39.355" v="33545"/>
          <ac:spMkLst>
            <pc:docMk/>
            <pc:sldMk cId="3197181662" sldId="946"/>
            <ac:spMk id="2" creationId="{728F80A3-F2C4-47C8-959D-BC4CB21F92FC}"/>
          </ac:spMkLst>
        </pc:spChg>
        <pc:spChg chg="mod">
          <ac:chgData name="Domonkos Márk" userId="5b754e74-2ec2-4aaf-b9f5-cf8f0656bdfa" providerId="ADAL" clId="{F4C2286D-0DBE-4644-A538-34A6C903FB9C}" dt="2022-01-21T19:15:36.188" v="33544"/>
          <ac:spMkLst>
            <pc:docMk/>
            <pc:sldMk cId="3197181662" sldId="946"/>
            <ac:spMk id="6" creationId="{08E26848-1822-44C3-AE23-C3D6AAA1B09F}"/>
          </ac:spMkLst>
        </pc:spChg>
        <pc:spChg chg="add mod">
          <ac:chgData name="Domonkos Márk" userId="5b754e74-2ec2-4aaf-b9f5-cf8f0656bdfa" providerId="ADAL" clId="{F4C2286D-0DBE-4644-A538-34A6C903FB9C}" dt="2022-01-21T19:19:46.082" v="33607" actId="2711"/>
          <ac:spMkLst>
            <pc:docMk/>
            <pc:sldMk cId="3197181662" sldId="946"/>
            <ac:spMk id="9" creationId="{612EF31D-3954-41B1-ADAF-50C12BB4B55F}"/>
          </ac:spMkLst>
        </pc:spChg>
        <pc:picChg chg="add mod">
          <ac:chgData name="Domonkos Márk" userId="5b754e74-2ec2-4aaf-b9f5-cf8f0656bdfa" providerId="ADAL" clId="{F4C2286D-0DBE-4644-A538-34A6C903FB9C}" dt="2022-01-21T19:15:42.078" v="33547" actId="1076"/>
          <ac:picMkLst>
            <pc:docMk/>
            <pc:sldMk cId="3197181662" sldId="946"/>
            <ac:picMk id="7" creationId="{884925F1-B738-4874-B1A2-8447037AB87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19:40.844" v="33606" actId="2711"/>
        <pc:sldMkLst>
          <pc:docMk/>
          <pc:sldMk cId="2428840759" sldId="947"/>
        </pc:sldMkLst>
        <pc:spChg chg="del">
          <ac:chgData name="Domonkos Márk" userId="5b754e74-2ec2-4aaf-b9f5-cf8f0656bdfa" providerId="ADAL" clId="{F4C2286D-0DBE-4644-A538-34A6C903FB9C}" dt="2022-01-21T19:16:17.008" v="33556"/>
          <ac:spMkLst>
            <pc:docMk/>
            <pc:sldMk cId="2428840759" sldId="947"/>
            <ac:spMk id="2" creationId="{302BB319-9A80-4802-A5C7-4B389FC4D221}"/>
          </ac:spMkLst>
        </pc:spChg>
        <pc:spChg chg="mod">
          <ac:chgData name="Domonkos Márk" userId="5b754e74-2ec2-4aaf-b9f5-cf8f0656bdfa" providerId="ADAL" clId="{F4C2286D-0DBE-4644-A538-34A6C903FB9C}" dt="2022-01-21T19:16:14.037" v="33555"/>
          <ac:spMkLst>
            <pc:docMk/>
            <pc:sldMk cId="2428840759" sldId="947"/>
            <ac:spMk id="6" creationId="{D622B86A-7C94-44ED-A975-1F5BAD7E8979}"/>
          </ac:spMkLst>
        </pc:spChg>
        <pc:spChg chg="add mod">
          <ac:chgData name="Domonkos Márk" userId="5b754e74-2ec2-4aaf-b9f5-cf8f0656bdfa" providerId="ADAL" clId="{F4C2286D-0DBE-4644-A538-34A6C903FB9C}" dt="2022-01-21T19:19:40.844" v="33606" actId="2711"/>
          <ac:spMkLst>
            <pc:docMk/>
            <pc:sldMk cId="2428840759" sldId="947"/>
            <ac:spMk id="9" creationId="{0FCF2B1A-1422-4B28-A4FE-4806BCF89981}"/>
          </ac:spMkLst>
        </pc:spChg>
        <pc:picChg chg="add mod">
          <ac:chgData name="Domonkos Márk" userId="5b754e74-2ec2-4aaf-b9f5-cf8f0656bdfa" providerId="ADAL" clId="{F4C2286D-0DBE-4644-A538-34A6C903FB9C}" dt="2022-01-21T19:16:19.420" v="33557" actId="1076"/>
          <ac:picMkLst>
            <pc:docMk/>
            <pc:sldMk cId="2428840759" sldId="947"/>
            <ac:picMk id="7" creationId="{2C9E4218-EF98-4C46-AB1F-04A72A227A8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19:34.576" v="33605" actId="2711"/>
        <pc:sldMkLst>
          <pc:docMk/>
          <pc:sldMk cId="3513823301" sldId="948"/>
        </pc:sldMkLst>
        <pc:spChg chg="del">
          <ac:chgData name="Domonkos Márk" userId="5b754e74-2ec2-4aaf-b9f5-cf8f0656bdfa" providerId="ADAL" clId="{F4C2286D-0DBE-4644-A538-34A6C903FB9C}" dt="2022-01-21T19:16:51.658" v="33565"/>
          <ac:spMkLst>
            <pc:docMk/>
            <pc:sldMk cId="3513823301" sldId="948"/>
            <ac:spMk id="2" creationId="{40E92FEB-B0D6-4A0D-A7F9-4AB08A631D2C}"/>
          </ac:spMkLst>
        </pc:spChg>
        <pc:spChg chg="mod">
          <ac:chgData name="Domonkos Márk" userId="5b754e74-2ec2-4aaf-b9f5-cf8f0656bdfa" providerId="ADAL" clId="{F4C2286D-0DBE-4644-A538-34A6C903FB9C}" dt="2022-01-21T19:16:48.634" v="33564"/>
          <ac:spMkLst>
            <pc:docMk/>
            <pc:sldMk cId="3513823301" sldId="948"/>
            <ac:spMk id="6" creationId="{D0AC7661-CEAA-4730-A2D6-AB2C37E3E378}"/>
          </ac:spMkLst>
        </pc:spChg>
        <pc:spChg chg="add mod">
          <ac:chgData name="Domonkos Márk" userId="5b754e74-2ec2-4aaf-b9f5-cf8f0656bdfa" providerId="ADAL" clId="{F4C2286D-0DBE-4644-A538-34A6C903FB9C}" dt="2022-01-21T19:19:34.576" v="33605" actId="2711"/>
          <ac:spMkLst>
            <pc:docMk/>
            <pc:sldMk cId="3513823301" sldId="948"/>
            <ac:spMk id="9" creationId="{13C9767C-B85B-438D-A4F7-CC15F7A3DDA3}"/>
          </ac:spMkLst>
        </pc:spChg>
        <pc:picChg chg="add mod">
          <ac:chgData name="Domonkos Márk" userId="5b754e74-2ec2-4aaf-b9f5-cf8f0656bdfa" providerId="ADAL" clId="{F4C2286D-0DBE-4644-A538-34A6C903FB9C}" dt="2022-01-21T19:17:01.221" v="33569" actId="1076"/>
          <ac:picMkLst>
            <pc:docMk/>
            <pc:sldMk cId="3513823301" sldId="948"/>
            <ac:picMk id="7" creationId="{C0B8EBCD-D73C-4BA7-AD08-9CA5577D454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19:28.407" v="33604" actId="2711"/>
        <pc:sldMkLst>
          <pc:docMk/>
          <pc:sldMk cId="3099424132" sldId="949"/>
        </pc:sldMkLst>
        <pc:spChg chg="del">
          <ac:chgData name="Domonkos Márk" userId="5b754e74-2ec2-4aaf-b9f5-cf8f0656bdfa" providerId="ADAL" clId="{F4C2286D-0DBE-4644-A538-34A6C903FB9C}" dt="2022-01-21T19:17:35.068" v="33577"/>
          <ac:spMkLst>
            <pc:docMk/>
            <pc:sldMk cId="3099424132" sldId="949"/>
            <ac:spMk id="2" creationId="{835FA6FF-C712-4ADA-BBDC-0853F0E48989}"/>
          </ac:spMkLst>
        </pc:spChg>
        <pc:spChg chg="mod">
          <ac:chgData name="Domonkos Márk" userId="5b754e74-2ec2-4aaf-b9f5-cf8f0656bdfa" providerId="ADAL" clId="{F4C2286D-0DBE-4644-A538-34A6C903FB9C}" dt="2022-01-21T19:17:31.738" v="33576"/>
          <ac:spMkLst>
            <pc:docMk/>
            <pc:sldMk cId="3099424132" sldId="949"/>
            <ac:spMk id="6" creationId="{310CCE1A-27F1-41CA-A8A4-B045F003F9E4}"/>
          </ac:spMkLst>
        </pc:spChg>
        <pc:spChg chg="add mod">
          <ac:chgData name="Domonkos Márk" userId="5b754e74-2ec2-4aaf-b9f5-cf8f0656bdfa" providerId="ADAL" clId="{F4C2286D-0DBE-4644-A538-34A6C903FB9C}" dt="2022-01-21T19:19:28.407" v="33604" actId="2711"/>
          <ac:spMkLst>
            <pc:docMk/>
            <pc:sldMk cId="3099424132" sldId="949"/>
            <ac:spMk id="9" creationId="{1692D224-33FA-4D80-B5C3-CE274714F9AE}"/>
          </ac:spMkLst>
        </pc:spChg>
        <pc:picChg chg="add mod">
          <ac:chgData name="Domonkos Márk" userId="5b754e74-2ec2-4aaf-b9f5-cf8f0656bdfa" providerId="ADAL" clId="{F4C2286D-0DBE-4644-A538-34A6C903FB9C}" dt="2022-01-21T19:17:47.520" v="33582" actId="1076"/>
          <ac:picMkLst>
            <pc:docMk/>
            <pc:sldMk cId="3099424132" sldId="949"/>
            <ac:picMk id="7" creationId="{FA06EDA3-E400-49C7-9251-4277B02C359D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19:21.397" v="33603" actId="2711"/>
        <pc:sldMkLst>
          <pc:docMk/>
          <pc:sldMk cId="82258266" sldId="950"/>
        </pc:sldMkLst>
        <pc:spChg chg="del">
          <ac:chgData name="Domonkos Márk" userId="5b754e74-2ec2-4aaf-b9f5-cf8f0656bdfa" providerId="ADAL" clId="{F4C2286D-0DBE-4644-A538-34A6C903FB9C}" dt="2022-01-21T19:18:13.708" v="33586"/>
          <ac:spMkLst>
            <pc:docMk/>
            <pc:sldMk cId="82258266" sldId="950"/>
            <ac:spMk id="2" creationId="{D416AFF9-EC6E-45DA-B19C-303957DEBFBD}"/>
          </ac:spMkLst>
        </pc:spChg>
        <pc:spChg chg="mod">
          <ac:chgData name="Domonkos Márk" userId="5b754e74-2ec2-4aaf-b9f5-cf8f0656bdfa" providerId="ADAL" clId="{F4C2286D-0DBE-4644-A538-34A6C903FB9C}" dt="2022-01-21T19:18:09.018" v="33585"/>
          <ac:spMkLst>
            <pc:docMk/>
            <pc:sldMk cId="82258266" sldId="950"/>
            <ac:spMk id="6" creationId="{F612A115-06C5-4187-9E6C-98C09A612BD0}"/>
          </ac:spMkLst>
        </pc:spChg>
        <pc:spChg chg="add mod">
          <ac:chgData name="Domonkos Márk" userId="5b754e74-2ec2-4aaf-b9f5-cf8f0656bdfa" providerId="ADAL" clId="{F4C2286D-0DBE-4644-A538-34A6C903FB9C}" dt="2022-01-21T19:19:21.397" v="33603" actId="2711"/>
          <ac:spMkLst>
            <pc:docMk/>
            <pc:sldMk cId="82258266" sldId="950"/>
            <ac:spMk id="9" creationId="{EB717ABF-71BE-4F11-8BCB-3E12580FEAA8}"/>
          </ac:spMkLst>
        </pc:spChg>
        <pc:picChg chg="add mod">
          <ac:chgData name="Domonkos Márk" userId="5b754e74-2ec2-4aaf-b9f5-cf8f0656bdfa" providerId="ADAL" clId="{F4C2286D-0DBE-4644-A538-34A6C903FB9C}" dt="2022-01-21T19:18:34.533" v="33592" actId="1076"/>
          <ac:picMkLst>
            <pc:docMk/>
            <pc:sldMk cId="82258266" sldId="950"/>
            <ac:picMk id="7" creationId="{300A9FDF-4440-42B8-A1DD-D5D97A39076F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19:08.819" v="33601" actId="1076"/>
        <pc:sldMkLst>
          <pc:docMk/>
          <pc:sldMk cId="3068186004" sldId="951"/>
        </pc:sldMkLst>
        <pc:spChg chg="del">
          <ac:chgData name="Domonkos Márk" userId="5b754e74-2ec2-4aaf-b9f5-cf8f0656bdfa" providerId="ADAL" clId="{F4C2286D-0DBE-4644-A538-34A6C903FB9C}" dt="2022-01-21T19:18:50.212" v="33596"/>
          <ac:spMkLst>
            <pc:docMk/>
            <pc:sldMk cId="3068186004" sldId="951"/>
            <ac:spMk id="2" creationId="{62B1D262-04C8-44BE-8578-7AAE09CB7BCD}"/>
          </ac:spMkLst>
        </pc:spChg>
        <pc:spChg chg="mod">
          <ac:chgData name="Domonkos Márk" userId="5b754e74-2ec2-4aaf-b9f5-cf8f0656bdfa" providerId="ADAL" clId="{F4C2286D-0DBE-4644-A538-34A6C903FB9C}" dt="2022-01-21T19:18:47.389" v="33595"/>
          <ac:spMkLst>
            <pc:docMk/>
            <pc:sldMk cId="3068186004" sldId="951"/>
            <ac:spMk id="6" creationId="{3FAAA365-CFCB-4FA5-BF78-9C9AFAD04585}"/>
          </ac:spMkLst>
        </pc:spChg>
        <pc:spChg chg="add mod">
          <ac:chgData name="Domonkos Márk" userId="5b754e74-2ec2-4aaf-b9f5-cf8f0656bdfa" providerId="ADAL" clId="{F4C2286D-0DBE-4644-A538-34A6C903FB9C}" dt="2022-01-21T19:19:05.836" v="33600" actId="1076"/>
          <ac:spMkLst>
            <pc:docMk/>
            <pc:sldMk cId="3068186004" sldId="951"/>
            <ac:spMk id="9" creationId="{0AA07302-F571-4FD9-8B06-35C470F240BD}"/>
          </ac:spMkLst>
        </pc:spChg>
        <pc:picChg chg="add mod">
          <ac:chgData name="Domonkos Márk" userId="5b754e74-2ec2-4aaf-b9f5-cf8f0656bdfa" providerId="ADAL" clId="{F4C2286D-0DBE-4644-A538-34A6C903FB9C}" dt="2022-01-21T19:19:08.819" v="33601" actId="1076"/>
          <ac:picMkLst>
            <pc:docMk/>
            <pc:sldMk cId="3068186004" sldId="951"/>
            <ac:picMk id="7" creationId="{EC1C2625-1B9F-41FF-A52E-CA2289505B4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20:47.731" v="33618" actId="1076"/>
        <pc:sldMkLst>
          <pc:docMk/>
          <pc:sldMk cId="3716809542" sldId="952"/>
        </pc:sldMkLst>
        <pc:spChg chg="del">
          <ac:chgData name="Domonkos Márk" userId="5b754e74-2ec2-4aaf-b9f5-cf8f0656bdfa" providerId="ADAL" clId="{F4C2286D-0DBE-4644-A538-34A6C903FB9C}" dt="2022-01-21T19:20:29.290" v="33613"/>
          <ac:spMkLst>
            <pc:docMk/>
            <pc:sldMk cId="3716809542" sldId="952"/>
            <ac:spMk id="2" creationId="{97D8A803-7577-4AD0-976A-0BD60914A705}"/>
          </ac:spMkLst>
        </pc:spChg>
        <pc:spChg chg="mod">
          <ac:chgData name="Domonkos Márk" userId="5b754e74-2ec2-4aaf-b9f5-cf8f0656bdfa" providerId="ADAL" clId="{F4C2286D-0DBE-4644-A538-34A6C903FB9C}" dt="2022-01-21T19:20:25.585" v="33612"/>
          <ac:spMkLst>
            <pc:docMk/>
            <pc:sldMk cId="3716809542" sldId="952"/>
            <ac:spMk id="6" creationId="{0D19C6D7-FAD2-4153-A0D1-BFE54E4AE4C7}"/>
          </ac:spMkLst>
        </pc:spChg>
        <pc:spChg chg="add mod">
          <ac:chgData name="Domonkos Márk" userId="5b754e74-2ec2-4aaf-b9f5-cf8f0656bdfa" providerId="ADAL" clId="{F4C2286D-0DBE-4644-A538-34A6C903FB9C}" dt="2022-01-21T19:20:47.731" v="33618" actId="1076"/>
          <ac:spMkLst>
            <pc:docMk/>
            <pc:sldMk cId="3716809542" sldId="952"/>
            <ac:spMk id="9" creationId="{3A345A36-FA9D-42A0-A969-7C731B0F3097}"/>
          </ac:spMkLst>
        </pc:spChg>
        <pc:picChg chg="add mod">
          <ac:chgData name="Domonkos Márk" userId="5b754e74-2ec2-4aaf-b9f5-cf8f0656bdfa" providerId="ADAL" clId="{F4C2286D-0DBE-4644-A538-34A6C903FB9C}" dt="2022-01-21T19:20:33.211" v="33614" actId="1076"/>
          <ac:picMkLst>
            <pc:docMk/>
            <pc:sldMk cId="3716809542" sldId="952"/>
            <ac:picMk id="7" creationId="{886E985A-E7CD-4EE0-8F37-F8985729ED6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21:18.466" v="33627" actId="1076"/>
        <pc:sldMkLst>
          <pc:docMk/>
          <pc:sldMk cId="2127184040" sldId="953"/>
        </pc:sldMkLst>
        <pc:spChg chg="del">
          <ac:chgData name="Domonkos Márk" userId="5b754e74-2ec2-4aaf-b9f5-cf8f0656bdfa" providerId="ADAL" clId="{F4C2286D-0DBE-4644-A538-34A6C903FB9C}" dt="2022-01-21T19:21:03.491" v="33621"/>
          <ac:spMkLst>
            <pc:docMk/>
            <pc:sldMk cId="2127184040" sldId="953"/>
            <ac:spMk id="2" creationId="{54234F2D-9BFB-43FE-9AAE-11B65DAEFE2E}"/>
          </ac:spMkLst>
        </pc:spChg>
        <pc:spChg chg="mod">
          <ac:chgData name="Domonkos Márk" userId="5b754e74-2ec2-4aaf-b9f5-cf8f0656bdfa" providerId="ADAL" clId="{F4C2286D-0DBE-4644-A538-34A6C903FB9C}" dt="2022-01-21T19:21:00.445" v="33620"/>
          <ac:spMkLst>
            <pc:docMk/>
            <pc:sldMk cId="2127184040" sldId="953"/>
            <ac:spMk id="6" creationId="{D96E5B29-6E70-433F-82C0-3EDD229D926C}"/>
          </ac:spMkLst>
        </pc:spChg>
        <pc:spChg chg="add mod">
          <ac:chgData name="Domonkos Márk" userId="5b754e74-2ec2-4aaf-b9f5-cf8f0656bdfa" providerId="ADAL" clId="{F4C2286D-0DBE-4644-A538-34A6C903FB9C}" dt="2022-01-21T19:21:18.466" v="33627" actId="1076"/>
          <ac:spMkLst>
            <pc:docMk/>
            <pc:sldMk cId="2127184040" sldId="953"/>
            <ac:spMk id="9" creationId="{109D955F-3A01-450E-9C98-6186C4ACC22C}"/>
          </ac:spMkLst>
        </pc:spChg>
        <pc:picChg chg="add mod">
          <ac:chgData name="Domonkos Márk" userId="5b754e74-2ec2-4aaf-b9f5-cf8f0656bdfa" providerId="ADAL" clId="{F4C2286D-0DBE-4644-A538-34A6C903FB9C}" dt="2022-01-21T19:21:04.891" v="33622" actId="1076"/>
          <ac:picMkLst>
            <pc:docMk/>
            <pc:sldMk cId="2127184040" sldId="953"/>
            <ac:picMk id="7" creationId="{3BF380E1-B19A-43E9-9E4E-8BB8B6A01634}"/>
          </ac:picMkLst>
        </pc:picChg>
      </pc:sldChg>
      <pc:sldChg chg="modSp new mod">
        <pc:chgData name="Domonkos Márk" userId="5b754e74-2ec2-4aaf-b9f5-cf8f0656bdfa" providerId="ADAL" clId="{F4C2286D-0DBE-4644-A538-34A6C903FB9C}" dt="2022-01-21T19:21:40.953" v="33636" actId="27636"/>
        <pc:sldMkLst>
          <pc:docMk/>
          <pc:sldMk cId="868847251" sldId="954"/>
        </pc:sldMkLst>
        <pc:spChg chg="mod">
          <ac:chgData name="Domonkos Márk" userId="5b754e74-2ec2-4aaf-b9f5-cf8f0656bdfa" providerId="ADAL" clId="{F4C2286D-0DBE-4644-A538-34A6C903FB9C}" dt="2022-01-21T19:21:40.953" v="33636" actId="27636"/>
          <ac:spMkLst>
            <pc:docMk/>
            <pc:sldMk cId="868847251" sldId="954"/>
            <ac:spMk id="2" creationId="{3EEEB543-7A5B-4CF7-99B5-A84D5F5DD9D5}"/>
          </ac:spMkLst>
        </pc:spChg>
        <pc:spChg chg="mod">
          <ac:chgData name="Domonkos Márk" userId="5b754e74-2ec2-4aaf-b9f5-cf8f0656bdfa" providerId="ADAL" clId="{F4C2286D-0DBE-4644-A538-34A6C903FB9C}" dt="2022-01-21T19:21:30.506" v="33629"/>
          <ac:spMkLst>
            <pc:docMk/>
            <pc:sldMk cId="868847251" sldId="954"/>
            <ac:spMk id="6" creationId="{F27BDB2D-2E25-4A04-B11F-C2F1674AFBDD}"/>
          </ac:spMkLst>
        </pc:spChg>
      </pc:sldChg>
      <pc:sldChg chg="modSp new mod">
        <pc:chgData name="Domonkos Márk" userId="5b754e74-2ec2-4aaf-b9f5-cf8f0656bdfa" providerId="ADAL" clId="{F4C2286D-0DBE-4644-A538-34A6C903FB9C}" dt="2022-01-21T19:22:06.984" v="33642" actId="20577"/>
        <pc:sldMkLst>
          <pc:docMk/>
          <pc:sldMk cId="3845929788" sldId="955"/>
        </pc:sldMkLst>
        <pc:spChg chg="mod">
          <ac:chgData name="Domonkos Márk" userId="5b754e74-2ec2-4aaf-b9f5-cf8f0656bdfa" providerId="ADAL" clId="{F4C2286D-0DBE-4644-A538-34A6C903FB9C}" dt="2022-01-21T19:22:06.984" v="33642" actId="20577"/>
          <ac:spMkLst>
            <pc:docMk/>
            <pc:sldMk cId="3845929788" sldId="955"/>
            <ac:spMk id="2" creationId="{15F40789-4730-4EE5-A9BF-61D47AFCF8D8}"/>
          </ac:spMkLst>
        </pc:spChg>
        <pc:spChg chg="mod">
          <ac:chgData name="Domonkos Márk" userId="5b754e74-2ec2-4aaf-b9f5-cf8f0656bdfa" providerId="ADAL" clId="{F4C2286D-0DBE-4644-A538-34A6C903FB9C}" dt="2022-01-21T19:22:02.367" v="33638"/>
          <ac:spMkLst>
            <pc:docMk/>
            <pc:sldMk cId="3845929788" sldId="955"/>
            <ac:spMk id="6" creationId="{D3D868E5-904D-42AE-9E99-7CC4828D75C5}"/>
          </ac:spMkLst>
        </pc:spChg>
      </pc:sldChg>
      <pc:sldChg chg="modSp new mod">
        <pc:chgData name="Domonkos Márk" userId="5b754e74-2ec2-4aaf-b9f5-cf8f0656bdfa" providerId="ADAL" clId="{F4C2286D-0DBE-4644-A538-34A6C903FB9C}" dt="2022-01-21T19:22:23.146" v="33648" actId="20577"/>
        <pc:sldMkLst>
          <pc:docMk/>
          <pc:sldMk cId="3675628911" sldId="956"/>
        </pc:sldMkLst>
        <pc:spChg chg="mod">
          <ac:chgData name="Domonkos Márk" userId="5b754e74-2ec2-4aaf-b9f5-cf8f0656bdfa" providerId="ADAL" clId="{F4C2286D-0DBE-4644-A538-34A6C903FB9C}" dt="2022-01-21T19:22:23.146" v="33648" actId="20577"/>
          <ac:spMkLst>
            <pc:docMk/>
            <pc:sldMk cId="3675628911" sldId="956"/>
            <ac:spMk id="2" creationId="{71506919-347A-405B-9D1D-13EC09A628D5}"/>
          </ac:spMkLst>
        </pc:spChg>
        <pc:spChg chg="mod">
          <ac:chgData name="Domonkos Márk" userId="5b754e74-2ec2-4aaf-b9f5-cf8f0656bdfa" providerId="ADAL" clId="{F4C2286D-0DBE-4644-A538-34A6C903FB9C}" dt="2022-01-21T19:22:18.245" v="33644"/>
          <ac:spMkLst>
            <pc:docMk/>
            <pc:sldMk cId="3675628911" sldId="956"/>
            <ac:spMk id="6" creationId="{8DEFC52E-1F57-4514-9DE8-2FA141B72D78}"/>
          </ac:spMkLst>
        </pc:spChg>
      </pc:sldChg>
      <pc:sldChg chg="modSp new mod">
        <pc:chgData name="Domonkos Márk" userId="5b754e74-2ec2-4aaf-b9f5-cf8f0656bdfa" providerId="ADAL" clId="{F4C2286D-0DBE-4644-A538-34A6C903FB9C}" dt="2022-01-21T19:22:49.895" v="33654" actId="20577"/>
        <pc:sldMkLst>
          <pc:docMk/>
          <pc:sldMk cId="2605366646" sldId="957"/>
        </pc:sldMkLst>
        <pc:spChg chg="mod">
          <ac:chgData name="Domonkos Márk" userId="5b754e74-2ec2-4aaf-b9f5-cf8f0656bdfa" providerId="ADAL" clId="{F4C2286D-0DBE-4644-A538-34A6C903FB9C}" dt="2022-01-21T19:22:49.895" v="33654" actId="20577"/>
          <ac:spMkLst>
            <pc:docMk/>
            <pc:sldMk cId="2605366646" sldId="957"/>
            <ac:spMk id="2" creationId="{5FD654BF-9380-48BE-A587-654690350405}"/>
          </ac:spMkLst>
        </pc:spChg>
        <pc:spChg chg="mod">
          <ac:chgData name="Domonkos Márk" userId="5b754e74-2ec2-4aaf-b9f5-cf8f0656bdfa" providerId="ADAL" clId="{F4C2286D-0DBE-4644-A538-34A6C903FB9C}" dt="2022-01-21T19:22:44.940" v="33650"/>
          <ac:spMkLst>
            <pc:docMk/>
            <pc:sldMk cId="2605366646" sldId="957"/>
            <ac:spMk id="6" creationId="{76123D87-58DF-4FD6-BF66-4598CB1ED3A1}"/>
          </ac:spMkLst>
        </pc:spChg>
      </pc:sldChg>
      <pc:sldChg chg="modSp new mod">
        <pc:chgData name="Domonkos Márk" userId="5b754e74-2ec2-4aaf-b9f5-cf8f0656bdfa" providerId="ADAL" clId="{F4C2286D-0DBE-4644-A538-34A6C903FB9C}" dt="2022-01-21T19:23:08.742" v="33660" actId="20577"/>
        <pc:sldMkLst>
          <pc:docMk/>
          <pc:sldMk cId="2336197677" sldId="958"/>
        </pc:sldMkLst>
        <pc:spChg chg="mod">
          <ac:chgData name="Domonkos Márk" userId="5b754e74-2ec2-4aaf-b9f5-cf8f0656bdfa" providerId="ADAL" clId="{F4C2286D-0DBE-4644-A538-34A6C903FB9C}" dt="2022-01-21T19:23:08.742" v="33660" actId="20577"/>
          <ac:spMkLst>
            <pc:docMk/>
            <pc:sldMk cId="2336197677" sldId="958"/>
            <ac:spMk id="2" creationId="{E41BFB6A-B78B-4C38-8E6E-A84B3A99A795}"/>
          </ac:spMkLst>
        </pc:spChg>
        <pc:spChg chg="mod">
          <ac:chgData name="Domonkos Márk" userId="5b754e74-2ec2-4aaf-b9f5-cf8f0656bdfa" providerId="ADAL" clId="{F4C2286D-0DBE-4644-A538-34A6C903FB9C}" dt="2022-01-21T19:23:03.897" v="33656"/>
          <ac:spMkLst>
            <pc:docMk/>
            <pc:sldMk cId="2336197677" sldId="958"/>
            <ac:spMk id="6" creationId="{7927B777-E782-49BF-A115-D557E08F8B5A}"/>
          </ac:spMkLst>
        </pc:spChg>
      </pc:sldChg>
      <pc:sldChg chg="modSp new mod">
        <pc:chgData name="Domonkos Márk" userId="5b754e74-2ec2-4aaf-b9f5-cf8f0656bdfa" providerId="ADAL" clId="{F4C2286D-0DBE-4644-A538-34A6C903FB9C}" dt="2022-01-21T19:23:26.463" v="33666" actId="20577"/>
        <pc:sldMkLst>
          <pc:docMk/>
          <pc:sldMk cId="2022508700" sldId="959"/>
        </pc:sldMkLst>
        <pc:spChg chg="mod">
          <ac:chgData name="Domonkos Márk" userId="5b754e74-2ec2-4aaf-b9f5-cf8f0656bdfa" providerId="ADAL" clId="{F4C2286D-0DBE-4644-A538-34A6C903FB9C}" dt="2022-01-21T19:23:26.463" v="33666" actId="20577"/>
          <ac:spMkLst>
            <pc:docMk/>
            <pc:sldMk cId="2022508700" sldId="959"/>
            <ac:spMk id="2" creationId="{C91E97A0-B9D5-400F-8F6F-0A2A3F2DF268}"/>
          </ac:spMkLst>
        </pc:spChg>
        <pc:spChg chg="mod">
          <ac:chgData name="Domonkos Márk" userId="5b754e74-2ec2-4aaf-b9f5-cf8f0656bdfa" providerId="ADAL" clId="{F4C2286D-0DBE-4644-A538-34A6C903FB9C}" dt="2022-01-21T19:23:21.352" v="33662"/>
          <ac:spMkLst>
            <pc:docMk/>
            <pc:sldMk cId="2022508700" sldId="959"/>
            <ac:spMk id="6" creationId="{4CC911ED-62C7-468B-BCAE-9CE49AC5CBD7}"/>
          </ac:spMkLst>
        </pc:spChg>
      </pc:sldChg>
      <pc:sldChg chg="modSp new mod">
        <pc:chgData name="Domonkos Márk" userId="5b754e74-2ec2-4aaf-b9f5-cf8f0656bdfa" providerId="ADAL" clId="{F4C2286D-0DBE-4644-A538-34A6C903FB9C}" dt="2022-01-21T19:23:43.399" v="33672" actId="20577"/>
        <pc:sldMkLst>
          <pc:docMk/>
          <pc:sldMk cId="3492431954" sldId="960"/>
        </pc:sldMkLst>
        <pc:spChg chg="mod">
          <ac:chgData name="Domonkos Márk" userId="5b754e74-2ec2-4aaf-b9f5-cf8f0656bdfa" providerId="ADAL" clId="{F4C2286D-0DBE-4644-A538-34A6C903FB9C}" dt="2022-01-21T19:23:43.399" v="33672" actId="20577"/>
          <ac:spMkLst>
            <pc:docMk/>
            <pc:sldMk cId="3492431954" sldId="960"/>
            <ac:spMk id="2" creationId="{216F22B1-1DCD-42A7-A8F5-4DAF7E621283}"/>
          </ac:spMkLst>
        </pc:spChg>
        <pc:spChg chg="mod">
          <ac:chgData name="Domonkos Márk" userId="5b754e74-2ec2-4aaf-b9f5-cf8f0656bdfa" providerId="ADAL" clId="{F4C2286D-0DBE-4644-A538-34A6C903FB9C}" dt="2022-01-21T19:23:38.145" v="33668"/>
          <ac:spMkLst>
            <pc:docMk/>
            <pc:sldMk cId="3492431954" sldId="960"/>
            <ac:spMk id="6" creationId="{742A0FCC-8EE1-4E4B-A33F-064FBCEA3D6E}"/>
          </ac:spMkLst>
        </pc:spChg>
      </pc:sldChg>
      <pc:sldChg chg="modSp new mod">
        <pc:chgData name="Domonkos Márk" userId="5b754e74-2ec2-4aaf-b9f5-cf8f0656bdfa" providerId="ADAL" clId="{F4C2286D-0DBE-4644-A538-34A6C903FB9C}" dt="2022-01-21T19:24:01.592" v="33678" actId="20577"/>
        <pc:sldMkLst>
          <pc:docMk/>
          <pc:sldMk cId="1603954873" sldId="961"/>
        </pc:sldMkLst>
        <pc:spChg chg="mod">
          <ac:chgData name="Domonkos Márk" userId="5b754e74-2ec2-4aaf-b9f5-cf8f0656bdfa" providerId="ADAL" clId="{F4C2286D-0DBE-4644-A538-34A6C903FB9C}" dt="2022-01-21T19:24:01.592" v="33678" actId="20577"/>
          <ac:spMkLst>
            <pc:docMk/>
            <pc:sldMk cId="1603954873" sldId="961"/>
            <ac:spMk id="2" creationId="{23C683D5-F034-44F2-84DF-6635236B3945}"/>
          </ac:spMkLst>
        </pc:spChg>
        <pc:spChg chg="mod">
          <ac:chgData name="Domonkos Márk" userId="5b754e74-2ec2-4aaf-b9f5-cf8f0656bdfa" providerId="ADAL" clId="{F4C2286D-0DBE-4644-A538-34A6C903FB9C}" dt="2022-01-21T19:23:56.814" v="33674"/>
          <ac:spMkLst>
            <pc:docMk/>
            <pc:sldMk cId="1603954873" sldId="961"/>
            <ac:spMk id="6" creationId="{FA130B27-644A-4EC2-BE21-67133014CF74}"/>
          </ac:spMkLst>
        </pc:spChg>
      </pc:sldChg>
      <pc:sldChg chg="addSp modSp new mod">
        <pc:chgData name="Domonkos Márk" userId="5b754e74-2ec2-4aaf-b9f5-cf8f0656bdfa" providerId="ADAL" clId="{F4C2286D-0DBE-4644-A538-34A6C903FB9C}" dt="2022-01-21T19:24:35.157" v="33689" actId="14100"/>
        <pc:sldMkLst>
          <pc:docMk/>
          <pc:sldMk cId="3262473807" sldId="962"/>
        </pc:sldMkLst>
        <pc:spChg chg="mod">
          <ac:chgData name="Domonkos Márk" userId="5b754e74-2ec2-4aaf-b9f5-cf8f0656bdfa" providerId="ADAL" clId="{F4C2286D-0DBE-4644-A538-34A6C903FB9C}" dt="2022-01-21T19:24:16.798" v="33682" actId="27636"/>
          <ac:spMkLst>
            <pc:docMk/>
            <pc:sldMk cId="3262473807" sldId="962"/>
            <ac:spMk id="2" creationId="{D320EC1B-E1C5-4D60-BD44-B9BBAFC31F98}"/>
          </ac:spMkLst>
        </pc:spChg>
        <pc:spChg chg="mod">
          <ac:chgData name="Domonkos Márk" userId="5b754e74-2ec2-4aaf-b9f5-cf8f0656bdfa" providerId="ADAL" clId="{F4C2286D-0DBE-4644-A538-34A6C903FB9C}" dt="2022-01-21T19:24:12.684" v="33680"/>
          <ac:spMkLst>
            <pc:docMk/>
            <pc:sldMk cId="3262473807" sldId="962"/>
            <ac:spMk id="6" creationId="{887D8E09-88E0-4345-B9E1-4237AD6014D5}"/>
          </ac:spMkLst>
        </pc:spChg>
        <pc:spChg chg="add mod">
          <ac:chgData name="Domonkos Márk" userId="5b754e74-2ec2-4aaf-b9f5-cf8f0656bdfa" providerId="ADAL" clId="{F4C2286D-0DBE-4644-A538-34A6C903FB9C}" dt="2022-01-21T19:24:35.157" v="33689" actId="14100"/>
          <ac:spMkLst>
            <pc:docMk/>
            <pc:sldMk cId="3262473807" sldId="962"/>
            <ac:spMk id="8" creationId="{22DCFC9F-783F-4BB9-82E1-C08F44B53435}"/>
          </ac:spMkLst>
        </pc:spChg>
        <pc:picChg chg="add mod">
          <ac:chgData name="Domonkos Márk" userId="5b754e74-2ec2-4aaf-b9f5-cf8f0656bdfa" providerId="ADAL" clId="{F4C2286D-0DBE-4644-A538-34A6C903FB9C}" dt="2022-01-21T19:24:30.875" v="33688" actId="14100"/>
          <ac:picMkLst>
            <pc:docMk/>
            <pc:sldMk cId="3262473807" sldId="962"/>
            <ac:picMk id="7" creationId="{4E96CE4D-93B6-4BED-8899-B73F16E5FF25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26:32.218" v="33714" actId="1076"/>
        <pc:sldMkLst>
          <pc:docMk/>
          <pc:sldMk cId="1836227396" sldId="963"/>
        </pc:sldMkLst>
        <pc:spChg chg="mod">
          <ac:chgData name="Domonkos Márk" userId="5b754e74-2ec2-4aaf-b9f5-cf8f0656bdfa" providerId="ADAL" clId="{F4C2286D-0DBE-4644-A538-34A6C903FB9C}" dt="2022-01-21T19:26:25.661" v="33711" actId="27636"/>
          <ac:spMkLst>
            <pc:docMk/>
            <pc:sldMk cId="1836227396" sldId="963"/>
            <ac:spMk id="2" creationId="{B6C74A22-B51B-4272-84F8-B3814D428F63}"/>
          </ac:spMkLst>
        </pc:spChg>
        <pc:spChg chg="mod">
          <ac:chgData name="Domonkos Márk" userId="5b754e74-2ec2-4aaf-b9f5-cf8f0656bdfa" providerId="ADAL" clId="{F4C2286D-0DBE-4644-A538-34A6C903FB9C}" dt="2022-01-21T19:25:02.184" v="33691"/>
          <ac:spMkLst>
            <pc:docMk/>
            <pc:sldMk cId="1836227396" sldId="963"/>
            <ac:spMk id="6" creationId="{7C5F51E3-49C5-40E4-9B4B-42A22BC73A96}"/>
          </ac:spMkLst>
        </pc:spChg>
        <pc:graphicFrameChg chg="add del mod modGraphic">
          <ac:chgData name="Domonkos Márk" userId="5b754e74-2ec2-4aaf-b9f5-cf8f0656bdfa" providerId="ADAL" clId="{F4C2286D-0DBE-4644-A538-34A6C903FB9C}" dt="2022-01-21T19:25:58.192" v="33706" actId="478"/>
          <ac:graphicFrameMkLst>
            <pc:docMk/>
            <pc:sldMk cId="1836227396" sldId="963"/>
            <ac:graphicFrameMk id="7" creationId="{AEA8EF7A-32B1-462D-AF2B-135DB142510F}"/>
          </ac:graphicFrameMkLst>
        </pc:graphicFrameChg>
        <pc:picChg chg="add mod">
          <ac:chgData name="Domonkos Márk" userId="5b754e74-2ec2-4aaf-b9f5-cf8f0656bdfa" providerId="ADAL" clId="{F4C2286D-0DBE-4644-A538-34A6C903FB9C}" dt="2022-01-21T19:26:32.218" v="33714" actId="1076"/>
          <ac:picMkLst>
            <pc:docMk/>
            <pc:sldMk cId="1836227396" sldId="963"/>
            <ac:picMk id="9" creationId="{9DA187E9-8568-432F-BFE2-8E1CE515A7D5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19:27:23.027" v="33723" actId="1076"/>
        <pc:sldMkLst>
          <pc:docMk/>
          <pc:sldMk cId="135475927" sldId="964"/>
        </pc:sldMkLst>
        <pc:spChg chg="mod">
          <ac:chgData name="Domonkos Márk" userId="5b754e74-2ec2-4aaf-b9f5-cf8f0656bdfa" providerId="ADAL" clId="{F4C2286D-0DBE-4644-A538-34A6C903FB9C}" dt="2022-01-21T19:26:56.364" v="33718" actId="14100"/>
          <ac:spMkLst>
            <pc:docMk/>
            <pc:sldMk cId="135475927" sldId="964"/>
            <ac:spMk id="2" creationId="{B34BFC01-8C7E-4F5F-A0F4-B7692B132EE9}"/>
          </ac:spMkLst>
        </pc:spChg>
        <pc:spChg chg="mod">
          <ac:chgData name="Domonkos Márk" userId="5b754e74-2ec2-4aaf-b9f5-cf8f0656bdfa" providerId="ADAL" clId="{F4C2286D-0DBE-4644-A538-34A6C903FB9C}" dt="2022-01-21T19:26:45.572" v="33716"/>
          <ac:spMkLst>
            <pc:docMk/>
            <pc:sldMk cId="135475927" sldId="964"/>
            <ac:spMk id="6" creationId="{599242BA-1F21-49C3-8A9F-EEEE087798BD}"/>
          </ac:spMkLst>
        </pc:spChg>
        <pc:picChg chg="add mod">
          <ac:chgData name="Domonkos Márk" userId="5b754e74-2ec2-4aaf-b9f5-cf8f0656bdfa" providerId="ADAL" clId="{F4C2286D-0DBE-4644-A538-34A6C903FB9C}" dt="2022-01-21T19:27:23.027" v="33723" actId="1076"/>
          <ac:picMkLst>
            <pc:docMk/>
            <pc:sldMk cId="135475927" sldId="964"/>
            <ac:picMk id="8" creationId="{313DC5CC-9B8F-43D7-88BF-4FBBB648D16F}"/>
          </ac:picMkLst>
        </pc:picChg>
      </pc:sldChg>
      <pc:sldChg chg="modSp new mod">
        <pc:chgData name="Domonkos Márk" userId="5b754e74-2ec2-4aaf-b9f5-cf8f0656bdfa" providerId="ADAL" clId="{F4C2286D-0DBE-4644-A538-34A6C903FB9C}" dt="2022-01-21T19:27:43.427" v="33732" actId="20577"/>
        <pc:sldMkLst>
          <pc:docMk/>
          <pc:sldMk cId="2565278469" sldId="965"/>
        </pc:sldMkLst>
        <pc:spChg chg="mod">
          <ac:chgData name="Domonkos Márk" userId="5b754e74-2ec2-4aaf-b9f5-cf8f0656bdfa" providerId="ADAL" clId="{F4C2286D-0DBE-4644-A538-34A6C903FB9C}" dt="2022-01-21T19:27:43.427" v="33732" actId="20577"/>
          <ac:spMkLst>
            <pc:docMk/>
            <pc:sldMk cId="2565278469" sldId="965"/>
            <ac:spMk id="2" creationId="{F986F2FA-6EEB-44F2-B3ED-48B70D1EFB68}"/>
          </ac:spMkLst>
        </pc:spChg>
        <pc:spChg chg="mod">
          <ac:chgData name="Domonkos Márk" userId="5b754e74-2ec2-4aaf-b9f5-cf8f0656bdfa" providerId="ADAL" clId="{F4C2286D-0DBE-4644-A538-34A6C903FB9C}" dt="2022-01-21T19:27:35.534" v="33725"/>
          <ac:spMkLst>
            <pc:docMk/>
            <pc:sldMk cId="2565278469" sldId="965"/>
            <ac:spMk id="6" creationId="{A797F59C-C090-4648-8469-9113521955BE}"/>
          </ac:spMkLst>
        </pc:spChg>
      </pc:sldChg>
      <pc:sldChg chg="modSp new mod">
        <pc:chgData name="Domonkos Márk" userId="5b754e74-2ec2-4aaf-b9f5-cf8f0656bdfa" providerId="ADAL" clId="{F4C2286D-0DBE-4644-A538-34A6C903FB9C}" dt="2022-01-21T19:29:03.268" v="33784" actId="20577"/>
        <pc:sldMkLst>
          <pc:docMk/>
          <pc:sldMk cId="183602183" sldId="966"/>
        </pc:sldMkLst>
        <pc:spChg chg="mod">
          <ac:chgData name="Domonkos Márk" userId="5b754e74-2ec2-4aaf-b9f5-cf8f0656bdfa" providerId="ADAL" clId="{F4C2286D-0DBE-4644-A538-34A6C903FB9C}" dt="2022-01-21T19:29:03.268" v="33784" actId="20577"/>
          <ac:spMkLst>
            <pc:docMk/>
            <pc:sldMk cId="183602183" sldId="966"/>
            <ac:spMk id="2" creationId="{EB23F885-2362-48F1-ABC8-2D0A40AF7C3C}"/>
          </ac:spMkLst>
        </pc:spChg>
      </pc:sldChg>
      <pc:sldChg chg="modSp new mod">
        <pc:chgData name="Domonkos Márk" userId="5b754e74-2ec2-4aaf-b9f5-cf8f0656bdfa" providerId="ADAL" clId="{F4C2286D-0DBE-4644-A538-34A6C903FB9C}" dt="2022-01-21T19:45:01.032" v="33787"/>
        <pc:sldMkLst>
          <pc:docMk/>
          <pc:sldMk cId="2757959271" sldId="967"/>
        </pc:sldMkLst>
        <pc:spChg chg="mod">
          <ac:chgData name="Domonkos Márk" userId="5b754e74-2ec2-4aaf-b9f5-cf8f0656bdfa" providerId="ADAL" clId="{F4C2286D-0DBE-4644-A538-34A6C903FB9C}" dt="2022-01-21T19:45:01.032" v="33787"/>
          <ac:spMkLst>
            <pc:docMk/>
            <pc:sldMk cId="2757959271" sldId="967"/>
            <ac:spMk id="2" creationId="{11DD287A-4655-403D-AB66-EF4745C86419}"/>
          </ac:spMkLst>
        </pc:spChg>
        <pc:spChg chg="mod">
          <ac:chgData name="Domonkos Márk" userId="5b754e74-2ec2-4aaf-b9f5-cf8f0656bdfa" providerId="ADAL" clId="{F4C2286D-0DBE-4644-A538-34A6C903FB9C}" dt="2022-01-21T19:44:50.429" v="33786"/>
          <ac:spMkLst>
            <pc:docMk/>
            <pc:sldMk cId="2757959271" sldId="967"/>
            <ac:spMk id="6" creationId="{AEFCA0DC-036C-4960-BF4E-551F77018D12}"/>
          </ac:spMkLst>
        </pc:spChg>
      </pc:sldChg>
      <pc:sldChg chg="modSp new mod">
        <pc:chgData name="Domonkos Márk" userId="5b754e74-2ec2-4aaf-b9f5-cf8f0656bdfa" providerId="ADAL" clId="{F4C2286D-0DBE-4644-A538-34A6C903FB9C}" dt="2022-01-21T19:45:55.903" v="33841" actId="20577"/>
        <pc:sldMkLst>
          <pc:docMk/>
          <pc:sldMk cId="20402130" sldId="968"/>
        </pc:sldMkLst>
        <pc:spChg chg="mod">
          <ac:chgData name="Domonkos Márk" userId="5b754e74-2ec2-4aaf-b9f5-cf8f0656bdfa" providerId="ADAL" clId="{F4C2286D-0DBE-4644-A538-34A6C903FB9C}" dt="2022-01-21T19:45:55.903" v="33841" actId="20577"/>
          <ac:spMkLst>
            <pc:docMk/>
            <pc:sldMk cId="20402130" sldId="968"/>
            <ac:spMk id="2" creationId="{F9E1787F-FCE9-4B96-AEED-A09752BC794A}"/>
          </ac:spMkLst>
        </pc:spChg>
        <pc:spChg chg="mod">
          <ac:chgData name="Domonkos Márk" userId="5b754e74-2ec2-4aaf-b9f5-cf8f0656bdfa" providerId="ADAL" clId="{F4C2286D-0DBE-4644-A538-34A6C903FB9C}" dt="2022-01-21T19:45:44.459" v="33838" actId="20577"/>
          <ac:spMkLst>
            <pc:docMk/>
            <pc:sldMk cId="20402130" sldId="968"/>
            <ac:spMk id="6" creationId="{A9A17EE5-0956-427A-BC09-D88CB2518E66}"/>
          </ac:spMkLst>
        </pc:spChg>
      </pc:sldChg>
      <pc:sldChg chg="addSp modSp new mod">
        <pc:chgData name="Domonkos Márk" userId="5b754e74-2ec2-4aaf-b9f5-cf8f0656bdfa" providerId="ADAL" clId="{F4C2286D-0DBE-4644-A538-34A6C903FB9C}" dt="2022-01-21T19:46:37.768" v="33847" actId="1076"/>
        <pc:sldMkLst>
          <pc:docMk/>
          <pc:sldMk cId="1848700095" sldId="969"/>
        </pc:sldMkLst>
        <pc:spChg chg="mod">
          <ac:chgData name="Domonkos Márk" userId="5b754e74-2ec2-4aaf-b9f5-cf8f0656bdfa" providerId="ADAL" clId="{F4C2286D-0DBE-4644-A538-34A6C903FB9C}" dt="2022-01-21T19:46:31.536" v="33845" actId="14100"/>
          <ac:spMkLst>
            <pc:docMk/>
            <pc:sldMk cId="1848700095" sldId="969"/>
            <ac:spMk id="2" creationId="{52886093-FD94-4209-817A-FB474FD349D1}"/>
          </ac:spMkLst>
        </pc:spChg>
        <pc:spChg chg="mod">
          <ac:chgData name="Domonkos Márk" userId="5b754e74-2ec2-4aaf-b9f5-cf8f0656bdfa" providerId="ADAL" clId="{F4C2286D-0DBE-4644-A538-34A6C903FB9C}" dt="2022-01-21T19:46:14.056" v="33843"/>
          <ac:spMkLst>
            <pc:docMk/>
            <pc:sldMk cId="1848700095" sldId="969"/>
            <ac:spMk id="6" creationId="{234A7EFF-8C32-4391-98BC-F50094085210}"/>
          </ac:spMkLst>
        </pc:spChg>
        <pc:picChg chg="add mod">
          <ac:chgData name="Domonkos Márk" userId="5b754e74-2ec2-4aaf-b9f5-cf8f0656bdfa" providerId="ADAL" clId="{F4C2286D-0DBE-4644-A538-34A6C903FB9C}" dt="2022-01-21T19:46:37.768" v="33847" actId="1076"/>
          <ac:picMkLst>
            <pc:docMk/>
            <pc:sldMk cId="1848700095" sldId="969"/>
            <ac:picMk id="7" creationId="{706325A1-CF7A-44E3-9782-921FDB9BA59A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19:47:22.912" v="33862" actId="1076"/>
        <pc:sldMkLst>
          <pc:docMk/>
          <pc:sldMk cId="3130988860" sldId="970"/>
        </pc:sldMkLst>
        <pc:spChg chg="mod">
          <ac:chgData name="Domonkos Márk" userId="5b754e74-2ec2-4aaf-b9f5-cf8f0656bdfa" providerId="ADAL" clId="{F4C2286D-0DBE-4644-A538-34A6C903FB9C}" dt="2022-01-21T19:47:14.573" v="33859" actId="27636"/>
          <ac:spMkLst>
            <pc:docMk/>
            <pc:sldMk cId="3130988860" sldId="970"/>
            <ac:spMk id="2" creationId="{6D9C899D-CC43-4313-B2D2-5F7914D4FCF8}"/>
          </ac:spMkLst>
        </pc:spChg>
        <pc:spChg chg="mod">
          <ac:chgData name="Domonkos Márk" userId="5b754e74-2ec2-4aaf-b9f5-cf8f0656bdfa" providerId="ADAL" clId="{F4C2286D-0DBE-4644-A538-34A6C903FB9C}" dt="2022-01-21T19:47:04.563" v="33852" actId="20577"/>
          <ac:spMkLst>
            <pc:docMk/>
            <pc:sldMk cId="3130988860" sldId="970"/>
            <ac:spMk id="6" creationId="{4C008396-4A1B-4897-9B28-571AB4A7E0B5}"/>
          </ac:spMkLst>
        </pc:spChg>
        <pc:picChg chg="add mod">
          <ac:chgData name="Domonkos Márk" userId="5b754e74-2ec2-4aaf-b9f5-cf8f0656bdfa" providerId="ADAL" clId="{F4C2286D-0DBE-4644-A538-34A6C903FB9C}" dt="2022-01-21T19:47:22.912" v="33862" actId="1076"/>
          <ac:picMkLst>
            <pc:docMk/>
            <pc:sldMk cId="3130988860" sldId="970"/>
            <ac:picMk id="7" creationId="{4E397066-AABD-4E2D-9306-1AAFFCA1B339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19:47:52.015" v="33868" actId="1076"/>
        <pc:sldMkLst>
          <pc:docMk/>
          <pc:sldMk cId="2967507794" sldId="971"/>
        </pc:sldMkLst>
        <pc:spChg chg="mod">
          <ac:chgData name="Domonkos Márk" userId="5b754e74-2ec2-4aaf-b9f5-cf8f0656bdfa" providerId="ADAL" clId="{F4C2286D-0DBE-4644-A538-34A6C903FB9C}" dt="2022-01-21T19:47:46.361" v="33866" actId="27636"/>
          <ac:spMkLst>
            <pc:docMk/>
            <pc:sldMk cId="2967507794" sldId="971"/>
            <ac:spMk id="2" creationId="{631F4677-310D-4A4C-BE37-B12DC1AD1100}"/>
          </ac:spMkLst>
        </pc:spChg>
        <pc:spChg chg="mod">
          <ac:chgData name="Domonkos Márk" userId="5b754e74-2ec2-4aaf-b9f5-cf8f0656bdfa" providerId="ADAL" clId="{F4C2286D-0DBE-4644-A538-34A6C903FB9C}" dt="2022-01-21T19:47:37.512" v="33864"/>
          <ac:spMkLst>
            <pc:docMk/>
            <pc:sldMk cId="2967507794" sldId="971"/>
            <ac:spMk id="6" creationId="{DB35F86D-6A5F-49D1-9C2D-D4B214A0AC51}"/>
          </ac:spMkLst>
        </pc:spChg>
        <pc:picChg chg="add mod">
          <ac:chgData name="Domonkos Márk" userId="5b754e74-2ec2-4aaf-b9f5-cf8f0656bdfa" providerId="ADAL" clId="{F4C2286D-0DBE-4644-A538-34A6C903FB9C}" dt="2022-01-21T19:47:52.015" v="33868" actId="1076"/>
          <ac:picMkLst>
            <pc:docMk/>
            <pc:sldMk cId="2967507794" sldId="971"/>
            <ac:picMk id="7" creationId="{EF55DC2D-F18A-45FB-BE4C-3042E825E1EB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19:49:32.978" v="33892" actId="113"/>
        <pc:sldMkLst>
          <pc:docMk/>
          <pc:sldMk cId="3576729879" sldId="972"/>
        </pc:sldMkLst>
        <pc:spChg chg="mod">
          <ac:chgData name="Domonkos Márk" userId="5b754e74-2ec2-4aaf-b9f5-cf8f0656bdfa" providerId="ADAL" clId="{F4C2286D-0DBE-4644-A538-34A6C903FB9C}" dt="2022-01-21T19:49:32.978" v="33892" actId="113"/>
          <ac:spMkLst>
            <pc:docMk/>
            <pc:sldMk cId="3576729879" sldId="972"/>
            <ac:spMk id="2" creationId="{2E9C3AC4-29AB-4497-8A17-D42E95125068}"/>
          </ac:spMkLst>
        </pc:spChg>
        <pc:spChg chg="mod">
          <ac:chgData name="Domonkos Márk" userId="5b754e74-2ec2-4aaf-b9f5-cf8f0656bdfa" providerId="ADAL" clId="{F4C2286D-0DBE-4644-A538-34A6C903FB9C}" dt="2022-01-21T19:48:50.523" v="33870"/>
          <ac:spMkLst>
            <pc:docMk/>
            <pc:sldMk cId="3576729879" sldId="972"/>
            <ac:spMk id="6" creationId="{D15F0993-84BB-4C9A-BD34-DB93DCCCB891}"/>
          </ac:spMkLst>
        </pc:spChg>
        <pc:picChg chg="add mod">
          <ac:chgData name="Domonkos Márk" userId="5b754e74-2ec2-4aaf-b9f5-cf8f0656bdfa" providerId="ADAL" clId="{F4C2286D-0DBE-4644-A538-34A6C903FB9C}" dt="2022-01-21T19:49:30.304" v="33891" actId="1076"/>
          <ac:picMkLst>
            <pc:docMk/>
            <pc:sldMk cId="3576729879" sldId="972"/>
            <ac:picMk id="7" creationId="{70BBEC94-7954-4607-A83B-DAC348871A85}"/>
          </ac:picMkLst>
        </pc:picChg>
      </pc:sldChg>
      <pc:sldChg chg="modSp new mod">
        <pc:chgData name="Domonkos Márk" userId="5b754e74-2ec2-4aaf-b9f5-cf8f0656bdfa" providerId="ADAL" clId="{F4C2286D-0DBE-4644-A538-34A6C903FB9C}" dt="2022-01-21T19:49:59.305" v="33931" actId="20577"/>
        <pc:sldMkLst>
          <pc:docMk/>
          <pc:sldMk cId="3293072839" sldId="973"/>
        </pc:sldMkLst>
        <pc:spChg chg="mod">
          <ac:chgData name="Domonkos Márk" userId="5b754e74-2ec2-4aaf-b9f5-cf8f0656bdfa" providerId="ADAL" clId="{F4C2286D-0DBE-4644-A538-34A6C903FB9C}" dt="2022-01-21T19:49:59.305" v="33931" actId="20577"/>
          <ac:spMkLst>
            <pc:docMk/>
            <pc:sldMk cId="3293072839" sldId="973"/>
            <ac:spMk id="2" creationId="{1CE188F7-CEAE-4648-B2D4-BCFB271752E7}"/>
          </ac:spMkLst>
        </pc:spChg>
        <pc:spChg chg="mod">
          <ac:chgData name="Domonkos Márk" userId="5b754e74-2ec2-4aaf-b9f5-cf8f0656bdfa" providerId="ADAL" clId="{F4C2286D-0DBE-4644-A538-34A6C903FB9C}" dt="2022-01-21T19:49:49.731" v="33928" actId="20577"/>
          <ac:spMkLst>
            <pc:docMk/>
            <pc:sldMk cId="3293072839" sldId="973"/>
            <ac:spMk id="6" creationId="{197B34A2-ECF4-4E2C-AD99-DAA1E1115812}"/>
          </ac:spMkLst>
        </pc:spChg>
      </pc:sldChg>
      <pc:sldChg chg="modSp new mod">
        <pc:chgData name="Domonkos Márk" userId="5b754e74-2ec2-4aaf-b9f5-cf8f0656bdfa" providerId="ADAL" clId="{F4C2286D-0DBE-4644-A538-34A6C903FB9C}" dt="2022-01-21T19:50:36.368" v="33942" actId="27636"/>
        <pc:sldMkLst>
          <pc:docMk/>
          <pc:sldMk cId="2962582778" sldId="974"/>
        </pc:sldMkLst>
        <pc:spChg chg="mod">
          <ac:chgData name="Domonkos Márk" userId="5b754e74-2ec2-4aaf-b9f5-cf8f0656bdfa" providerId="ADAL" clId="{F4C2286D-0DBE-4644-A538-34A6C903FB9C}" dt="2022-01-21T19:50:36.368" v="33942" actId="27636"/>
          <ac:spMkLst>
            <pc:docMk/>
            <pc:sldMk cId="2962582778" sldId="974"/>
            <ac:spMk id="2" creationId="{2201032C-8CB0-4DD5-BB86-328548A263C7}"/>
          </ac:spMkLst>
        </pc:spChg>
        <pc:spChg chg="mod">
          <ac:chgData name="Domonkos Márk" userId="5b754e74-2ec2-4aaf-b9f5-cf8f0656bdfa" providerId="ADAL" clId="{F4C2286D-0DBE-4644-A538-34A6C903FB9C}" dt="2022-01-21T19:50:12.758" v="33933"/>
          <ac:spMkLst>
            <pc:docMk/>
            <pc:sldMk cId="2962582778" sldId="974"/>
            <ac:spMk id="6" creationId="{CB7D5093-A88E-4776-A9C8-476D6A4174E1}"/>
          </ac:spMkLst>
        </pc:spChg>
      </pc:sldChg>
      <pc:sldChg chg="modSp new mod">
        <pc:chgData name="Domonkos Márk" userId="5b754e74-2ec2-4aaf-b9f5-cf8f0656bdfa" providerId="ADAL" clId="{F4C2286D-0DBE-4644-A538-34A6C903FB9C}" dt="2022-01-21T19:51:04.882" v="33962" actId="20577"/>
        <pc:sldMkLst>
          <pc:docMk/>
          <pc:sldMk cId="513418441" sldId="975"/>
        </pc:sldMkLst>
        <pc:spChg chg="mod">
          <ac:chgData name="Domonkos Márk" userId="5b754e74-2ec2-4aaf-b9f5-cf8f0656bdfa" providerId="ADAL" clId="{F4C2286D-0DBE-4644-A538-34A6C903FB9C}" dt="2022-01-21T19:51:04.882" v="33962" actId="20577"/>
          <ac:spMkLst>
            <pc:docMk/>
            <pc:sldMk cId="513418441" sldId="975"/>
            <ac:spMk id="2" creationId="{A230FA6E-D20E-4A02-B466-1ED27DE79688}"/>
          </ac:spMkLst>
        </pc:spChg>
        <pc:spChg chg="mod">
          <ac:chgData name="Domonkos Márk" userId="5b754e74-2ec2-4aaf-b9f5-cf8f0656bdfa" providerId="ADAL" clId="{F4C2286D-0DBE-4644-A538-34A6C903FB9C}" dt="2022-01-21T19:50:55.300" v="33958" actId="20577"/>
          <ac:spMkLst>
            <pc:docMk/>
            <pc:sldMk cId="513418441" sldId="975"/>
            <ac:spMk id="6" creationId="{E8EA326E-4707-4E6B-9808-941B6CACDEF2}"/>
          </ac:spMkLst>
        </pc:spChg>
      </pc:sldChg>
      <pc:sldChg chg="modSp new mod">
        <pc:chgData name="Domonkos Márk" userId="5b754e74-2ec2-4aaf-b9f5-cf8f0656bdfa" providerId="ADAL" clId="{F4C2286D-0DBE-4644-A538-34A6C903FB9C}" dt="2022-01-21T19:51:39.002" v="33969" actId="27636"/>
        <pc:sldMkLst>
          <pc:docMk/>
          <pc:sldMk cId="1954858239" sldId="976"/>
        </pc:sldMkLst>
        <pc:spChg chg="mod">
          <ac:chgData name="Domonkos Márk" userId="5b754e74-2ec2-4aaf-b9f5-cf8f0656bdfa" providerId="ADAL" clId="{F4C2286D-0DBE-4644-A538-34A6C903FB9C}" dt="2022-01-21T19:51:39.002" v="33969" actId="27636"/>
          <ac:spMkLst>
            <pc:docMk/>
            <pc:sldMk cId="1954858239" sldId="976"/>
            <ac:spMk id="2" creationId="{95E8C39B-D511-4C91-A3CA-86B1E0EC9597}"/>
          </ac:spMkLst>
        </pc:spChg>
        <pc:spChg chg="mod">
          <ac:chgData name="Domonkos Márk" userId="5b754e74-2ec2-4aaf-b9f5-cf8f0656bdfa" providerId="ADAL" clId="{F4C2286D-0DBE-4644-A538-34A6C903FB9C}" dt="2022-01-21T19:51:17.172" v="33964"/>
          <ac:spMkLst>
            <pc:docMk/>
            <pc:sldMk cId="1954858239" sldId="976"/>
            <ac:spMk id="6" creationId="{D9A4BE48-A12D-40F9-9ED3-45681A8660FF}"/>
          </ac:spMkLst>
        </pc:spChg>
      </pc:sldChg>
      <pc:sldChg chg="modSp new mod">
        <pc:chgData name="Domonkos Márk" userId="5b754e74-2ec2-4aaf-b9f5-cf8f0656bdfa" providerId="ADAL" clId="{F4C2286D-0DBE-4644-A538-34A6C903FB9C}" dt="2022-01-21T19:53:44.340" v="33999" actId="20577"/>
        <pc:sldMkLst>
          <pc:docMk/>
          <pc:sldMk cId="3492718979" sldId="977"/>
        </pc:sldMkLst>
        <pc:spChg chg="mod">
          <ac:chgData name="Domonkos Márk" userId="5b754e74-2ec2-4aaf-b9f5-cf8f0656bdfa" providerId="ADAL" clId="{F4C2286D-0DBE-4644-A538-34A6C903FB9C}" dt="2022-01-21T19:53:44.340" v="33999" actId="20577"/>
          <ac:spMkLst>
            <pc:docMk/>
            <pc:sldMk cId="3492718979" sldId="977"/>
            <ac:spMk id="2" creationId="{5444FFD1-5B3F-4C0F-8BC7-8B16226F147B}"/>
          </ac:spMkLst>
        </pc:spChg>
        <pc:spChg chg="mod">
          <ac:chgData name="Domonkos Márk" userId="5b754e74-2ec2-4aaf-b9f5-cf8f0656bdfa" providerId="ADAL" clId="{F4C2286D-0DBE-4644-A538-34A6C903FB9C}" dt="2022-01-21T19:53:39.229" v="33995"/>
          <ac:spMkLst>
            <pc:docMk/>
            <pc:sldMk cId="3492718979" sldId="977"/>
            <ac:spMk id="6" creationId="{C44DF5AE-8350-4382-B336-0C4C080E9C21}"/>
          </ac:spMkLst>
        </pc:spChg>
      </pc:sldChg>
      <pc:sldChg chg="modSp new mod">
        <pc:chgData name="Domonkos Márk" userId="5b754e74-2ec2-4aaf-b9f5-cf8f0656bdfa" providerId="ADAL" clId="{F4C2286D-0DBE-4644-A538-34A6C903FB9C}" dt="2022-01-21T19:52:28.847" v="33994" actId="20577"/>
        <pc:sldMkLst>
          <pc:docMk/>
          <pc:sldMk cId="3545500509" sldId="978"/>
        </pc:sldMkLst>
        <pc:spChg chg="mod">
          <ac:chgData name="Domonkos Márk" userId="5b754e74-2ec2-4aaf-b9f5-cf8f0656bdfa" providerId="ADAL" clId="{F4C2286D-0DBE-4644-A538-34A6C903FB9C}" dt="2022-01-21T19:52:28.847" v="33994" actId="20577"/>
          <ac:spMkLst>
            <pc:docMk/>
            <pc:sldMk cId="3545500509" sldId="978"/>
            <ac:spMk id="2" creationId="{9FDCB59E-4369-4BE1-A0D6-8C83971250C9}"/>
          </ac:spMkLst>
        </pc:spChg>
      </pc:sldChg>
      <pc:sldChg chg="modSp new mod">
        <pc:chgData name="Domonkos Márk" userId="5b754e74-2ec2-4aaf-b9f5-cf8f0656bdfa" providerId="ADAL" clId="{F4C2286D-0DBE-4644-A538-34A6C903FB9C}" dt="2022-01-21T19:54:02.176" v="34005" actId="20577"/>
        <pc:sldMkLst>
          <pc:docMk/>
          <pc:sldMk cId="2236056037" sldId="979"/>
        </pc:sldMkLst>
        <pc:spChg chg="mod">
          <ac:chgData name="Domonkos Márk" userId="5b754e74-2ec2-4aaf-b9f5-cf8f0656bdfa" providerId="ADAL" clId="{F4C2286D-0DBE-4644-A538-34A6C903FB9C}" dt="2022-01-21T19:54:02.176" v="34005" actId="20577"/>
          <ac:spMkLst>
            <pc:docMk/>
            <pc:sldMk cId="2236056037" sldId="979"/>
            <ac:spMk id="2" creationId="{66AD4F6B-F382-48FC-87FB-756B8FBF970E}"/>
          </ac:spMkLst>
        </pc:spChg>
        <pc:spChg chg="mod">
          <ac:chgData name="Domonkos Márk" userId="5b754e74-2ec2-4aaf-b9f5-cf8f0656bdfa" providerId="ADAL" clId="{F4C2286D-0DBE-4644-A538-34A6C903FB9C}" dt="2022-01-21T19:53:57.436" v="34001"/>
          <ac:spMkLst>
            <pc:docMk/>
            <pc:sldMk cId="2236056037" sldId="979"/>
            <ac:spMk id="6" creationId="{9CED0173-0F59-4987-B785-1730026FF3F4}"/>
          </ac:spMkLst>
        </pc:spChg>
      </pc:sldChg>
      <pc:sldChg chg="modSp new mod">
        <pc:chgData name="Domonkos Márk" userId="5b754e74-2ec2-4aaf-b9f5-cf8f0656bdfa" providerId="ADAL" clId="{F4C2286D-0DBE-4644-A538-34A6C903FB9C}" dt="2022-01-21T19:54:21.973" v="34008"/>
        <pc:sldMkLst>
          <pc:docMk/>
          <pc:sldMk cId="1283339022" sldId="980"/>
        </pc:sldMkLst>
        <pc:spChg chg="mod">
          <ac:chgData name="Domonkos Márk" userId="5b754e74-2ec2-4aaf-b9f5-cf8f0656bdfa" providerId="ADAL" clId="{F4C2286D-0DBE-4644-A538-34A6C903FB9C}" dt="2022-01-21T19:54:21.973" v="34008"/>
          <ac:spMkLst>
            <pc:docMk/>
            <pc:sldMk cId="1283339022" sldId="980"/>
            <ac:spMk id="2" creationId="{040FEA6F-804E-4D7A-A6B9-487F12DFB9B8}"/>
          </ac:spMkLst>
        </pc:spChg>
        <pc:spChg chg="mod">
          <ac:chgData name="Domonkos Márk" userId="5b754e74-2ec2-4aaf-b9f5-cf8f0656bdfa" providerId="ADAL" clId="{F4C2286D-0DBE-4644-A538-34A6C903FB9C}" dt="2022-01-21T19:54:14.026" v="34007"/>
          <ac:spMkLst>
            <pc:docMk/>
            <pc:sldMk cId="1283339022" sldId="980"/>
            <ac:spMk id="6" creationId="{04B9EAD6-54FC-4169-8737-4CE55A43375F}"/>
          </ac:spMkLst>
        </pc:spChg>
      </pc:sldChg>
      <pc:sldChg chg="addSp modSp new mod">
        <pc:chgData name="Domonkos Márk" userId="5b754e74-2ec2-4aaf-b9f5-cf8f0656bdfa" providerId="ADAL" clId="{F4C2286D-0DBE-4644-A538-34A6C903FB9C}" dt="2022-01-21T19:54:55.111" v="34016" actId="1076"/>
        <pc:sldMkLst>
          <pc:docMk/>
          <pc:sldMk cId="688184001" sldId="981"/>
        </pc:sldMkLst>
        <pc:spChg chg="mod">
          <ac:chgData name="Domonkos Márk" userId="5b754e74-2ec2-4aaf-b9f5-cf8f0656bdfa" providerId="ADAL" clId="{F4C2286D-0DBE-4644-A538-34A6C903FB9C}" dt="2022-01-21T19:54:47.014" v="34014" actId="27636"/>
          <ac:spMkLst>
            <pc:docMk/>
            <pc:sldMk cId="688184001" sldId="981"/>
            <ac:spMk id="2" creationId="{3FA10EE8-38D3-4838-BE42-129A79D76055}"/>
          </ac:spMkLst>
        </pc:spChg>
        <pc:spChg chg="mod">
          <ac:chgData name="Domonkos Márk" userId="5b754e74-2ec2-4aaf-b9f5-cf8f0656bdfa" providerId="ADAL" clId="{F4C2286D-0DBE-4644-A538-34A6C903FB9C}" dt="2022-01-21T19:54:38.282" v="34010"/>
          <ac:spMkLst>
            <pc:docMk/>
            <pc:sldMk cId="688184001" sldId="981"/>
            <ac:spMk id="6" creationId="{956A3D68-CAA8-46E5-B103-8C532E9D4F57}"/>
          </ac:spMkLst>
        </pc:spChg>
        <pc:picChg chg="add mod">
          <ac:chgData name="Domonkos Márk" userId="5b754e74-2ec2-4aaf-b9f5-cf8f0656bdfa" providerId="ADAL" clId="{F4C2286D-0DBE-4644-A538-34A6C903FB9C}" dt="2022-01-21T19:54:55.111" v="34016" actId="1076"/>
          <ac:picMkLst>
            <pc:docMk/>
            <pc:sldMk cId="688184001" sldId="981"/>
            <ac:picMk id="7" creationId="{F4967467-3B61-427C-88DE-130FF2502504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19:55:32.554" v="34024" actId="1076"/>
        <pc:sldMkLst>
          <pc:docMk/>
          <pc:sldMk cId="2719139785" sldId="982"/>
        </pc:sldMkLst>
        <pc:spChg chg="mod">
          <ac:chgData name="Domonkos Márk" userId="5b754e74-2ec2-4aaf-b9f5-cf8f0656bdfa" providerId="ADAL" clId="{F4C2286D-0DBE-4644-A538-34A6C903FB9C}" dt="2022-01-21T19:55:13.350" v="34019"/>
          <ac:spMkLst>
            <pc:docMk/>
            <pc:sldMk cId="2719139785" sldId="982"/>
            <ac:spMk id="2" creationId="{A3953841-B339-4C95-B303-94B3CCA932EF}"/>
          </ac:spMkLst>
        </pc:spChg>
        <pc:spChg chg="mod">
          <ac:chgData name="Domonkos Márk" userId="5b754e74-2ec2-4aaf-b9f5-cf8f0656bdfa" providerId="ADAL" clId="{F4C2286D-0DBE-4644-A538-34A6C903FB9C}" dt="2022-01-21T19:55:08.403" v="34018"/>
          <ac:spMkLst>
            <pc:docMk/>
            <pc:sldMk cId="2719139785" sldId="982"/>
            <ac:spMk id="6" creationId="{2BC52EC4-BEF2-4D39-9D83-F8F7DE71A792}"/>
          </ac:spMkLst>
        </pc:spChg>
        <pc:picChg chg="add mod">
          <ac:chgData name="Domonkos Márk" userId="5b754e74-2ec2-4aaf-b9f5-cf8f0656bdfa" providerId="ADAL" clId="{F4C2286D-0DBE-4644-A538-34A6C903FB9C}" dt="2022-01-21T19:55:32.554" v="34024" actId="1076"/>
          <ac:picMkLst>
            <pc:docMk/>
            <pc:sldMk cId="2719139785" sldId="982"/>
            <ac:picMk id="7" creationId="{0C9D9E06-92E4-4B23-AF34-79E46ACA0DDC}"/>
          </ac:picMkLst>
        </pc:picChg>
        <pc:picChg chg="add mod">
          <ac:chgData name="Domonkos Márk" userId="5b754e74-2ec2-4aaf-b9f5-cf8f0656bdfa" providerId="ADAL" clId="{F4C2286D-0DBE-4644-A538-34A6C903FB9C}" dt="2022-01-21T19:55:29.538" v="34023" actId="1076"/>
          <ac:picMkLst>
            <pc:docMk/>
            <pc:sldMk cId="2719139785" sldId="982"/>
            <ac:picMk id="8" creationId="{BEC0B582-8A8F-4192-B4B9-784A832111FE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19:56:08.763" v="34039" actId="27636"/>
        <pc:sldMkLst>
          <pc:docMk/>
          <pc:sldMk cId="937595049" sldId="983"/>
        </pc:sldMkLst>
        <pc:spChg chg="mod">
          <ac:chgData name="Domonkos Márk" userId="5b754e74-2ec2-4aaf-b9f5-cf8f0656bdfa" providerId="ADAL" clId="{F4C2286D-0DBE-4644-A538-34A6C903FB9C}" dt="2022-01-21T19:56:08.763" v="34039" actId="27636"/>
          <ac:spMkLst>
            <pc:docMk/>
            <pc:sldMk cId="937595049" sldId="983"/>
            <ac:spMk id="2" creationId="{4F3F576F-2564-442B-B105-6E589168EAC8}"/>
          </ac:spMkLst>
        </pc:spChg>
        <pc:spChg chg="mod">
          <ac:chgData name="Domonkos Márk" userId="5b754e74-2ec2-4aaf-b9f5-cf8f0656bdfa" providerId="ADAL" clId="{F4C2286D-0DBE-4644-A538-34A6C903FB9C}" dt="2022-01-21T19:55:43.189" v="34026"/>
          <ac:spMkLst>
            <pc:docMk/>
            <pc:sldMk cId="937595049" sldId="983"/>
            <ac:spMk id="6" creationId="{3BA9168D-1701-48B4-9A2F-0435B727BC87}"/>
          </ac:spMkLst>
        </pc:spChg>
        <pc:picChg chg="add mod">
          <ac:chgData name="Domonkos Márk" userId="5b754e74-2ec2-4aaf-b9f5-cf8f0656bdfa" providerId="ADAL" clId="{F4C2286D-0DBE-4644-A538-34A6C903FB9C}" dt="2022-01-21T19:56:04.358" v="34035" actId="1076"/>
          <ac:picMkLst>
            <pc:docMk/>
            <pc:sldMk cId="937595049" sldId="983"/>
            <ac:picMk id="7" creationId="{7F75E6E1-0A35-4D5A-8FBA-2B554CA73CFA}"/>
          </ac:picMkLst>
        </pc:picChg>
      </pc:sldChg>
      <pc:sldChg chg="modSp new mod">
        <pc:chgData name="Domonkos Márk" userId="5b754e74-2ec2-4aaf-b9f5-cf8f0656bdfa" providerId="ADAL" clId="{F4C2286D-0DBE-4644-A538-34A6C903FB9C}" dt="2022-01-21T19:56:30.611" v="34045" actId="20577"/>
        <pc:sldMkLst>
          <pc:docMk/>
          <pc:sldMk cId="2688976245" sldId="984"/>
        </pc:sldMkLst>
        <pc:spChg chg="mod">
          <ac:chgData name="Domonkos Márk" userId="5b754e74-2ec2-4aaf-b9f5-cf8f0656bdfa" providerId="ADAL" clId="{F4C2286D-0DBE-4644-A538-34A6C903FB9C}" dt="2022-01-21T19:56:30.611" v="34045" actId="20577"/>
          <ac:spMkLst>
            <pc:docMk/>
            <pc:sldMk cId="2688976245" sldId="984"/>
            <ac:spMk id="2" creationId="{8E5E6CBD-70F5-4878-9E91-5B1512CA4745}"/>
          </ac:spMkLst>
        </pc:spChg>
        <pc:spChg chg="mod">
          <ac:chgData name="Domonkos Márk" userId="5b754e74-2ec2-4aaf-b9f5-cf8f0656bdfa" providerId="ADAL" clId="{F4C2286D-0DBE-4644-A538-34A6C903FB9C}" dt="2022-01-21T19:56:25.157" v="34041"/>
          <ac:spMkLst>
            <pc:docMk/>
            <pc:sldMk cId="2688976245" sldId="984"/>
            <ac:spMk id="6" creationId="{B6E1D0D9-75E2-4CE9-8F69-D35C231F741A}"/>
          </ac:spMkLst>
        </pc:spChg>
      </pc:sldChg>
      <pc:sldChg chg="addSp modSp new mod">
        <pc:chgData name="Domonkos Márk" userId="5b754e74-2ec2-4aaf-b9f5-cf8f0656bdfa" providerId="ADAL" clId="{F4C2286D-0DBE-4644-A538-34A6C903FB9C}" dt="2022-01-21T19:57:29.058" v="34060" actId="27636"/>
        <pc:sldMkLst>
          <pc:docMk/>
          <pc:sldMk cId="2306311847" sldId="985"/>
        </pc:sldMkLst>
        <pc:spChg chg="mod">
          <ac:chgData name="Domonkos Márk" userId="5b754e74-2ec2-4aaf-b9f5-cf8f0656bdfa" providerId="ADAL" clId="{F4C2286D-0DBE-4644-A538-34A6C903FB9C}" dt="2022-01-21T19:57:29.058" v="34060" actId="27636"/>
          <ac:spMkLst>
            <pc:docMk/>
            <pc:sldMk cId="2306311847" sldId="985"/>
            <ac:spMk id="2" creationId="{4C010567-039A-448C-8799-66393CBB43E6}"/>
          </ac:spMkLst>
        </pc:spChg>
        <pc:spChg chg="mod">
          <ac:chgData name="Domonkos Márk" userId="5b754e74-2ec2-4aaf-b9f5-cf8f0656bdfa" providerId="ADAL" clId="{F4C2286D-0DBE-4644-A538-34A6C903FB9C}" dt="2022-01-21T19:56:40.682" v="34047"/>
          <ac:spMkLst>
            <pc:docMk/>
            <pc:sldMk cId="2306311847" sldId="985"/>
            <ac:spMk id="6" creationId="{3962AD26-7F5C-4A91-BA2D-235A02466999}"/>
          </ac:spMkLst>
        </pc:spChg>
        <pc:picChg chg="add mod">
          <ac:chgData name="Domonkos Márk" userId="5b754e74-2ec2-4aaf-b9f5-cf8f0656bdfa" providerId="ADAL" clId="{F4C2286D-0DBE-4644-A538-34A6C903FB9C}" dt="2022-01-21T19:57:26.031" v="34058" actId="1076"/>
          <ac:picMkLst>
            <pc:docMk/>
            <pc:sldMk cId="2306311847" sldId="985"/>
            <ac:picMk id="7" creationId="{A868DBA7-0476-4BCD-B901-45D79A2108CA}"/>
          </ac:picMkLst>
        </pc:picChg>
      </pc:sldChg>
      <pc:sldChg chg="modSp new mod">
        <pc:chgData name="Domonkos Márk" userId="5b754e74-2ec2-4aaf-b9f5-cf8f0656bdfa" providerId="ADAL" clId="{F4C2286D-0DBE-4644-A538-34A6C903FB9C}" dt="2022-01-21T19:57:46.952" v="34063"/>
        <pc:sldMkLst>
          <pc:docMk/>
          <pc:sldMk cId="896028276" sldId="986"/>
        </pc:sldMkLst>
        <pc:spChg chg="mod">
          <ac:chgData name="Domonkos Márk" userId="5b754e74-2ec2-4aaf-b9f5-cf8f0656bdfa" providerId="ADAL" clId="{F4C2286D-0DBE-4644-A538-34A6C903FB9C}" dt="2022-01-21T19:57:46.952" v="34063"/>
          <ac:spMkLst>
            <pc:docMk/>
            <pc:sldMk cId="896028276" sldId="986"/>
            <ac:spMk id="2" creationId="{54E30284-439B-4573-BBC6-73028619A3C2}"/>
          </ac:spMkLst>
        </pc:spChg>
        <pc:spChg chg="mod">
          <ac:chgData name="Domonkos Márk" userId="5b754e74-2ec2-4aaf-b9f5-cf8f0656bdfa" providerId="ADAL" clId="{F4C2286D-0DBE-4644-A538-34A6C903FB9C}" dt="2022-01-21T19:57:43.465" v="34062"/>
          <ac:spMkLst>
            <pc:docMk/>
            <pc:sldMk cId="896028276" sldId="986"/>
            <ac:spMk id="6" creationId="{726D134E-277B-495F-A326-2A8B18757963}"/>
          </ac:spMkLst>
        </pc:spChg>
      </pc:sldChg>
      <pc:sldChg chg="modSp new mod">
        <pc:chgData name="Domonkos Márk" userId="5b754e74-2ec2-4aaf-b9f5-cf8f0656bdfa" providerId="ADAL" clId="{F4C2286D-0DBE-4644-A538-34A6C903FB9C}" dt="2022-01-21T19:58:02.976" v="34069" actId="20577"/>
        <pc:sldMkLst>
          <pc:docMk/>
          <pc:sldMk cId="1251781134" sldId="987"/>
        </pc:sldMkLst>
        <pc:spChg chg="mod">
          <ac:chgData name="Domonkos Márk" userId="5b754e74-2ec2-4aaf-b9f5-cf8f0656bdfa" providerId="ADAL" clId="{F4C2286D-0DBE-4644-A538-34A6C903FB9C}" dt="2022-01-21T19:58:02.976" v="34069" actId="20577"/>
          <ac:spMkLst>
            <pc:docMk/>
            <pc:sldMk cId="1251781134" sldId="987"/>
            <ac:spMk id="2" creationId="{97D3A3D5-0DC3-48CB-BCFA-D0B27252BED0}"/>
          </ac:spMkLst>
        </pc:spChg>
        <pc:spChg chg="mod">
          <ac:chgData name="Domonkos Márk" userId="5b754e74-2ec2-4aaf-b9f5-cf8f0656bdfa" providerId="ADAL" clId="{F4C2286D-0DBE-4644-A538-34A6C903FB9C}" dt="2022-01-21T19:57:58.330" v="34065"/>
          <ac:spMkLst>
            <pc:docMk/>
            <pc:sldMk cId="1251781134" sldId="987"/>
            <ac:spMk id="6" creationId="{73585E3A-B7C5-40BD-A7C2-F9C559F35666}"/>
          </ac:spMkLst>
        </pc:spChg>
      </pc:sldChg>
      <pc:sldChg chg="modSp new mod">
        <pc:chgData name="Domonkos Márk" userId="5b754e74-2ec2-4aaf-b9f5-cf8f0656bdfa" providerId="ADAL" clId="{F4C2286D-0DBE-4644-A538-34A6C903FB9C}" dt="2022-01-21T19:58:23.194" v="34072"/>
        <pc:sldMkLst>
          <pc:docMk/>
          <pc:sldMk cId="4205383426" sldId="988"/>
        </pc:sldMkLst>
        <pc:spChg chg="mod">
          <ac:chgData name="Domonkos Márk" userId="5b754e74-2ec2-4aaf-b9f5-cf8f0656bdfa" providerId="ADAL" clId="{F4C2286D-0DBE-4644-A538-34A6C903FB9C}" dt="2022-01-21T19:58:23.194" v="34072"/>
          <ac:spMkLst>
            <pc:docMk/>
            <pc:sldMk cId="4205383426" sldId="988"/>
            <ac:spMk id="2" creationId="{C4BE2D1A-8E0B-4F88-A199-5AAF4645EEE8}"/>
          </ac:spMkLst>
        </pc:spChg>
        <pc:spChg chg="mod">
          <ac:chgData name="Domonkos Márk" userId="5b754e74-2ec2-4aaf-b9f5-cf8f0656bdfa" providerId="ADAL" clId="{F4C2286D-0DBE-4644-A538-34A6C903FB9C}" dt="2022-01-21T19:58:19.935" v="34071"/>
          <ac:spMkLst>
            <pc:docMk/>
            <pc:sldMk cId="4205383426" sldId="988"/>
            <ac:spMk id="6" creationId="{14FCF541-8B62-4551-A8BB-57574AF23B28}"/>
          </ac:spMkLst>
        </pc:spChg>
      </pc:sldChg>
      <pc:sldChg chg="addSp modSp new mod">
        <pc:chgData name="Domonkos Márk" userId="5b754e74-2ec2-4aaf-b9f5-cf8f0656bdfa" providerId="ADAL" clId="{F4C2286D-0DBE-4644-A538-34A6C903FB9C}" dt="2022-01-21T19:59:05.989" v="34084" actId="1076"/>
        <pc:sldMkLst>
          <pc:docMk/>
          <pc:sldMk cId="1936544341" sldId="989"/>
        </pc:sldMkLst>
        <pc:spChg chg="mod">
          <ac:chgData name="Domonkos Márk" userId="5b754e74-2ec2-4aaf-b9f5-cf8f0656bdfa" providerId="ADAL" clId="{F4C2286D-0DBE-4644-A538-34A6C903FB9C}" dt="2022-01-21T19:58:49.207" v="34078" actId="14100"/>
          <ac:spMkLst>
            <pc:docMk/>
            <pc:sldMk cId="1936544341" sldId="989"/>
            <ac:spMk id="2" creationId="{8219AB43-3357-415E-BB38-DD2D54668EF9}"/>
          </ac:spMkLst>
        </pc:spChg>
        <pc:spChg chg="mod">
          <ac:chgData name="Domonkos Márk" userId="5b754e74-2ec2-4aaf-b9f5-cf8f0656bdfa" providerId="ADAL" clId="{F4C2286D-0DBE-4644-A538-34A6C903FB9C}" dt="2022-01-21T19:58:40.666" v="34074"/>
          <ac:spMkLst>
            <pc:docMk/>
            <pc:sldMk cId="1936544341" sldId="989"/>
            <ac:spMk id="6" creationId="{EB17DB55-D4BF-4BB7-921E-3537431E07E9}"/>
          </ac:spMkLst>
        </pc:spChg>
        <pc:picChg chg="add mod">
          <ac:chgData name="Domonkos Márk" userId="5b754e74-2ec2-4aaf-b9f5-cf8f0656bdfa" providerId="ADAL" clId="{F4C2286D-0DBE-4644-A538-34A6C903FB9C}" dt="2022-01-21T19:59:01.413" v="34082" actId="1076"/>
          <ac:picMkLst>
            <pc:docMk/>
            <pc:sldMk cId="1936544341" sldId="989"/>
            <ac:picMk id="7" creationId="{98924997-54F4-4956-8970-BCD01661C603}"/>
          </ac:picMkLst>
        </pc:picChg>
        <pc:picChg chg="add mod">
          <ac:chgData name="Domonkos Márk" userId="5b754e74-2ec2-4aaf-b9f5-cf8f0656bdfa" providerId="ADAL" clId="{F4C2286D-0DBE-4644-A538-34A6C903FB9C}" dt="2022-01-21T19:59:03.911" v="34083" actId="1076"/>
          <ac:picMkLst>
            <pc:docMk/>
            <pc:sldMk cId="1936544341" sldId="989"/>
            <ac:picMk id="8" creationId="{510D3CCC-F596-4E03-95D5-58FCDB7E3858}"/>
          </ac:picMkLst>
        </pc:picChg>
        <pc:picChg chg="add mod">
          <ac:chgData name="Domonkos Márk" userId="5b754e74-2ec2-4aaf-b9f5-cf8f0656bdfa" providerId="ADAL" clId="{F4C2286D-0DBE-4644-A538-34A6C903FB9C}" dt="2022-01-21T19:59:05.989" v="34084" actId="1076"/>
          <ac:picMkLst>
            <pc:docMk/>
            <pc:sldMk cId="1936544341" sldId="989"/>
            <ac:picMk id="9" creationId="{D3332815-8249-4666-B6E1-41B1C3BC4DFD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59:19.432" v="34087"/>
        <pc:sldMkLst>
          <pc:docMk/>
          <pc:sldMk cId="248936301" sldId="990"/>
        </pc:sldMkLst>
        <pc:spChg chg="del">
          <ac:chgData name="Domonkos Márk" userId="5b754e74-2ec2-4aaf-b9f5-cf8f0656bdfa" providerId="ADAL" clId="{F4C2286D-0DBE-4644-A538-34A6C903FB9C}" dt="2022-01-21T19:59:19.432" v="34087"/>
          <ac:spMkLst>
            <pc:docMk/>
            <pc:sldMk cId="248936301" sldId="990"/>
            <ac:spMk id="2" creationId="{CC884116-98A1-4A2B-AAFD-7FE7B11C2EAB}"/>
          </ac:spMkLst>
        </pc:spChg>
        <pc:spChg chg="mod">
          <ac:chgData name="Domonkos Márk" userId="5b754e74-2ec2-4aaf-b9f5-cf8f0656bdfa" providerId="ADAL" clId="{F4C2286D-0DBE-4644-A538-34A6C903FB9C}" dt="2022-01-21T19:59:16.449" v="34086"/>
          <ac:spMkLst>
            <pc:docMk/>
            <pc:sldMk cId="248936301" sldId="990"/>
            <ac:spMk id="6" creationId="{AA3F730B-2AF4-4037-BAE3-4FB34D5E3DA9}"/>
          </ac:spMkLst>
        </pc:spChg>
        <pc:picChg chg="add mod">
          <ac:chgData name="Domonkos Márk" userId="5b754e74-2ec2-4aaf-b9f5-cf8f0656bdfa" providerId="ADAL" clId="{F4C2286D-0DBE-4644-A538-34A6C903FB9C}" dt="2022-01-21T19:59:19.432" v="34087"/>
          <ac:picMkLst>
            <pc:docMk/>
            <pc:sldMk cId="248936301" sldId="990"/>
            <ac:picMk id="7" creationId="{F1D48888-E0C5-4603-9009-9991A5447315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59:32.902" v="34090"/>
        <pc:sldMkLst>
          <pc:docMk/>
          <pc:sldMk cId="464173834" sldId="991"/>
        </pc:sldMkLst>
        <pc:spChg chg="del">
          <ac:chgData name="Domonkos Márk" userId="5b754e74-2ec2-4aaf-b9f5-cf8f0656bdfa" providerId="ADAL" clId="{F4C2286D-0DBE-4644-A538-34A6C903FB9C}" dt="2022-01-21T19:59:32.902" v="34090"/>
          <ac:spMkLst>
            <pc:docMk/>
            <pc:sldMk cId="464173834" sldId="991"/>
            <ac:spMk id="2" creationId="{612E69B7-78C2-4499-9201-3E29A38A371A}"/>
          </ac:spMkLst>
        </pc:spChg>
        <pc:spChg chg="mod">
          <ac:chgData name="Domonkos Márk" userId="5b754e74-2ec2-4aaf-b9f5-cf8f0656bdfa" providerId="ADAL" clId="{F4C2286D-0DBE-4644-A538-34A6C903FB9C}" dt="2022-01-21T19:59:30.018" v="34089"/>
          <ac:spMkLst>
            <pc:docMk/>
            <pc:sldMk cId="464173834" sldId="991"/>
            <ac:spMk id="6" creationId="{B61E6A33-218A-4B1E-8750-8F6E8C8E48F9}"/>
          </ac:spMkLst>
        </pc:spChg>
        <pc:picChg chg="add mod">
          <ac:chgData name="Domonkos Márk" userId="5b754e74-2ec2-4aaf-b9f5-cf8f0656bdfa" providerId="ADAL" clId="{F4C2286D-0DBE-4644-A538-34A6C903FB9C}" dt="2022-01-21T19:59:32.902" v="34090"/>
          <ac:picMkLst>
            <pc:docMk/>
            <pc:sldMk cId="464173834" sldId="991"/>
            <ac:picMk id="7" creationId="{8982B460-4C8B-4CC9-802E-2FBF5FD7AB3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19:59:51.966" v="34094" actId="1076"/>
        <pc:sldMkLst>
          <pc:docMk/>
          <pc:sldMk cId="4182572051" sldId="992"/>
        </pc:sldMkLst>
        <pc:spChg chg="del">
          <ac:chgData name="Domonkos Márk" userId="5b754e74-2ec2-4aaf-b9f5-cf8f0656bdfa" providerId="ADAL" clId="{F4C2286D-0DBE-4644-A538-34A6C903FB9C}" dt="2022-01-21T19:59:47.547" v="34093"/>
          <ac:spMkLst>
            <pc:docMk/>
            <pc:sldMk cId="4182572051" sldId="992"/>
            <ac:spMk id="2" creationId="{8832DC80-F2A9-4139-836E-9CFA2E24725F}"/>
          </ac:spMkLst>
        </pc:spChg>
        <pc:spChg chg="mod">
          <ac:chgData name="Domonkos Márk" userId="5b754e74-2ec2-4aaf-b9f5-cf8f0656bdfa" providerId="ADAL" clId="{F4C2286D-0DBE-4644-A538-34A6C903FB9C}" dt="2022-01-21T19:59:44.630" v="34092"/>
          <ac:spMkLst>
            <pc:docMk/>
            <pc:sldMk cId="4182572051" sldId="992"/>
            <ac:spMk id="6" creationId="{39233CC6-3B63-4500-81AE-BF77981E600A}"/>
          </ac:spMkLst>
        </pc:spChg>
        <pc:picChg chg="add mod">
          <ac:chgData name="Domonkos Márk" userId="5b754e74-2ec2-4aaf-b9f5-cf8f0656bdfa" providerId="ADAL" clId="{F4C2286D-0DBE-4644-A538-34A6C903FB9C}" dt="2022-01-21T19:59:51.966" v="34094" actId="1076"/>
          <ac:picMkLst>
            <pc:docMk/>
            <pc:sldMk cId="4182572051" sldId="992"/>
            <ac:picMk id="7" creationId="{F4CC8942-AE9A-4061-BBB8-A9F5C2546369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0:00:33.984" v="34102" actId="1076"/>
        <pc:sldMkLst>
          <pc:docMk/>
          <pc:sldMk cId="2749617446" sldId="993"/>
        </pc:sldMkLst>
        <pc:spChg chg="mod">
          <ac:chgData name="Domonkos Márk" userId="5b754e74-2ec2-4aaf-b9f5-cf8f0656bdfa" providerId="ADAL" clId="{F4C2286D-0DBE-4644-A538-34A6C903FB9C}" dt="2022-01-21T20:00:11.959" v="34098" actId="27636"/>
          <ac:spMkLst>
            <pc:docMk/>
            <pc:sldMk cId="2749617446" sldId="993"/>
            <ac:spMk id="2" creationId="{45CED79E-8051-451E-841C-E368E6276777}"/>
          </ac:spMkLst>
        </pc:spChg>
        <pc:spChg chg="mod">
          <ac:chgData name="Domonkos Márk" userId="5b754e74-2ec2-4aaf-b9f5-cf8f0656bdfa" providerId="ADAL" clId="{F4C2286D-0DBE-4644-A538-34A6C903FB9C}" dt="2022-01-21T20:00:08.395" v="34096"/>
          <ac:spMkLst>
            <pc:docMk/>
            <pc:sldMk cId="2749617446" sldId="993"/>
            <ac:spMk id="6" creationId="{A18AC92B-1451-499F-B9FA-2C4C534C6F8F}"/>
          </ac:spMkLst>
        </pc:spChg>
        <pc:picChg chg="add mod">
          <ac:chgData name="Domonkos Márk" userId="5b754e74-2ec2-4aaf-b9f5-cf8f0656bdfa" providerId="ADAL" clId="{F4C2286D-0DBE-4644-A538-34A6C903FB9C}" dt="2022-01-21T20:00:33.984" v="34102" actId="1076"/>
          <ac:picMkLst>
            <pc:docMk/>
            <pc:sldMk cId="2749617446" sldId="993"/>
            <ac:picMk id="7" creationId="{ED9BA426-3939-406C-88A1-3E517EF2C17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20:01:10.224" v="34108" actId="1076"/>
        <pc:sldMkLst>
          <pc:docMk/>
          <pc:sldMk cId="3984535976" sldId="994"/>
        </pc:sldMkLst>
        <pc:spChg chg="del">
          <ac:chgData name="Domonkos Márk" userId="5b754e74-2ec2-4aaf-b9f5-cf8f0656bdfa" providerId="ADAL" clId="{F4C2286D-0DBE-4644-A538-34A6C903FB9C}" dt="2022-01-21T20:00:58.121" v="34105"/>
          <ac:spMkLst>
            <pc:docMk/>
            <pc:sldMk cId="3984535976" sldId="994"/>
            <ac:spMk id="2" creationId="{256A7F8A-50D1-4523-9D89-AC6F8BC996F3}"/>
          </ac:spMkLst>
        </pc:spChg>
        <pc:spChg chg="mod">
          <ac:chgData name="Domonkos Márk" userId="5b754e74-2ec2-4aaf-b9f5-cf8f0656bdfa" providerId="ADAL" clId="{F4C2286D-0DBE-4644-A538-34A6C903FB9C}" dt="2022-01-21T20:00:51.473" v="34104"/>
          <ac:spMkLst>
            <pc:docMk/>
            <pc:sldMk cId="3984535976" sldId="994"/>
            <ac:spMk id="6" creationId="{42FC9993-34FF-4642-9978-8F4119518AA2}"/>
          </ac:spMkLst>
        </pc:spChg>
        <pc:picChg chg="add mod">
          <ac:chgData name="Domonkos Márk" userId="5b754e74-2ec2-4aaf-b9f5-cf8f0656bdfa" providerId="ADAL" clId="{F4C2286D-0DBE-4644-A538-34A6C903FB9C}" dt="2022-01-21T20:00:58.121" v="34105"/>
          <ac:picMkLst>
            <pc:docMk/>
            <pc:sldMk cId="3984535976" sldId="994"/>
            <ac:picMk id="7" creationId="{3A3FD310-0A25-4F0C-A80A-1AFD3FB37497}"/>
          </ac:picMkLst>
        </pc:picChg>
        <pc:picChg chg="add mod">
          <ac:chgData name="Domonkos Márk" userId="5b754e74-2ec2-4aaf-b9f5-cf8f0656bdfa" providerId="ADAL" clId="{F4C2286D-0DBE-4644-A538-34A6C903FB9C}" dt="2022-01-21T20:01:10.224" v="34108" actId="1076"/>
          <ac:picMkLst>
            <pc:docMk/>
            <pc:sldMk cId="3984535976" sldId="994"/>
            <ac:picMk id="8" creationId="{35360C50-1CC6-4816-8F09-9CBB8AFBC8EF}"/>
          </ac:picMkLst>
        </pc:picChg>
      </pc:sldChg>
      <pc:sldChg chg="modSp new mod">
        <pc:chgData name="Domonkos Márk" userId="5b754e74-2ec2-4aaf-b9f5-cf8f0656bdfa" providerId="ADAL" clId="{F4C2286D-0DBE-4644-A538-34A6C903FB9C}" dt="2022-01-21T20:02:03.152" v="34122" actId="20577"/>
        <pc:sldMkLst>
          <pc:docMk/>
          <pc:sldMk cId="3089961396" sldId="995"/>
        </pc:sldMkLst>
        <pc:spChg chg="mod">
          <ac:chgData name="Domonkos Márk" userId="5b754e74-2ec2-4aaf-b9f5-cf8f0656bdfa" providerId="ADAL" clId="{F4C2286D-0DBE-4644-A538-34A6C903FB9C}" dt="2022-01-21T20:02:03.152" v="34122" actId="20577"/>
          <ac:spMkLst>
            <pc:docMk/>
            <pc:sldMk cId="3089961396" sldId="995"/>
            <ac:spMk id="2" creationId="{7E97EC45-693B-4888-8C64-4E8B277D2802}"/>
          </ac:spMkLst>
        </pc:spChg>
        <pc:spChg chg="mod">
          <ac:chgData name="Domonkos Márk" userId="5b754e74-2ec2-4aaf-b9f5-cf8f0656bdfa" providerId="ADAL" clId="{F4C2286D-0DBE-4644-A538-34A6C903FB9C}" dt="2022-01-21T20:01:49.541" v="34119" actId="20577"/>
          <ac:spMkLst>
            <pc:docMk/>
            <pc:sldMk cId="3089961396" sldId="995"/>
            <ac:spMk id="6" creationId="{2CDB16E0-D45C-4CE6-9C5B-D569B13F2E5E}"/>
          </ac:spMkLst>
        </pc:spChg>
      </pc:sldChg>
      <pc:sldChg chg="modSp new mod">
        <pc:chgData name="Domonkos Márk" userId="5b754e74-2ec2-4aaf-b9f5-cf8f0656bdfa" providerId="ADAL" clId="{F4C2286D-0DBE-4644-A538-34A6C903FB9C}" dt="2022-01-21T20:02:24.605" v="34135"/>
        <pc:sldMkLst>
          <pc:docMk/>
          <pc:sldMk cId="726151051" sldId="996"/>
        </pc:sldMkLst>
        <pc:spChg chg="mod">
          <ac:chgData name="Domonkos Márk" userId="5b754e74-2ec2-4aaf-b9f5-cf8f0656bdfa" providerId="ADAL" clId="{F4C2286D-0DBE-4644-A538-34A6C903FB9C}" dt="2022-01-21T20:02:24.605" v="34135"/>
          <ac:spMkLst>
            <pc:docMk/>
            <pc:sldMk cId="726151051" sldId="996"/>
            <ac:spMk id="2" creationId="{3E886C6B-6E91-442E-B262-2A6763245767}"/>
          </ac:spMkLst>
        </pc:spChg>
        <pc:spChg chg="mod">
          <ac:chgData name="Domonkos Márk" userId="5b754e74-2ec2-4aaf-b9f5-cf8f0656bdfa" providerId="ADAL" clId="{F4C2286D-0DBE-4644-A538-34A6C903FB9C}" dt="2022-01-21T20:02:09.835" v="34134" actId="20577"/>
          <ac:spMkLst>
            <pc:docMk/>
            <pc:sldMk cId="726151051" sldId="996"/>
            <ac:spMk id="6" creationId="{AB2EC349-AD98-4AED-85D5-9A1CB43F65DE}"/>
          </ac:spMkLst>
        </pc:spChg>
      </pc:sldChg>
      <pc:sldChg chg="modSp new mod">
        <pc:chgData name="Domonkos Márk" userId="5b754e74-2ec2-4aaf-b9f5-cf8f0656bdfa" providerId="ADAL" clId="{F4C2286D-0DBE-4644-A538-34A6C903FB9C}" dt="2022-01-21T20:02:44.750" v="34164" actId="20577"/>
        <pc:sldMkLst>
          <pc:docMk/>
          <pc:sldMk cId="386619342" sldId="997"/>
        </pc:sldMkLst>
        <pc:spChg chg="mod">
          <ac:chgData name="Domonkos Márk" userId="5b754e74-2ec2-4aaf-b9f5-cf8f0656bdfa" providerId="ADAL" clId="{F4C2286D-0DBE-4644-A538-34A6C903FB9C}" dt="2022-01-21T20:02:44.750" v="34164" actId="20577"/>
          <ac:spMkLst>
            <pc:docMk/>
            <pc:sldMk cId="386619342" sldId="997"/>
            <ac:spMk id="2" creationId="{32453655-410E-4C88-8A8D-598EC8FCF84C}"/>
          </ac:spMkLst>
        </pc:spChg>
      </pc:sldChg>
      <pc:sldChg chg="modSp new mod">
        <pc:chgData name="Domonkos Márk" userId="5b754e74-2ec2-4aaf-b9f5-cf8f0656bdfa" providerId="ADAL" clId="{F4C2286D-0DBE-4644-A538-34A6C903FB9C}" dt="2022-01-21T20:03:20.524" v="34170" actId="20577"/>
        <pc:sldMkLst>
          <pc:docMk/>
          <pc:sldMk cId="1238878929" sldId="998"/>
        </pc:sldMkLst>
        <pc:spChg chg="mod">
          <ac:chgData name="Domonkos Márk" userId="5b754e74-2ec2-4aaf-b9f5-cf8f0656bdfa" providerId="ADAL" clId="{F4C2286D-0DBE-4644-A538-34A6C903FB9C}" dt="2022-01-21T20:03:20.524" v="34170" actId="20577"/>
          <ac:spMkLst>
            <pc:docMk/>
            <pc:sldMk cId="1238878929" sldId="998"/>
            <ac:spMk id="2" creationId="{312FED6A-9152-4DDE-952B-0BB8EB69B45E}"/>
          </ac:spMkLst>
        </pc:spChg>
        <pc:spChg chg="mod">
          <ac:chgData name="Domonkos Márk" userId="5b754e74-2ec2-4aaf-b9f5-cf8f0656bdfa" providerId="ADAL" clId="{F4C2286D-0DBE-4644-A538-34A6C903FB9C}" dt="2022-01-21T20:03:15.866" v="34166"/>
          <ac:spMkLst>
            <pc:docMk/>
            <pc:sldMk cId="1238878929" sldId="998"/>
            <ac:spMk id="6" creationId="{74EC8E08-F8E4-4EF6-9EEC-BF69A60FC752}"/>
          </ac:spMkLst>
        </pc:spChg>
      </pc:sldChg>
      <pc:sldChg chg="modSp new mod">
        <pc:chgData name="Domonkos Márk" userId="5b754e74-2ec2-4aaf-b9f5-cf8f0656bdfa" providerId="ADAL" clId="{F4C2286D-0DBE-4644-A538-34A6C903FB9C}" dt="2022-01-21T20:03:46.977" v="34176" actId="20577"/>
        <pc:sldMkLst>
          <pc:docMk/>
          <pc:sldMk cId="3250584011" sldId="999"/>
        </pc:sldMkLst>
        <pc:spChg chg="mod">
          <ac:chgData name="Domonkos Márk" userId="5b754e74-2ec2-4aaf-b9f5-cf8f0656bdfa" providerId="ADAL" clId="{F4C2286D-0DBE-4644-A538-34A6C903FB9C}" dt="2022-01-21T20:03:46.977" v="34176" actId="20577"/>
          <ac:spMkLst>
            <pc:docMk/>
            <pc:sldMk cId="3250584011" sldId="999"/>
            <ac:spMk id="2" creationId="{A68462C5-FC95-44C1-BC96-937606B893CA}"/>
          </ac:spMkLst>
        </pc:spChg>
        <pc:spChg chg="mod">
          <ac:chgData name="Domonkos Márk" userId="5b754e74-2ec2-4aaf-b9f5-cf8f0656bdfa" providerId="ADAL" clId="{F4C2286D-0DBE-4644-A538-34A6C903FB9C}" dt="2022-01-21T20:03:42.262" v="34172"/>
          <ac:spMkLst>
            <pc:docMk/>
            <pc:sldMk cId="3250584011" sldId="999"/>
            <ac:spMk id="6" creationId="{76F7BBBC-4C0B-447F-99C5-1AA7C5C7AC5E}"/>
          </ac:spMkLst>
        </pc:spChg>
      </pc:sldChg>
      <pc:sldChg chg="addSp modSp new mod">
        <pc:chgData name="Domonkos Márk" userId="5b754e74-2ec2-4aaf-b9f5-cf8f0656bdfa" providerId="ADAL" clId="{F4C2286D-0DBE-4644-A538-34A6C903FB9C}" dt="2022-01-21T20:04:12.405" v="34185" actId="1076"/>
        <pc:sldMkLst>
          <pc:docMk/>
          <pc:sldMk cId="293980176" sldId="1000"/>
        </pc:sldMkLst>
        <pc:spChg chg="mod">
          <ac:chgData name="Domonkos Márk" userId="5b754e74-2ec2-4aaf-b9f5-cf8f0656bdfa" providerId="ADAL" clId="{F4C2286D-0DBE-4644-A538-34A6C903FB9C}" dt="2022-01-21T20:04:05.698" v="34181" actId="27636"/>
          <ac:spMkLst>
            <pc:docMk/>
            <pc:sldMk cId="293980176" sldId="1000"/>
            <ac:spMk id="2" creationId="{77144907-AD17-4AFF-9CDD-7D08C8C6FFE8}"/>
          </ac:spMkLst>
        </pc:spChg>
        <pc:spChg chg="mod">
          <ac:chgData name="Domonkos Márk" userId="5b754e74-2ec2-4aaf-b9f5-cf8f0656bdfa" providerId="ADAL" clId="{F4C2286D-0DBE-4644-A538-34A6C903FB9C}" dt="2022-01-21T20:03:59.646" v="34178"/>
          <ac:spMkLst>
            <pc:docMk/>
            <pc:sldMk cId="293980176" sldId="1000"/>
            <ac:spMk id="6" creationId="{FB8520DE-3E45-4041-8791-CF0E04C73F1F}"/>
          </ac:spMkLst>
        </pc:spChg>
        <pc:picChg chg="add mod">
          <ac:chgData name="Domonkos Márk" userId="5b754e74-2ec2-4aaf-b9f5-cf8f0656bdfa" providerId="ADAL" clId="{F4C2286D-0DBE-4644-A538-34A6C903FB9C}" dt="2022-01-21T20:04:12.405" v="34185" actId="1076"/>
          <ac:picMkLst>
            <pc:docMk/>
            <pc:sldMk cId="293980176" sldId="1000"/>
            <ac:picMk id="7" creationId="{E93F7791-2942-447B-9D9F-53D54D0297FD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0:04:42.422" v="34193" actId="1076"/>
        <pc:sldMkLst>
          <pc:docMk/>
          <pc:sldMk cId="3635482193" sldId="1001"/>
        </pc:sldMkLst>
        <pc:spChg chg="mod">
          <ac:chgData name="Domonkos Márk" userId="5b754e74-2ec2-4aaf-b9f5-cf8f0656bdfa" providerId="ADAL" clId="{F4C2286D-0DBE-4644-A538-34A6C903FB9C}" dt="2022-01-21T20:04:33.493" v="34189" actId="27636"/>
          <ac:spMkLst>
            <pc:docMk/>
            <pc:sldMk cId="3635482193" sldId="1001"/>
            <ac:spMk id="2" creationId="{9B5634DA-8244-4490-95E2-F9DE2EB692F2}"/>
          </ac:spMkLst>
        </pc:spChg>
        <pc:spChg chg="mod">
          <ac:chgData name="Domonkos Márk" userId="5b754e74-2ec2-4aaf-b9f5-cf8f0656bdfa" providerId="ADAL" clId="{F4C2286D-0DBE-4644-A538-34A6C903FB9C}" dt="2022-01-21T20:04:29.617" v="34187"/>
          <ac:spMkLst>
            <pc:docMk/>
            <pc:sldMk cId="3635482193" sldId="1001"/>
            <ac:spMk id="6" creationId="{B52B9F06-58B7-45EC-89B8-F0DD37260764}"/>
          </ac:spMkLst>
        </pc:spChg>
        <pc:picChg chg="add mod">
          <ac:chgData name="Domonkos Márk" userId="5b754e74-2ec2-4aaf-b9f5-cf8f0656bdfa" providerId="ADAL" clId="{F4C2286D-0DBE-4644-A538-34A6C903FB9C}" dt="2022-01-21T20:04:42.422" v="34193" actId="1076"/>
          <ac:picMkLst>
            <pc:docMk/>
            <pc:sldMk cId="3635482193" sldId="1001"/>
            <ac:picMk id="7" creationId="{DC841988-174E-4CF8-8CA0-C7F5FED4AE1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0:05:23.377" v="34205" actId="167"/>
        <pc:sldMkLst>
          <pc:docMk/>
          <pc:sldMk cId="2716289017" sldId="1002"/>
        </pc:sldMkLst>
        <pc:spChg chg="mod">
          <ac:chgData name="Domonkos Márk" userId="5b754e74-2ec2-4aaf-b9f5-cf8f0656bdfa" providerId="ADAL" clId="{F4C2286D-0DBE-4644-A538-34A6C903FB9C}" dt="2022-01-21T20:04:54.883" v="34197" actId="27636"/>
          <ac:spMkLst>
            <pc:docMk/>
            <pc:sldMk cId="2716289017" sldId="1002"/>
            <ac:spMk id="2" creationId="{B6039235-BB1E-4A62-8871-D05D31CCF5DA}"/>
          </ac:spMkLst>
        </pc:spChg>
        <pc:spChg chg="mod">
          <ac:chgData name="Domonkos Márk" userId="5b754e74-2ec2-4aaf-b9f5-cf8f0656bdfa" providerId="ADAL" clId="{F4C2286D-0DBE-4644-A538-34A6C903FB9C}" dt="2022-01-21T20:04:51.369" v="34195"/>
          <ac:spMkLst>
            <pc:docMk/>
            <pc:sldMk cId="2716289017" sldId="1002"/>
            <ac:spMk id="6" creationId="{DE950FB1-6EF4-4383-8F90-F91C8E2DD632}"/>
          </ac:spMkLst>
        </pc:spChg>
        <pc:picChg chg="add mod">
          <ac:chgData name="Domonkos Márk" userId="5b754e74-2ec2-4aaf-b9f5-cf8f0656bdfa" providerId="ADAL" clId="{F4C2286D-0DBE-4644-A538-34A6C903FB9C}" dt="2022-01-21T20:05:18.084" v="34203" actId="1076"/>
          <ac:picMkLst>
            <pc:docMk/>
            <pc:sldMk cId="2716289017" sldId="1002"/>
            <ac:picMk id="7" creationId="{29C12EAA-0047-41E4-ABDB-65C038BAA762}"/>
          </ac:picMkLst>
        </pc:picChg>
        <pc:picChg chg="add mod ord">
          <ac:chgData name="Domonkos Márk" userId="5b754e74-2ec2-4aaf-b9f5-cf8f0656bdfa" providerId="ADAL" clId="{F4C2286D-0DBE-4644-A538-34A6C903FB9C}" dt="2022-01-21T20:05:23.377" v="34205" actId="167"/>
          <ac:picMkLst>
            <pc:docMk/>
            <pc:sldMk cId="2716289017" sldId="1002"/>
            <ac:picMk id="8" creationId="{9A296923-0BD6-46D5-AB91-721C0E6CCD39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0:06:15.927" v="34216" actId="1076"/>
        <pc:sldMkLst>
          <pc:docMk/>
          <pc:sldMk cId="2779681038" sldId="1003"/>
        </pc:sldMkLst>
        <pc:spChg chg="mod">
          <ac:chgData name="Domonkos Márk" userId="5b754e74-2ec2-4aaf-b9f5-cf8f0656bdfa" providerId="ADAL" clId="{F4C2286D-0DBE-4644-A538-34A6C903FB9C}" dt="2022-01-21T20:05:53.197" v="34209" actId="27636"/>
          <ac:spMkLst>
            <pc:docMk/>
            <pc:sldMk cId="2779681038" sldId="1003"/>
            <ac:spMk id="2" creationId="{49892E95-2C71-46DF-A227-1E6593CE7EAC}"/>
          </ac:spMkLst>
        </pc:spChg>
        <pc:spChg chg="mod">
          <ac:chgData name="Domonkos Márk" userId="5b754e74-2ec2-4aaf-b9f5-cf8f0656bdfa" providerId="ADAL" clId="{F4C2286D-0DBE-4644-A538-34A6C903FB9C}" dt="2022-01-21T20:05:47.317" v="34207"/>
          <ac:spMkLst>
            <pc:docMk/>
            <pc:sldMk cId="2779681038" sldId="1003"/>
            <ac:spMk id="6" creationId="{2F780933-D605-49B5-8F39-66771FB2691F}"/>
          </ac:spMkLst>
        </pc:spChg>
        <pc:picChg chg="add mod">
          <ac:chgData name="Domonkos Márk" userId="5b754e74-2ec2-4aaf-b9f5-cf8f0656bdfa" providerId="ADAL" clId="{F4C2286D-0DBE-4644-A538-34A6C903FB9C}" dt="2022-01-21T20:06:13.142" v="34215" actId="1076"/>
          <ac:picMkLst>
            <pc:docMk/>
            <pc:sldMk cId="2779681038" sldId="1003"/>
            <ac:picMk id="7" creationId="{3B7C2BEC-34A5-4672-9EE6-ED6A8E716AD2}"/>
          </ac:picMkLst>
        </pc:picChg>
        <pc:picChg chg="add mod">
          <ac:chgData name="Domonkos Márk" userId="5b754e74-2ec2-4aaf-b9f5-cf8f0656bdfa" providerId="ADAL" clId="{F4C2286D-0DBE-4644-A538-34A6C903FB9C}" dt="2022-01-21T20:06:15.927" v="34216" actId="1076"/>
          <ac:picMkLst>
            <pc:docMk/>
            <pc:sldMk cId="2779681038" sldId="1003"/>
            <ac:picMk id="8" creationId="{C21D8C51-0ACA-487D-9C6D-463128382397}"/>
          </ac:picMkLst>
        </pc:picChg>
      </pc:sldChg>
      <pc:sldChg chg="modSp new mod">
        <pc:chgData name="Domonkos Márk" userId="5b754e74-2ec2-4aaf-b9f5-cf8f0656bdfa" providerId="ADAL" clId="{F4C2286D-0DBE-4644-A538-34A6C903FB9C}" dt="2022-01-21T20:06:35.402" v="34222" actId="20577"/>
        <pc:sldMkLst>
          <pc:docMk/>
          <pc:sldMk cId="2026643974" sldId="1004"/>
        </pc:sldMkLst>
        <pc:spChg chg="mod">
          <ac:chgData name="Domonkos Márk" userId="5b754e74-2ec2-4aaf-b9f5-cf8f0656bdfa" providerId="ADAL" clId="{F4C2286D-0DBE-4644-A538-34A6C903FB9C}" dt="2022-01-21T20:06:35.402" v="34222" actId="20577"/>
          <ac:spMkLst>
            <pc:docMk/>
            <pc:sldMk cId="2026643974" sldId="1004"/>
            <ac:spMk id="2" creationId="{9964E986-80D2-41C8-B6AD-0627A3EFAD58}"/>
          </ac:spMkLst>
        </pc:spChg>
        <pc:spChg chg="mod">
          <ac:chgData name="Domonkos Márk" userId="5b754e74-2ec2-4aaf-b9f5-cf8f0656bdfa" providerId="ADAL" clId="{F4C2286D-0DBE-4644-A538-34A6C903FB9C}" dt="2022-01-21T20:06:30.571" v="34218"/>
          <ac:spMkLst>
            <pc:docMk/>
            <pc:sldMk cId="2026643974" sldId="1004"/>
            <ac:spMk id="6" creationId="{379CD9D3-2E2B-4EE6-8113-9CCFE570FD3E}"/>
          </ac:spMkLst>
        </pc:spChg>
      </pc:sldChg>
      <pc:sldChg chg="addSp modSp new mod">
        <pc:chgData name="Domonkos Márk" userId="5b754e74-2ec2-4aaf-b9f5-cf8f0656bdfa" providerId="ADAL" clId="{F4C2286D-0DBE-4644-A538-34A6C903FB9C}" dt="2022-01-21T20:07:18.718" v="34233" actId="1076"/>
        <pc:sldMkLst>
          <pc:docMk/>
          <pc:sldMk cId="3407201540" sldId="1005"/>
        </pc:sldMkLst>
        <pc:spChg chg="mod">
          <ac:chgData name="Domonkos Márk" userId="5b754e74-2ec2-4aaf-b9f5-cf8f0656bdfa" providerId="ADAL" clId="{F4C2286D-0DBE-4644-A538-34A6C903FB9C}" dt="2022-01-21T20:07:14.236" v="34232" actId="27636"/>
          <ac:spMkLst>
            <pc:docMk/>
            <pc:sldMk cId="3407201540" sldId="1005"/>
            <ac:spMk id="2" creationId="{0061AE6F-F225-4ABF-8E3C-F3F82010D148}"/>
          </ac:spMkLst>
        </pc:spChg>
        <pc:spChg chg="mod">
          <ac:chgData name="Domonkos Márk" userId="5b754e74-2ec2-4aaf-b9f5-cf8f0656bdfa" providerId="ADAL" clId="{F4C2286D-0DBE-4644-A538-34A6C903FB9C}" dt="2022-01-21T20:06:50.161" v="34224"/>
          <ac:spMkLst>
            <pc:docMk/>
            <pc:sldMk cId="3407201540" sldId="1005"/>
            <ac:spMk id="6" creationId="{1CD3FC3D-6FFF-4B72-8A27-4BA28EE947AA}"/>
          </ac:spMkLst>
        </pc:spChg>
        <pc:picChg chg="add mod">
          <ac:chgData name="Domonkos Márk" userId="5b754e74-2ec2-4aaf-b9f5-cf8f0656bdfa" providerId="ADAL" clId="{F4C2286D-0DBE-4644-A538-34A6C903FB9C}" dt="2022-01-21T20:07:18.718" v="34233" actId="1076"/>
          <ac:picMkLst>
            <pc:docMk/>
            <pc:sldMk cId="3407201540" sldId="1005"/>
            <ac:picMk id="7" creationId="{38C3ECE7-EBF3-4ADE-A1A2-4C41C6F29CED}"/>
          </ac:picMkLst>
        </pc:picChg>
      </pc:sldChg>
      <pc:sldChg chg="modSp new mod">
        <pc:chgData name="Domonkos Márk" userId="5b754e74-2ec2-4aaf-b9f5-cf8f0656bdfa" providerId="ADAL" clId="{F4C2286D-0DBE-4644-A538-34A6C903FB9C}" dt="2022-01-21T20:07:57.936" v="34238" actId="20577"/>
        <pc:sldMkLst>
          <pc:docMk/>
          <pc:sldMk cId="2179915524" sldId="1006"/>
        </pc:sldMkLst>
        <pc:spChg chg="mod">
          <ac:chgData name="Domonkos Márk" userId="5b754e74-2ec2-4aaf-b9f5-cf8f0656bdfa" providerId="ADAL" clId="{F4C2286D-0DBE-4644-A538-34A6C903FB9C}" dt="2022-01-21T20:07:57.936" v="34238" actId="20577"/>
          <ac:spMkLst>
            <pc:docMk/>
            <pc:sldMk cId="2179915524" sldId="1006"/>
            <ac:spMk id="2" creationId="{B9FC4EAA-AF5E-49D9-9786-93DCE966E4D1}"/>
          </ac:spMkLst>
        </pc:spChg>
        <pc:spChg chg="mod">
          <ac:chgData name="Domonkos Márk" userId="5b754e74-2ec2-4aaf-b9f5-cf8f0656bdfa" providerId="ADAL" clId="{F4C2286D-0DBE-4644-A538-34A6C903FB9C}" dt="2022-01-21T20:07:53.191" v="34235"/>
          <ac:spMkLst>
            <pc:docMk/>
            <pc:sldMk cId="2179915524" sldId="1006"/>
            <ac:spMk id="6" creationId="{0475ED9B-B57E-4189-96EB-A93370586102}"/>
          </ac:spMkLst>
        </pc:spChg>
      </pc:sldChg>
      <pc:sldChg chg="modSp new mod">
        <pc:chgData name="Domonkos Márk" userId="5b754e74-2ec2-4aaf-b9f5-cf8f0656bdfa" providerId="ADAL" clId="{F4C2286D-0DBE-4644-A538-34A6C903FB9C}" dt="2022-01-21T20:08:15.997" v="34244" actId="20577"/>
        <pc:sldMkLst>
          <pc:docMk/>
          <pc:sldMk cId="3269866577" sldId="1007"/>
        </pc:sldMkLst>
        <pc:spChg chg="mod">
          <ac:chgData name="Domonkos Márk" userId="5b754e74-2ec2-4aaf-b9f5-cf8f0656bdfa" providerId="ADAL" clId="{F4C2286D-0DBE-4644-A538-34A6C903FB9C}" dt="2022-01-21T20:08:15.997" v="34244" actId="20577"/>
          <ac:spMkLst>
            <pc:docMk/>
            <pc:sldMk cId="3269866577" sldId="1007"/>
            <ac:spMk id="2" creationId="{C483D0F8-B272-4AC2-B798-7AF1D6193036}"/>
          </ac:spMkLst>
        </pc:spChg>
        <pc:spChg chg="mod">
          <ac:chgData name="Domonkos Márk" userId="5b754e74-2ec2-4aaf-b9f5-cf8f0656bdfa" providerId="ADAL" clId="{F4C2286D-0DBE-4644-A538-34A6C903FB9C}" dt="2022-01-21T20:08:08.872" v="34240"/>
          <ac:spMkLst>
            <pc:docMk/>
            <pc:sldMk cId="3269866577" sldId="1007"/>
            <ac:spMk id="6" creationId="{B05B685F-11A4-456A-86CE-00F44AC2CDDD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1T20:09:54.237" v="34275" actId="1076"/>
        <pc:sldMkLst>
          <pc:docMk/>
          <pc:sldMk cId="1470283753" sldId="1008"/>
        </pc:sldMkLst>
        <pc:spChg chg="mod">
          <ac:chgData name="Domonkos Márk" userId="5b754e74-2ec2-4aaf-b9f5-cf8f0656bdfa" providerId="ADAL" clId="{F4C2286D-0DBE-4644-A538-34A6C903FB9C}" dt="2022-01-21T20:08:56.488" v="34254" actId="27636"/>
          <ac:spMkLst>
            <pc:docMk/>
            <pc:sldMk cId="1470283753" sldId="1008"/>
            <ac:spMk id="2" creationId="{B37BD820-1993-4346-9A0F-FB960E0BCFEC}"/>
          </ac:spMkLst>
        </pc:spChg>
        <pc:spChg chg="mod">
          <ac:chgData name="Domonkos Márk" userId="5b754e74-2ec2-4aaf-b9f5-cf8f0656bdfa" providerId="ADAL" clId="{F4C2286D-0DBE-4644-A538-34A6C903FB9C}" dt="2022-01-21T20:08:33.601" v="34246"/>
          <ac:spMkLst>
            <pc:docMk/>
            <pc:sldMk cId="1470283753" sldId="1008"/>
            <ac:spMk id="6" creationId="{25D10238-A234-43F2-9096-9C5AB5923263}"/>
          </ac:spMkLst>
        </pc:spChg>
        <pc:graphicFrameChg chg="add del mod modGraphic">
          <ac:chgData name="Domonkos Márk" userId="5b754e74-2ec2-4aaf-b9f5-cf8f0656bdfa" providerId="ADAL" clId="{F4C2286D-0DBE-4644-A538-34A6C903FB9C}" dt="2022-01-21T20:09:42.973" v="34269" actId="478"/>
          <ac:graphicFrameMkLst>
            <pc:docMk/>
            <pc:sldMk cId="1470283753" sldId="1008"/>
            <ac:graphicFrameMk id="7" creationId="{3ACF9F89-DBC3-4C49-A901-5B67E8BD4CDC}"/>
          </ac:graphicFrameMkLst>
        </pc:graphicFrameChg>
        <pc:picChg chg="add mod">
          <ac:chgData name="Domonkos Márk" userId="5b754e74-2ec2-4aaf-b9f5-cf8f0656bdfa" providerId="ADAL" clId="{F4C2286D-0DBE-4644-A538-34A6C903FB9C}" dt="2022-01-21T20:09:54.237" v="34275" actId="1076"/>
          <ac:picMkLst>
            <pc:docMk/>
            <pc:sldMk cId="1470283753" sldId="1008"/>
            <ac:picMk id="9" creationId="{2DDF270E-4709-4B02-83F3-1B5CBCE99C81}"/>
          </ac:picMkLst>
        </pc:picChg>
      </pc:sldChg>
      <pc:sldChg chg="modSp new mod">
        <pc:chgData name="Domonkos Márk" userId="5b754e74-2ec2-4aaf-b9f5-cf8f0656bdfa" providerId="ADAL" clId="{F4C2286D-0DBE-4644-A538-34A6C903FB9C}" dt="2022-01-21T20:10:11.950" v="34280" actId="20577"/>
        <pc:sldMkLst>
          <pc:docMk/>
          <pc:sldMk cId="723264518" sldId="1009"/>
        </pc:sldMkLst>
        <pc:spChg chg="mod">
          <ac:chgData name="Domonkos Márk" userId="5b754e74-2ec2-4aaf-b9f5-cf8f0656bdfa" providerId="ADAL" clId="{F4C2286D-0DBE-4644-A538-34A6C903FB9C}" dt="2022-01-21T20:10:11.950" v="34280" actId="20577"/>
          <ac:spMkLst>
            <pc:docMk/>
            <pc:sldMk cId="723264518" sldId="1009"/>
            <ac:spMk id="2" creationId="{58F29798-5AAA-4B57-A2CD-0A49508F0FBF}"/>
          </ac:spMkLst>
        </pc:spChg>
        <pc:spChg chg="mod">
          <ac:chgData name="Domonkos Márk" userId="5b754e74-2ec2-4aaf-b9f5-cf8f0656bdfa" providerId="ADAL" clId="{F4C2286D-0DBE-4644-A538-34A6C903FB9C}" dt="2022-01-21T20:10:05.788" v="34277"/>
          <ac:spMkLst>
            <pc:docMk/>
            <pc:sldMk cId="723264518" sldId="1009"/>
            <ac:spMk id="6" creationId="{46F106D8-EB35-4C47-B1F5-7A88DABC20CF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1T20:10:51.572" v="34288" actId="1076"/>
        <pc:sldMkLst>
          <pc:docMk/>
          <pc:sldMk cId="464611387" sldId="1010"/>
        </pc:sldMkLst>
        <pc:spChg chg="del">
          <ac:chgData name="Domonkos Márk" userId="5b754e74-2ec2-4aaf-b9f5-cf8f0656bdfa" providerId="ADAL" clId="{F4C2286D-0DBE-4644-A538-34A6C903FB9C}" dt="2022-01-21T20:10:41.928" v="34283"/>
          <ac:spMkLst>
            <pc:docMk/>
            <pc:sldMk cId="464611387" sldId="1010"/>
            <ac:spMk id="2" creationId="{566A1C05-CAA9-45C1-B587-9224F6B53D83}"/>
          </ac:spMkLst>
        </pc:spChg>
        <pc:spChg chg="mod">
          <ac:chgData name="Domonkos Márk" userId="5b754e74-2ec2-4aaf-b9f5-cf8f0656bdfa" providerId="ADAL" clId="{F4C2286D-0DBE-4644-A538-34A6C903FB9C}" dt="2022-01-21T20:10:36.989" v="34282"/>
          <ac:spMkLst>
            <pc:docMk/>
            <pc:sldMk cId="464611387" sldId="1010"/>
            <ac:spMk id="6" creationId="{6FEC8630-9590-4C3F-8152-1940F4DEACEF}"/>
          </ac:spMkLst>
        </pc:spChg>
        <pc:picChg chg="add mod">
          <ac:chgData name="Domonkos Márk" userId="5b754e74-2ec2-4aaf-b9f5-cf8f0656bdfa" providerId="ADAL" clId="{F4C2286D-0DBE-4644-A538-34A6C903FB9C}" dt="2022-01-21T20:10:51.572" v="34288" actId="1076"/>
          <ac:picMkLst>
            <pc:docMk/>
            <pc:sldMk cId="464611387" sldId="1010"/>
            <ac:picMk id="7" creationId="{6225BC03-5DE4-4B33-B8A3-F0E77831003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20:12:10.797" v="34319" actId="1076"/>
        <pc:sldMkLst>
          <pc:docMk/>
          <pc:sldMk cId="2560448584" sldId="1011"/>
        </pc:sldMkLst>
        <pc:spChg chg="del">
          <ac:chgData name="Domonkos Márk" userId="5b754e74-2ec2-4aaf-b9f5-cf8f0656bdfa" providerId="ADAL" clId="{F4C2286D-0DBE-4644-A538-34A6C903FB9C}" dt="2022-01-21T20:11:21.004" v="34308"/>
          <ac:spMkLst>
            <pc:docMk/>
            <pc:sldMk cId="2560448584" sldId="1011"/>
            <ac:spMk id="2" creationId="{438BD239-AE11-4595-B6B2-CA42CA936491}"/>
          </ac:spMkLst>
        </pc:spChg>
        <pc:spChg chg="mod">
          <ac:chgData name="Domonkos Márk" userId="5b754e74-2ec2-4aaf-b9f5-cf8f0656bdfa" providerId="ADAL" clId="{F4C2286D-0DBE-4644-A538-34A6C903FB9C}" dt="2022-01-21T20:11:07.497" v="34307" actId="20577"/>
          <ac:spMkLst>
            <pc:docMk/>
            <pc:sldMk cId="2560448584" sldId="1011"/>
            <ac:spMk id="6" creationId="{D0964EBA-6F03-4615-BB92-3F082F2E7769}"/>
          </ac:spMkLst>
        </pc:spChg>
        <pc:spChg chg="add mod">
          <ac:chgData name="Domonkos Márk" userId="5b754e74-2ec2-4aaf-b9f5-cf8f0656bdfa" providerId="ADAL" clId="{F4C2286D-0DBE-4644-A538-34A6C903FB9C}" dt="2022-01-21T20:12:10.797" v="34319" actId="1076"/>
          <ac:spMkLst>
            <pc:docMk/>
            <pc:sldMk cId="2560448584" sldId="1011"/>
            <ac:spMk id="10" creationId="{6CA5944F-8E18-41D1-9BED-BE0FC8446876}"/>
          </ac:spMkLst>
        </pc:spChg>
        <pc:picChg chg="add mod">
          <ac:chgData name="Domonkos Márk" userId="5b754e74-2ec2-4aaf-b9f5-cf8f0656bdfa" providerId="ADAL" clId="{F4C2286D-0DBE-4644-A538-34A6C903FB9C}" dt="2022-01-21T20:11:26.580" v="34310" actId="27614"/>
          <ac:picMkLst>
            <pc:docMk/>
            <pc:sldMk cId="2560448584" sldId="1011"/>
            <ac:picMk id="8" creationId="{0D7785EB-C8B9-4769-8E0F-498C48319756}"/>
          </ac:picMkLst>
        </pc:picChg>
      </pc:sldChg>
      <pc:sldChg chg="modSp new mod">
        <pc:chgData name="Domonkos Márk" userId="5b754e74-2ec2-4aaf-b9f5-cf8f0656bdfa" providerId="ADAL" clId="{F4C2286D-0DBE-4644-A538-34A6C903FB9C}" dt="2022-01-21T20:13:20.535" v="34338" actId="20577"/>
        <pc:sldMkLst>
          <pc:docMk/>
          <pc:sldMk cId="890243531" sldId="1012"/>
        </pc:sldMkLst>
        <pc:spChg chg="mod">
          <ac:chgData name="Domonkos Márk" userId="5b754e74-2ec2-4aaf-b9f5-cf8f0656bdfa" providerId="ADAL" clId="{F4C2286D-0DBE-4644-A538-34A6C903FB9C}" dt="2022-01-21T20:13:20.535" v="34338" actId="20577"/>
          <ac:spMkLst>
            <pc:docMk/>
            <pc:sldMk cId="890243531" sldId="1012"/>
            <ac:spMk id="2" creationId="{F610A365-6127-4D9D-A906-68C1461236FC}"/>
          </ac:spMkLst>
        </pc:spChg>
        <pc:spChg chg="mod">
          <ac:chgData name="Domonkos Márk" userId="5b754e74-2ec2-4aaf-b9f5-cf8f0656bdfa" providerId="ADAL" clId="{F4C2286D-0DBE-4644-A538-34A6C903FB9C}" dt="2022-01-21T20:13:16.089" v="34334"/>
          <ac:spMkLst>
            <pc:docMk/>
            <pc:sldMk cId="890243531" sldId="1012"/>
            <ac:spMk id="6" creationId="{3AF96107-2CCC-44E5-9FD2-A2A1FB14D341}"/>
          </ac:spMkLst>
        </pc:spChg>
      </pc:sldChg>
      <pc:sldChg chg="new del">
        <pc:chgData name="Domonkos Márk" userId="5b754e74-2ec2-4aaf-b9f5-cf8f0656bdfa" providerId="ADAL" clId="{F4C2286D-0DBE-4644-A538-34A6C903FB9C}" dt="2022-01-21T20:12:28.260" v="34323" actId="680"/>
        <pc:sldMkLst>
          <pc:docMk/>
          <pc:sldMk cId="1691748200" sldId="1012"/>
        </pc:sldMkLst>
      </pc:sldChg>
      <pc:sldChg chg="new del">
        <pc:chgData name="Domonkos Márk" userId="5b754e74-2ec2-4aaf-b9f5-cf8f0656bdfa" providerId="ADAL" clId="{F4C2286D-0DBE-4644-A538-34A6C903FB9C}" dt="2022-01-21T20:12:22.333" v="34321" actId="47"/>
        <pc:sldMkLst>
          <pc:docMk/>
          <pc:sldMk cId="1947457308" sldId="1012"/>
        </pc:sldMkLst>
      </pc:sldChg>
      <pc:sldChg chg="modSp new mod">
        <pc:chgData name="Domonkos Márk" userId="5b754e74-2ec2-4aaf-b9f5-cf8f0656bdfa" providerId="ADAL" clId="{F4C2286D-0DBE-4644-A538-34A6C903FB9C}" dt="2022-01-21T20:13:01.348" v="34333"/>
        <pc:sldMkLst>
          <pc:docMk/>
          <pc:sldMk cId="424824183" sldId="1013"/>
        </pc:sldMkLst>
        <pc:spChg chg="mod">
          <ac:chgData name="Domonkos Márk" userId="5b754e74-2ec2-4aaf-b9f5-cf8f0656bdfa" providerId="ADAL" clId="{F4C2286D-0DBE-4644-A538-34A6C903FB9C}" dt="2022-01-21T20:13:01.348" v="34333"/>
          <ac:spMkLst>
            <pc:docMk/>
            <pc:sldMk cId="424824183" sldId="1013"/>
            <ac:spMk id="2" creationId="{2641FF30-73E9-44EF-82C5-64D7B48B1510}"/>
          </ac:spMkLst>
        </pc:spChg>
      </pc:sldChg>
      <pc:sldChg chg="modSp new mod">
        <pc:chgData name="Domonkos Márk" userId="5b754e74-2ec2-4aaf-b9f5-cf8f0656bdfa" providerId="ADAL" clId="{F4C2286D-0DBE-4644-A538-34A6C903FB9C}" dt="2022-01-21T20:22:52.607" v="34353" actId="20577"/>
        <pc:sldMkLst>
          <pc:docMk/>
          <pc:sldMk cId="92923729" sldId="1014"/>
        </pc:sldMkLst>
        <pc:spChg chg="mod">
          <ac:chgData name="Domonkos Márk" userId="5b754e74-2ec2-4aaf-b9f5-cf8f0656bdfa" providerId="ADAL" clId="{F4C2286D-0DBE-4644-A538-34A6C903FB9C}" dt="2022-01-21T20:22:48.950" v="34343" actId="20577"/>
          <ac:spMkLst>
            <pc:docMk/>
            <pc:sldMk cId="92923729" sldId="1014"/>
            <ac:spMk id="2" creationId="{18217057-43E1-49D5-B841-B2060902DBA5}"/>
          </ac:spMkLst>
        </pc:spChg>
        <pc:spChg chg="mod">
          <ac:chgData name="Domonkos Márk" userId="5b754e74-2ec2-4aaf-b9f5-cf8f0656bdfa" providerId="ADAL" clId="{F4C2286D-0DBE-4644-A538-34A6C903FB9C}" dt="2022-01-21T20:22:52.607" v="34353" actId="20577"/>
          <ac:spMkLst>
            <pc:docMk/>
            <pc:sldMk cId="92923729" sldId="1014"/>
            <ac:spMk id="6" creationId="{660BCF14-C00F-4CDF-ABF0-54D78E90752D}"/>
          </ac:spMkLst>
        </pc:spChg>
      </pc:sldChg>
      <pc:sldChg chg="modSp new mod">
        <pc:chgData name="Domonkos Márk" userId="5b754e74-2ec2-4aaf-b9f5-cf8f0656bdfa" providerId="ADAL" clId="{F4C2286D-0DBE-4644-A538-34A6C903FB9C}" dt="2022-01-21T20:24:40.447" v="34359" actId="20577"/>
        <pc:sldMkLst>
          <pc:docMk/>
          <pc:sldMk cId="3098472580" sldId="1015"/>
        </pc:sldMkLst>
        <pc:spChg chg="mod">
          <ac:chgData name="Domonkos Márk" userId="5b754e74-2ec2-4aaf-b9f5-cf8f0656bdfa" providerId="ADAL" clId="{F4C2286D-0DBE-4644-A538-34A6C903FB9C}" dt="2022-01-21T20:24:40.447" v="34359" actId="20577"/>
          <ac:spMkLst>
            <pc:docMk/>
            <pc:sldMk cId="3098472580" sldId="1015"/>
            <ac:spMk id="2" creationId="{7B0E163E-19E4-4750-B607-940F55394FFC}"/>
          </ac:spMkLst>
        </pc:spChg>
        <pc:spChg chg="mod">
          <ac:chgData name="Domonkos Márk" userId="5b754e74-2ec2-4aaf-b9f5-cf8f0656bdfa" providerId="ADAL" clId="{F4C2286D-0DBE-4644-A538-34A6C903FB9C}" dt="2022-01-21T20:24:34.433" v="34355"/>
          <ac:spMkLst>
            <pc:docMk/>
            <pc:sldMk cId="3098472580" sldId="1015"/>
            <ac:spMk id="6" creationId="{ECBB74DB-3AAC-4D82-B614-A06068CC5710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1T20:26:02.387" v="34378" actId="1076"/>
        <pc:sldMkLst>
          <pc:docMk/>
          <pc:sldMk cId="847672564" sldId="1016"/>
        </pc:sldMkLst>
        <pc:spChg chg="del">
          <ac:chgData name="Domonkos Márk" userId="5b754e74-2ec2-4aaf-b9f5-cf8f0656bdfa" providerId="ADAL" clId="{F4C2286D-0DBE-4644-A538-34A6C903FB9C}" dt="2022-01-21T20:25:03.223" v="34362" actId="478"/>
          <ac:spMkLst>
            <pc:docMk/>
            <pc:sldMk cId="847672564" sldId="1016"/>
            <ac:spMk id="2" creationId="{AE3C9230-115E-4648-BE78-42D437993693}"/>
          </ac:spMkLst>
        </pc:spChg>
        <pc:spChg chg="mod">
          <ac:chgData name="Domonkos Márk" userId="5b754e74-2ec2-4aaf-b9f5-cf8f0656bdfa" providerId="ADAL" clId="{F4C2286D-0DBE-4644-A538-34A6C903FB9C}" dt="2022-01-21T20:24:54.841" v="34361"/>
          <ac:spMkLst>
            <pc:docMk/>
            <pc:sldMk cId="847672564" sldId="1016"/>
            <ac:spMk id="6" creationId="{C43EB09A-FF40-45B6-9013-FDD83F46035B}"/>
          </ac:spMkLst>
        </pc:spChg>
        <pc:spChg chg="add mod">
          <ac:chgData name="Domonkos Márk" userId="5b754e74-2ec2-4aaf-b9f5-cf8f0656bdfa" providerId="ADAL" clId="{F4C2286D-0DBE-4644-A538-34A6C903FB9C}" dt="2022-01-21T20:25:21.751" v="34364" actId="1076"/>
          <ac:spMkLst>
            <pc:docMk/>
            <pc:sldMk cId="847672564" sldId="1016"/>
            <ac:spMk id="7" creationId="{416751A5-F88F-45AB-92AC-F1997DADBBC6}"/>
          </ac:spMkLst>
        </pc:spChg>
        <pc:spChg chg="add mod">
          <ac:chgData name="Domonkos Márk" userId="5b754e74-2ec2-4aaf-b9f5-cf8f0656bdfa" providerId="ADAL" clId="{F4C2286D-0DBE-4644-A538-34A6C903FB9C}" dt="2022-01-21T20:26:02.387" v="34378" actId="1076"/>
          <ac:spMkLst>
            <pc:docMk/>
            <pc:sldMk cId="847672564" sldId="1016"/>
            <ac:spMk id="8" creationId="{481321EA-D002-4E9F-B905-6CA20C0A2583}"/>
          </ac:spMkLst>
        </pc:spChg>
        <pc:picChg chg="add mod">
          <ac:chgData name="Domonkos Márk" userId="5b754e74-2ec2-4aaf-b9f5-cf8f0656bdfa" providerId="ADAL" clId="{F4C2286D-0DBE-4644-A538-34A6C903FB9C}" dt="2022-01-21T20:25:27.872" v="34366" actId="1076"/>
          <ac:picMkLst>
            <pc:docMk/>
            <pc:sldMk cId="847672564" sldId="1016"/>
            <ac:picMk id="9" creationId="{6E6A3929-3431-4C75-82F9-F81F8A098E3C}"/>
          </ac:picMkLst>
        </pc:picChg>
        <pc:picChg chg="add mod">
          <ac:chgData name="Domonkos Márk" userId="5b754e74-2ec2-4aaf-b9f5-cf8f0656bdfa" providerId="ADAL" clId="{F4C2286D-0DBE-4644-A538-34A6C903FB9C}" dt="2022-01-21T20:26:00.044" v="34377" actId="1076"/>
          <ac:picMkLst>
            <pc:docMk/>
            <pc:sldMk cId="847672564" sldId="1016"/>
            <ac:picMk id="10" creationId="{AEDC9096-EEF4-4213-8508-FAC63135C761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0:26:30.476" v="34390" actId="1076"/>
        <pc:sldMkLst>
          <pc:docMk/>
          <pc:sldMk cId="934392004" sldId="1017"/>
        </pc:sldMkLst>
        <pc:spChg chg="mod">
          <ac:chgData name="Domonkos Márk" userId="5b754e74-2ec2-4aaf-b9f5-cf8f0656bdfa" providerId="ADAL" clId="{F4C2286D-0DBE-4644-A538-34A6C903FB9C}" dt="2022-01-21T20:26:22.201" v="34386" actId="20577"/>
          <ac:spMkLst>
            <pc:docMk/>
            <pc:sldMk cId="934392004" sldId="1017"/>
            <ac:spMk id="2" creationId="{D780C0A8-E2D5-42D9-9974-5A242E007BF3}"/>
          </ac:spMkLst>
        </pc:spChg>
        <pc:spChg chg="mod">
          <ac:chgData name="Domonkos Márk" userId="5b754e74-2ec2-4aaf-b9f5-cf8f0656bdfa" providerId="ADAL" clId="{F4C2286D-0DBE-4644-A538-34A6C903FB9C}" dt="2022-01-21T20:26:13.808" v="34380"/>
          <ac:spMkLst>
            <pc:docMk/>
            <pc:sldMk cId="934392004" sldId="1017"/>
            <ac:spMk id="6" creationId="{B6118953-B9B3-462E-A5D8-79CED0B4546E}"/>
          </ac:spMkLst>
        </pc:spChg>
        <pc:picChg chg="add mod">
          <ac:chgData name="Domonkos Márk" userId="5b754e74-2ec2-4aaf-b9f5-cf8f0656bdfa" providerId="ADAL" clId="{F4C2286D-0DBE-4644-A538-34A6C903FB9C}" dt="2022-01-21T20:26:30.476" v="34390" actId="1076"/>
          <ac:picMkLst>
            <pc:docMk/>
            <pc:sldMk cId="934392004" sldId="1017"/>
            <ac:picMk id="7" creationId="{61FADB07-C8AB-417C-BFD6-741D5BACCAE9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0:28:27.290" v="34443" actId="1076"/>
        <pc:sldMkLst>
          <pc:docMk/>
          <pc:sldMk cId="3525903640" sldId="1018"/>
        </pc:sldMkLst>
        <pc:spChg chg="mod">
          <ac:chgData name="Domonkos Márk" userId="5b754e74-2ec2-4aaf-b9f5-cf8f0656bdfa" providerId="ADAL" clId="{F4C2286D-0DBE-4644-A538-34A6C903FB9C}" dt="2022-01-21T20:27:34.578" v="34429" actId="27636"/>
          <ac:spMkLst>
            <pc:docMk/>
            <pc:sldMk cId="3525903640" sldId="1018"/>
            <ac:spMk id="2" creationId="{C1385507-138C-41D0-B031-07DA235607D4}"/>
          </ac:spMkLst>
        </pc:spChg>
        <pc:spChg chg="mod">
          <ac:chgData name="Domonkos Márk" userId="5b754e74-2ec2-4aaf-b9f5-cf8f0656bdfa" providerId="ADAL" clId="{F4C2286D-0DBE-4644-A538-34A6C903FB9C}" dt="2022-01-21T20:26:43.602" v="34392"/>
          <ac:spMkLst>
            <pc:docMk/>
            <pc:sldMk cId="3525903640" sldId="1018"/>
            <ac:spMk id="6" creationId="{08CD1EE2-8C60-4741-973B-B68FE2A89A09}"/>
          </ac:spMkLst>
        </pc:spChg>
        <pc:picChg chg="add mod">
          <ac:chgData name="Domonkos Márk" userId="5b754e74-2ec2-4aaf-b9f5-cf8f0656bdfa" providerId="ADAL" clId="{F4C2286D-0DBE-4644-A538-34A6C903FB9C}" dt="2022-01-21T20:28:12.829" v="34440" actId="1076"/>
          <ac:picMkLst>
            <pc:docMk/>
            <pc:sldMk cId="3525903640" sldId="1018"/>
            <ac:picMk id="7" creationId="{EA3F863F-C4DF-4196-B80F-8ECCB92B6500}"/>
          </ac:picMkLst>
        </pc:picChg>
        <pc:picChg chg="add mod">
          <ac:chgData name="Domonkos Márk" userId="5b754e74-2ec2-4aaf-b9f5-cf8f0656bdfa" providerId="ADAL" clId="{F4C2286D-0DBE-4644-A538-34A6C903FB9C}" dt="2022-01-21T20:27:56.887" v="34434" actId="1076"/>
          <ac:picMkLst>
            <pc:docMk/>
            <pc:sldMk cId="3525903640" sldId="1018"/>
            <ac:picMk id="8" creationId="{DFCF5874-0F00-48C5-AAD7-F70C6AEE3376}"/>
          </ac:picMkLst>
        </pc:picChg>
        <pc:picChg chg="add mod">
          <ac:chgData name="Domonkos Márk" userId="5b754e74-2ec2-4aaf-b9f5-cf8f0656bdfa" providerId="ADAL" clId="{F4C2286D-0DBE-4644-A538-34A6C903FB9C}" dt="2022-01-21T20:28:21.098" v="34442" actId="14100"/>
          <ac:picMkLst>
            <pc:docMk/>
            <pc:sldMk cId="3525903640" sldId="1018"/>
            <ac:picMk id="9" creationId="{E07BE8E0-8966-4B2C-B3E1-9ABDE0F4A259}"/>
          </ac:picMkLst>
        </pc:picChg>
        <pc:picChg chg="add mod">
          <ac:chgData name="Domonkos Márk" userId="5b754e74-2ec2-4aaf-b9f5-cf8f0656bdfa" providerId="ADAL" clId="{F4C2286D-0DBE-4644-A538-34A6C903FB9C}" dt="2022-01-21T20:28:27.290" v="34443" actId="1076"/>
          <ac:picMkLst>
            <pc:docMk/>
            <pc:sldMk cId="3525903640" sldId="1018"/>
            <ac:picMk id="10" creationId="{66577351-C73B-4E2F-8E9A-92C2F5BC39BF}"/>
          </ac:picMkLst>
        </pc:picChg>
        <pc:picChg chg="add mod">
          <ac:chgData name="Domonkos Márk" userId="5b754e74-2ec2-4aaf-b9f5-cf8f0656bdfa" providerId="ADAL" clId="{F4C2286D-0DBE-4644-A538-34A6C903FB9C}" dt="2022-01-21T20:28:16.666" v="34441" actId="1076"/>
          <ac:picMkLst>
            <pc:docMk/>
            <pc:sldMk cId="3525903640" sldId="1018"/>
            <ac:picMk id="11" creationId="{A1690492-A94A-4040-8C21-D6192EDE1A26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0:29:10.746" v="34460" actId="1076"/>
        <pc:sldMkLst>
          <pc:docMk/>
          <pc:sldMk cId="2281854552" sldId="1019"/>
        </pc:sldMkLst>
        <pc:spChg chg="mod">
          <ac:chgData name="Domonkos Márk" userId="5b754e74-2ec2-4aaf-b9f5-cf8f0656bdfa" providerId="ADAL" clId="{F4C2286D-0DBE-4644-A538-34A6C903FB9C}" dt="2022-01-21T20:29:01.111" v="34454" actId="20577"/>
          <ac:spMkLst>
            <pc:docMk/>
            <pc:sldMk cId="2281854552" sldId="1019"/>
            <ac:spMk id="2" creationId="{00F24411-C45C-4F20-9740-B408E7DEF443}"/>
          </ac:spMkLst>
        </pc:spChg>
        <pc:spChg chg="mod">
          <ac:chgData name="Domonkos Márk" userId="5b754e74-2ec2-4aaf-b9f5-cf8f0656bdfa" providerId="ADAL" clId="{F4C2286D-0DBE-4644-A538-34A6C903FB9C}" dt="2022-01-21T20:28:43.759" v="34445"/>
          <ac:spMkLst>
            <pc:docMk/>
            <pc:sldMk cId="2281854552" sldId="1019"/>
            <ac:spMk id="6" creationId="{E9F09AFA-F202-4483-A799-B944E2AF5F04}"/>
          </ac:spMkLst>
        </pc:spChg>
        <pc:picChg chg="add mod">
          <ac:chgData name="Domonkos Márk" userId="5b754e74-2ec2-4aaf-b9f5-cf8f0656bdfa" providerId="ADAL" clId="{F4C2286D-0DBE-4644-A538-34A6C903FB9C}" dt="2022-01-21T20:29:06.714" v="34457" actId="1076"/>
          <ac:picMkLst>
            <pc:docMk/>
            <pc:sldMk cId="2281854552" sldId="1019"/>
            <ac:picMk id="7" creationId="{C9D83ABE-2F16-4C58-B816-671ADB7AF567}"/>
          </ac:picMkLst>
        </pc:picChg>
        <pc:picChg chg="add mod">
          <ac:chgData name="Domonkos Márk" userId="5b754e74-2ec2-4aaf-b9f5-cf8f0656bdfa" providerId="ADAL" clId="{F4C2286D-0DBE-4644-A538-34A6C903FB9C}" dt="2022-01-21T20:29:10.746" v="34460" actId="1076"/>
          <ac:picMkLst>
            <pc:docMk/>
            <pc:sldMk cId="2281854552" sldId="1019"/>
            <ac:picMk id="8" creationId="{FE83E451-D28F-471C-9E7F-397146A748DA}"/>
          </ac:picMkLst>
        </pc:picChg>
      </pc:sldChg>
      <pc:sldChg chg="modSp new mod">
        <pc:chgData name="Domonkos Márk" userId="5b754e74-2ec2-4aaf-b9f5-cf8f0656bdfa" providerId="ADAL" clId="{F4C2286D-0DBE-4644-A538-34A6C903FB9C}" dt="2022-01-21T20:29:27.602" v="34466" actId="20577"/>
        <pc:sldMkLst>
          <pc:docMk/>
          <pc:sldMk cId="2824368831" sldId="1020"/>
        </pc:sldMkLst>
        <pc:spChg chg="mod">
          <ac:chgData name="Domonkos Márk" userId="5b754e74-2ec2-4aaf-b9f5-cf8f0656bdfa" providerId="ADAL" clId="{F4C2286D-0DBE-4644-A538-34A6C903FB9C}" dt="2022-01-21T20:29:27.602" v="34466" actId="20577"/>
          <ac:spMkLst>
            <pc:docMk/>
            <pc:sldMk cId="2824368831" sldId="1020"/>
            <ac:spMk id="2" creationId="{78EE310F-092F-4602-8874-9833B7B6C4AE}"/>
          </ac:spMkLst>
        </pc:spChg>
        <pc:spChg chg="mod">
          <ac:chgData name="Domonkos Márk" userId="5b754e74-2ec2-4aaf-b9f5-cf8f0656bdfa" providerId="ADAL" clId="{F4C2286D-0DBE-4644-A538-34A6C903FB9C}" dt="2022-01-21T20:29:23.299" v="34462"/>
          <ac:spMkLst>
            <pc:docMk/>
            <pc:sldMk cId="2824368831" sldId="1020"/>
            <ac:spMk id="6" creationId="{86C1ECD7-AFFB-4856-B0FE-1F3D1AC5C7AC}"/>
          </ac:spMkLst>
        </pc:spChg>
      </pc:sldChg>
      <pc:sldChg chg="addSp modSp new mod">
        <pc:chgData name="Domonkos Márk" userId="5b754e74-2ec2-4aaf-b9f5-cf8f0656bdfa" providerId="ADAL" clId="{F4C2286D-0DBE-4644-A538-34A6C903FB9C}" dt="2022-01-21T20:30:08.035" v="34482" actId="1076"/>
        <pc:sldMkLst>
          <pc:docMk/>
          <pc:sldMk cId="2843772993" sldId="1021"/>
        </pc:sldMkLst>
        <pc:spChg chg="mod">
          <ac:chgData name="Domonkos Márk" userId="5b754e74-2ec2-4aaf-b9f5-cf8f0656bdfa" providerId="ADAL" clId="{F4C2286D-0DBE-4644-A538-34A6C903FB9C}" dt="2022-01-21T20:29:51.435" v="34475" actId="27636"/>
          <ac:spMkLst>
            <pc:docMk/>
            <pc:sldMk cId="2843772993" sldId="1021"/>
            <ac:spMk id="2" creationId="{9950F558-C881-4A8D-A145-83A1D7807626}"/>
          </ac:spMkLst>
        </pc:spChg>
        <pc:spChg chg="mod">
          <ac:chgData name="Domonkos Márk" userId="5b754e74-2ec2-4aaf-b9f5-cf8f0656bdfa" providerId="ADAL" clId="{F4C2286D-0DBE-4644-A538-34A6C903FB9C}" dt="2022-01-21T20:29:39.716" v="34468"/>
          <ac:spMkLst>
            <pc:docMk/>
            <pc:sldMk cId="2843772993" sldId="1021"/>
            <ac:spMk id="6" creationId="{B4737830-02D2-4FDE-BC90-B8F4C0336C64}"/>
          </ac:spMkLst>
        </pc:spChg>
        <pc:picChg chg="add mod">
          <ac:chgData name="Domonkos Márk" userId="5b754e74-2ec2-4aaf-b9f5-cf8f0656bdfa" providerId="ADAL" clId="{F4C2286D-0DBE-4644-A538-34A6C903FB9C}" dt="2022-01-21T20:30:08.035" v="34482" actId="1076"/>
          <ac:picMkLst>
            <pc:docMk/>
            <pc:sldMk cId="2843772993" sldId="1021"/>
            <ac:picMk id="7" creationId="{2A210788-8669-4831-ABA6-9CAA1D0D1BA2}"/>
          </ac:picMkLst>
        </pc:picChg>
      </pc:sldChg>
      <pc:sldChg chg="modSp new mod">
        <pc:chgData name="Domonkos Márk" userId="5b754e74-2ec2-4aaf-b9f5-cf8f0656bdfa" providerId="ADAL" clId="{F4C2286D-0DBE-4644-A538-34A6C903FB9C}" dt="2022-01-21T21:51:43.862" v="34509" actId="27636"/>
        <pc:sldMkLst>
          <pc:docMk/>
          <pc:sldMk cId="1429914647" sldId="1022"/>
        </pc:sldMkLst>
        <pc:spChg chg="mod">
          <ac:chgData name="Domonkos Márk" userId="5b754e74-2ec2-4aaf-b9f5-cf8f0656bdfa" providerId="ADAL" clId="{F4C2286D-0DBE-4644-A538-34A6C903FB9C}" dt="2022-01-21T21:51:43.862" v="34509" actId="27636"/>
          <ac:spMkLst>
            <pc:docMk/>
            <pc:sldMk cId="1429914647" sldId="1022"/>
            <ac:spMk id="2" creationId="{ED53ABFE-3189-40F9-A5E4-C14175AC84D2}"/>
          </ac:spMkLst>
        </pc:spChg>
        <pc:spChg chg="mod">
          <ac:chgData name="Domonkos Márk" userId="5b754e74-2ec2-4aaf-b9f5-cf8f0656bdfa" providerId="ADAL" clId="{F4C2286D-0DBE-4644-A538-34A6C903FB9C}" dt="2022-01-21T21:51:23.040" v="34498" actId="20577"/>
          <ac:spMkLst>
            <pc:docMk/>
            <pc:sldMk cId="1429914647" sldId="1022"/>
            <ac:spMk id="6" creationId="{71460ADC-6BAB-4E72-8D25-7789731894B8}"/>
          </ac:spMkLst>
        </pc:spChg>
      </pc:sldChg>
      <pc:sldChg chg="modSp new mod">
        <pc:chgData name="Domonkos Márk" userId="5b754e74-2ec2-4aaf-b9f5-cf8f0656bdfa" providerId="ADAL" clId="{F4C2286D-0DBE-4644-A538-34A6C903FB9C}" dt="2022-01-21T20:30:26.767" v="34485"/>
        <pc:sldMkLst>
          <pc:docMk/>
          <pc:sldMk cId="1753372118" sldId="1023"/>
        </pc:sldMkLst>
        <pc:spChg chg="mod">
          <ac:chgData name="Domonkos Márk" userId="5b754e74-2ec2-4aaf-b9f5-cf8f0656bdfa" providerId="ADAL" clId="{F4C2286D-0DBE-4644-A538-34A6C903FB9C}" dt="2022-01-21T20:30:26.767" v="34485"/>
          <ac:spMkLst>
            <pc:docMk/>
            <pc:sldMk cId="1753372118" sldId="1023"/>
            <ac:spMk id="2" creationId="{83D05B1B-DD65-4E1F-98D0-746290AED6C2}"/>
          </ac:spMkLst>
        </pc:spChg>
      </pc:sldChg>
      <pc:sldChg chg="modSp new mod">
        <pc:chgData name="Domonkos Márk" userId="5b754e74-2ec2-4aaf-b9f5-cf8f0656bdfa" providerId="ADAL" clId="{F4C2286D-0DBE-4644-A538-34A6C903FB9C}" dt="2022-01-21T21:52:28.882" v="34537" actId="15"/>
        <pc:sldMkLst>
          <pc:docMk/>
          <pc:sldMk cId="1782914076" sldId="1024"/>
        </pc:sldMkLst>
        <pc:spChg chg="mod">
          <ac:chgData name="Domonkos Márk" userId="5b754e74-2ec2-4aaf-b9f5-cf8f0656bdfa" providerId="ADAL" clId="{F4C2286D-0DBE-4644-A538-34A6C903FB9C}" dt="2022-01-21T21:52:28.882" v="34537" actId="15"/>
          <ac:spMkLst>
            <pc:docMk/>
            <pc:sldMk cId="1782914076" sldId="1024"/>
            <ac:spMk id="2" creationId="{2F8EED76-96DD-4E0C-BDF8-F48E674AC35C}"/>
          </ac:spMkLst>
        </pc:spChg>
        <pc:spChg chg="mod">
          <ac:chgData name="Domonkos Márk" userId="5b754e74-2ec2-4aaf-b9f5-cf8f0656bdfa" providerId="ADAL" clId="{F4C2286D-0DBE-4644-A538-34A6C903FB9C}" dt="2022-01-21T21:52:18.122" v="34533" actId="20577"/>
          <ac:spMkLst>
            <pc:docMk/>
            <pc:sldMk cId="1782914076" sldId="1024"/>
            <ac:spMk id="6" creationId="{EF07E514-3E3A-43D6-ACCB-1ECF2055AD6A}"/>
          </ac:spMkLst>
        </pc:spChg>
      </pc:sldChg>
      <pc:sldChg chg="modSp new mod">
        <pc:chgData name="Domonkos Márk" userId="5b754e74-2ec2-4aaf-b9f5-cf8f0656bdfa" providerId="ADAL" clId="{F4C2286D-0DBE-4644-A538-34A6C903FB9C}" dt="2022-01-21T21:52:58.787" v="34542" actId="15"/>
        <pc:sldMkLst>
          <pc:docMk/>
          <pc:sldMk cId="3165370890" sldId="1025"/>
        </pc:sldMkLst>
        <pc:spChg chg="mod">
          <ac:chgData name="Domonkos Márk" userId="5b754e74-2ec2-4aaf-b9f5-cf8f0656bdfa" providerId="ADAL" clId="{F4C2286D-0DBE-4644-A538-34A6C903FB9C}" dt="2022-01-21T21:52:58.787" v="34542" actId="15"/>
          <ac:spMkLst>
            <pc:docMk/>
            <pc:sldMk cId="3165370890" sldId="1025"/>
            <ac:spMk id="2" creationId="{8EE14551-E641-4E7A-8210-110ACD4B24EB}"/>
          </ac:spMkLst>
        </pc:spChg>
        <pc:spChg chg="mod">
          <ac:chgData name="Domonkos Márk" userId="5b754e74-2ec2-4aaf-b9f5-cf8f0656bdfa" providerId="ADAL" clId="{F4C2286D-0DBE-4644-A538-34A6C903FB9C}" dt="2022-01-21T21:52:44.286" v="34539"/>
          <ac:spMkLst>
            <pc:docMk/>
            <pc:sldMk cId="3165370890" sldId="1025"/>
            <ac:spMk id="6" creationId="{73BCEB4E-5689-4EF0-966C-963731C54C06}"/>
          </ac:spMkLst>
        </pc:spChg>
      </pc:sldChg>
      <pc:sldChg chg="modSp new mod">
        <pc:chgData name="Domonkos Márk" userId="5b754e74-2ec2-4aaf-b9f5-cf8f0656bdfa" providerId="ADAL" clId="{F4C2286D-0DBE-4644-A538-34A6C903FB9C}" dt="2022-01-21T21:54:46.046" v="34565" actId="20577"/>
        <pc:sldMkLst>
          <pc:docMk/>
          <pc:sldMk cId="4118125932" sldId="1026"/>
        </pc:sldMkLst>
        <pc:spChg chg="mod">
          <ac:chgData name="Domonkos Márk" userId="5b754e74-2ec2-4aaf-b9f5-cf8f0656bdfa" providerId="ADAL" clId="{F4C2286D-0DBE-4644-A538-34A6C903FB9C}" dt="2022-01-21T21:54:46.046" v="34565" actId="20577"/>
          <ac:spMkLst>
            <pc:docMk/>
            <pc:sldMk cId="4118125932" sldId="1026"/>
            <ac:spMk id="2" creationId="{4E7670CB-F83F-4D52-A4EA-332A3355C1C3}"/>
          </ac:spMkLst>
        </pc:spChg>
        <pc:spChg chg="mod">
          <ac:chgData name="Domonkos Márk" userId="5b754e74-2ec2-4aaf-b9f5-cf8f0656bdfa" providerId="ADAL" clId="{F4C2286D-0DBE-4644-A538-34A6C903FB9C}" dt="2022-01-21T21:53:11.776" v="34544"/>
          <ac:spMkLst>
            <pc:docMk/>
            <pc:sldMk cId="4118125932" sldId="1026"/>
            <ac:spMk id="6" creationId="{2A52DE20-D1C1-4912-BB5D-235E7D5D914C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1T22:03:38.746" v="34868" actId="1076"/>
        <pc:sldMkLst>
          <pc:docMk/>
          <pc:sldMk cId="1329350311" sldId="1027"/>
        </pc:sldMkLst>
        <pc:spChg chg="add del">
          <ac:chgData name="Domonkos Márk" userId="5b754e74-2ec2-4aaf-b9f5-cf8f0656bdfa" providerId="ADAL" clId="{F4C2286D-0DBE-4644-A538-34A6C903FB9C}" dt="2022-01-21T21:55:56.260" v="34588" actId="478"/>
          <ac:spMkLst>
            <pc:docMk/>
            <pc:sldMk cId="1329350311" sldId="1027"/>
            <ac:spMk id="2" creationId="{F9151D1E-15B2-4679-B03F-133F7F828FA0}"/>
          </ac:spMkLst>
        </pc:spChg>
        <pc:spChg chg="mod">
          <ac:chgData name="Domonkos Márk" userId="5b754e74-2ec2-4aaf-b9f5-cf8f0656bdfa" providerId="ADAL" clId="{F4C2286D-0DBE-4644-A538-34A6C903FB9C}" dt="2022-01-21T21:54:56.207" v="34567"/>
          <ac:spMkLst>
            <pc:docMk/>
            <pc:sldMk cId="1329350311" sldId="1027"/>
            <ac:spMk id="6" creationId="{0DE3DB79-1A44-413D-8F9F-A23F0DD04435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8" creationId="{D982ADB2-9208-41CE-8D7E-41DCAC6F2FB2}"/>
          </ac:spMkLst>
        </pc:spChg>
        <pc:spChg chg="add mod">
          <ac:chgData name="Domonkos Márk" userId="5b754e74-2ec2-4aaf-b9f5-cf8f0656bdfa" providerId="ADAL" clId="{F4C2286D-0DBE-4644-A538-34A6C903FB9C}" dt="2022-01-21T22:02:11.816" v="34808" actId="14100"/>
          <ac:spMkLst>
            <pc:docMk/>
            <pc:sldMk cId="1329350311" sldId="1027"/>
            <ac:spMk id="9" creationId="{7C861DF3-D5A9-4A98-83B2-F568D9590FF8}"/>
          </ac:spMkLst>
        </pc:spChg>
        <pc:spChg chg="add mod">
          <ac:chgData name="Domonkos Márk" userId="5b754e74-2ec2-4aaf-b9f5-cf8f0656bdfa" providerId="ADAL" clId="{F4C2286D-0DBE-4644-A538-34A6C903FB9C}" dt="2022-01-21T22:02:16.042" v="34810" actId="14100"/>
          <ac:spMkLst>
            <pc:docMk/>
            <pc:sldMk cId="1329350311" sldId="1027"/>
            <ac:spMk id="10" creationId="{F9B843E6-B2D9-4E93-9CF2-EDC3D8B60366}"/>
          </ac:spMkLst>
        </pc:spChg>
        <pc:spChg chg="add mod">
          <ac:chgData name="Domonkos Márk" userId="5b754e74-2ec2-4aaf-b9f5-cf8f0656bdfa" providerId="ADAL" clId="{F4C2286D-0DBE-4644-A538-34A6C903FB9C}" dt="2022-01-21T22:02:04.640" v="34806" actId="1076"/>
          <ac:spMkLst>
            <pc:docMk/>
            <pc:sldMk cId="1329350311" sldId="1027"/>
            <ac:spMk id="11" creationId="{E0313740-45A8-43B1-987B-8510996458EB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12" creationId="{39F3DB15-98C6-4614-8480-29ECD52FD585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13" creationId="{1E471726-9F81-4037-B63B-94D74230B1F6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14" creationId="{E12EF8EB-40C3-4871-8A40-1770670206E3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15" creationId="{5D70A811-964A-4DB9-BFA2-9400D4C8513F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16" creationId="{86580C38-0F4C-454E-9DE7-088CF27C2CBC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17" creationId="{AC19D125-14FD-4005-9060-31A2C97B4941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18" creationId="{A864D869-5968-4444-A8EB-197B9F62F70F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19" creationId="{D732B914-9599-4A0E-A3B6-C68F1840A890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20" creationId="{9EDAAAF2-9F6E-4ED2-84FB-5C28D168A5D2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21" creationId="{46B10832-CE29-49E5-A22F-2EE6E62408DD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22" creationId="{F6C8350E-7000-42CF-979E-306AC22FD00D}"/>
          </ac:spMkLst>
        </pc:spChg>
        <pc:spChg chg="add mod">
          <ac:chgData name="Domonkos Márk" userId="5b754e74-2ec2-4aaf-b9f5-cf8f0656bdfa" providerId="ADAL" clId="{F4C2286D-0DBE-4644-A538-34A6C903FB9C}" dt="2022-01-21T22:02:34.857" v="34811" actId="1076"/>
          <ac:spMkLst>
            <pc:docMk/>
            <pc:sldMk cId="1329350311" sldId="1027"/>
            <ac:spMk id="23" creationId="{26428A56-ED40-4A3F-A4C1-DFC73FD91652}"/>
          </ac:spMkLst>
        </pc:spChg>
        <pc:spChg chg="add del mod">
          <ac:chgData name="Domonkos Márk" userId="5b754e74-2ec2-4aaf-b9f5-cf8f0656bdfa" providerId="ADAL" clId="{F4C2286D-0DBE-4644-A538-34A6C903FB9C}" dt="2022-01-21T22:02:40.259" v="34813" actId="478"/>
          <ac:spMkLst>
            <pc:docMk/>
            <pc:sldMk cId="1329350311" sldId="1027"/>
            <ac:spMk id="24" creationId="{88CB83A9-A22F-4F11-8D1A-ADC329BA960F}"/>
          </ac:spMkLst>
        </pc:spChg>
        <pc:spChg chg="add del mod">
          <ac:chgData name="Domonkos Márk" userId="5b754e74-2ec2-4aaf-b9f5-cf8f0656bdfa" providerId="ADAL" clId="{F4C2286D-0DBE-4644-A538-34A6C903FB9C}" dt="2022-01-21T22:02:41.071" v="34814" actId="478"/>
          <ac:spMkLst>
            <pc:docMk/>
            <pc:sldMk cId="1329350311" sldId="1027"/>
            <ac:spMk id="25" creationId="{AABF9BFF-85E3-4245-BADE-569386123DD2}"/>
          </ac:spMkLst>
        </pc:spChg>
        <pc:spChg chg="add mod">
          <ac:chgData name="Domonkos Márk" userId="5b754e74-2ec2-4aaf-b9f5-cf8f0656bdfa" providerId="ADAL" clId="{F4C2286D-0DBE-4644-A538-34A6C903FB9C}" dt="2022-01-21T22:03:38.746" v="34868" actId="1076"/>
          <ac:spMkLst>
            <pc:docMk/>
            <pc:sldMk cId="1329350311" sldId="1027"/>
            <ac:spMk id="26" creationId="{7387716D-67E6-4543-922A-CAF6B1505370}"/>
          </ac:spMkLst>
        </pc:spChg>
        <pc:spChg chg="add mod">
          <ac:chgData name="Domonkos Márk" userId="5b754e74-2ec2-4aaf-b9f5-cf8f0656bdfa" providerId="ADAL" clId="{F4C2286D-0DBE-4644-A538-34A6C903FB9C}" dt="2022-01-21T22:03:27.823" v="34865" actId="1076"/>
          <ac:spMkLst>
            <pc:docMk/>
            <pc:sldMk cId="1329350311" sldId="1027"/>
            <ac:spMk id="27" creationId="{C97FDA99-D3EA-4A3F-BC84-D49903C0FCBB}"/>
          </ac:spMkLst>
        </pc:spChg>
        <pc:spChg chg="add mod">
          <ac:chgData name="Domonkos Márk" userId="5b754e74-2ec2-4aaf-b9f5-cf8f0656bdfa" providerId="ADAL" clId="{F4C2286D-0DBE-4644-A538-34A6C903FB9C}" dt="2022-01-21T22:03:24.672" v="34864" actId="1076"/>
          <ac:spMkLst>
            <pc:docMk/>
            <pc:sldMk cId="1329350311" sldId="1027"/>
            <ac:spMk id="28" creationId="{3E9C5C92-32E7-4FBB-944D-354800A89BB8}"/>
          </ac:spMkLst>
        </pc:spChg>
        <pc:picChg chg="add del mod">
          <ac:chgData name="Domonkos Márk" userId="5b754e74-2ec2-4aaf-b9f5-cf8f0656bdfa" providerId="ADAL" clId="{F4C2286D-0DBE-4644-A538-34A6C903FB9C}" dt="2022-01-21T21:55:22.492" v="34571"/>
          <ac:picMkLst>
            <pc:docMk/>
            <pc:sldMk cId="1329350311" sldId="1027"/>
            <ac:picMk id="7" creationId="{B7D2F2A8-163D-40F9-A16D-ED511281E220}"/>
          </ac:picMkLst>
        </pc:picChg>
      </pc:sldChg>
      <pc:sldChg chg="modSp new mod">
        <pc:chgData name="Domonkos Márk" userId="5b754e74-2ec2-4aaf-b9f5-cf8f0656bdfa" providerId="ADAL" clId="{F4C2286D-0DBE-4644-A538-34A6C903FB9C}" dt="2022-01-21T22:04:00.896" v="34872" actId="27636"/>
        <pc:sldMkLst>
          <pc:docMk/>
          <pc:sldMk cId="2876023066" sldId="1028"/>
        </pc:sldMkLst>
        <pc:spChg chg="mod">
          <ac:chgData name="Domonkos Márk" userId="5b754e74-2ec2-4aaf-b9f5-cf8f0656bdfa" providerId="ADAL" clId="{F4C2286D-0DBE-4644-A538-34A6C903FB9C}" dt="2022-01-21T22:04:00.896" v="34872" actId="27636"/>
          <ac:spMkLst>
            <pc:docMk/>
            <pc:sldMk cId="2876023066" sldId="1028"/>
            <ac:spMk id="2" creationId="{775038FA-2C6F-4C92-8906-8A2A17D93354}"/>
          </ac:spMkLst>
        </pc:spChg>
        <pc:spChg chg="mod">
          <ac:chgData name="Domonkos Márk" userId="5b754e74-2ec2-4aaf-b9f5-cf8f0656bdfa" providerId="ADAL" clId="{F4C2286D-0DBE-4644-A538-34A6C903FB9C}" dt="2022-01-21T22:03:54.621" v="34870"/>
          <ac:spMkLst>
            <pc:docMk/>
            <pc:sldMk cId="2876023066" sldId="1028"/>
            <ac:spMk id="6" creationId="{204612D3-B484-4E56-815C-6B507E7CDBD0}"/>
          </ac:spMkLst>
        </pc:spChg>
      </pc:sldChg>
      <pc:sldChg chg="modSp new mod">
        <pc:chgData name="Domonkos Márk" userId="5b754e74-2ec2-4aaf-b9f5-cf8f0656bdfa" providerId="ADAL" clId="{F4C2286D-0DBE-4644-A538-34A6C903FB9C}" dt="2022-01-21T22:07:47.714" v="34947" actId="14100"/>
        <pc:sldMkLst>
          <pc:docMk/>
          <pc:sldMk cId="1338437789" sldId="1029"/>
        </pc:sldMkLst>
        <pc:spChg chg="mod">
          <ac:chgData name="Domonkos Márk" userId="5b754e74-2ec2-4aaf-b9f5-cf8f0656bdfa" providerId="ADAL" clId="{F4C2286D-0DBE-4644-A538-34A6C903FB9C}" dt="2022-01-21T22:07:47.714" v="34947" actId="14100"/>
          <ac:spMkLst>
            <pc:docMk/>
            <pc:sldMk cId="1338437789" sldId="1029"/>
            <ac:spMk id="2" creationId="{38D1A28E-37BF-4293-8049-D377FBCBED8E}"/>
          </ac:spMkLst>
        </pc:spChg>
        <pc:spChg chg="mod">
          <ac:chgData name="Domonkos Márk" userId="5b754e74-2ec2-4aaf-b9f5-cf8f0656bdfa" providerId="ADAL" clId="{F4C2286D-0DBE-4644-A538-34A6C903FB9C}" dt="2022-01-21T22:04:17.257" v="34874"/>
          <ac:spMkLst>
            <pc:docMk/>
            <pc:sldMk cId="1338437789" sldId="1029"/>
            <ac:spMk id="6" creationId="{FF124390-BB7A-406A-994D-E26DA070E9AF}"/>
          </ac:spMkLst>
        </pc:spChg>
      </pc:sldChg>
      <pc:sldChg chg="modSp new mod">
        <pc:chgData name="Domonkos Márk" userId="5b754e74-2ec2-4aaf-b9f5-cf8f0656bdfa" providerId="ADAL" clId="{F4C2286D-0DBE-4644-A538-34A6C903FB9C}" dt="2022-01-21T22:08:56.231" v="34970" actId="27636"/>
        <pc:sldMkLst>
          <pc:docMk/>
          <pc:sldMk cId="3626934833" sldId="1030"/>
        </pc:sldMkLst>
        <pc:spChg chg="mod">
          <ac:chgData name="Domonkos Márk" userId="5b754e74-2ec2-4aaf-b9f5-cf8f0656bdfa" providerId="ADAL" clId="{F4C2286D-0DBE-4644-A538-34A6C903FB9C}" dt="2022-01-21T22:08:56.231" v="34970" actId="27636"/>
          <ac:spMkLst>
            <pc:docMk/>
            <pc:sldMk cId="3626934833" sldId="1030"/>
            <ac:spMk id="2" creationId="{BB5A9011-9E25-4003-97E5-A4319027FC00}"/>
          </ac:spMkLst>
        </pc:spChg>
        <pc:spChg chg="mod">
          <ac:chgData name="Domonkos Márk" userId="5b754e74-2ec2-4aaf-b9f5-cf8f0656bdfa" providerId="ADAL" clId="{F4C2286D-0DBE-4644-A538-34A6C903FB9C}" dt="2022-01-21T22:08:06.726" v="34960" actId="20577"/>
          <ac:spMkLst>
            <pc:docMk/>
            <pc:sldMk cId="3626934833" sldId="1030"/>
            <ac:spMk id="6" creationId="{99437CB3-EF08-4B8D-B315-123A645345A7}"/>
          </ac:spMkLst>
        </pc:spChg>
      </pc:sldChg>
      <pc:sldChg chg="modSp new mod">
        <pc:chgData name="Domonkos Márk" userId="5b754e74-2ec2-4aaf-b9f5-cf8f0656bdfa" providerId="ADAL" clId="{F4C2286D-0DBE-4644-A538-34A6C903FB9C}" dt="2022-01-21T22:10:21.957" v="35007" actId="27636"/>
        <pc:sldMkLst>
          <pc:docMk/>
          <pc:sldMk cId="4069109023" sldId="1031"/>
        </pc:sldMkLst>
        <pc:spChg chg="mod">
          <ac:chgData name="Domonkos Márk" userId="5b754e74-2ec2-4aaf-b9f5-cf8f0656bdfa" providerId="ADAL" clId="{F4C2286D-0DBE-4644-A538-34A6C903FB9C}" dt="2022-01-21T22:10:21.957" v="35007" actId="27636"/>
          <ac:spMkLst>
            <pc:docMk/>
            <pc:sldMk cId="4069109023" sldId="1031"/>
            <ac:spMk id="2" creationId="{B90BA4C8-F6AF-4F0D-AAEF-F63140C7C2CE}"/>
          </ac:spMkLst>
        </pc:spChg>
        <pc:spChg chg="mod">
          <ac:chgData name="Domonkos Márk" userId="5b754e74-2ec2-4aaf-b9f5-cf8f0656bdfa" providerId="ADAL" clId="{F4C2286D-0DBE-4644-A538-34A6C903FB9C}" dt="2022-01-21T22:09:58.046" v="35003" actId="20577"/>
          <ac:spMkLst>
            <pc:docMk/>
            <pc:sldMk cId="4069109023" sldId="1031"/>
            <ac:spMk id="6" creationId="{3CF42404-8DB8-4747-AE47-120E3AC6389C}"/>
          </ac:spMkLst>
        </pc:spChg>
      </pc:sldChg>
      <pc:sldChg chg="modSp new mod">
        <pc:chgData name="Domonkos Márk" userId="5b754e74-2ec2-4aaf-b9f5-cf8f0656bdfa" providerId="ADAL" clId="{F4C2286D-0DBE-4644-A538-34A6C903FB9C}" dt="2022-01-21T22:10:58.459" v="35017" actId="27636"/>
        <pc:sldMkLst>
          <pc:docMk/>
          <pc:sldMk cId="1981914858" sldId="1032"/>
        </pc:sldMkLst>
        <pc:spChg chg="mod">
          <ac:chgData name="Domonkos Márk" userId="5b754e74-2ec2-4aaf-b9f5-cf8f0656bdfa" providerId="ADAL" clId="{F4C2286D-0DBE-4644-A538-34A6C903FB9C}" dt="2022-01-21T22:10:58.459" v="35017" actId="27636"/>
          <ac:spMkLst>
            <pc:docMk/>
            <pc:sldMk cId="1981914858" sldId="1032"/>
            <ac:spMk id="2" creationId="{E6C25694-8A6A-45D5-8937-0BF37D8ABB55}"/>
          </ac:spMkLst>
        </pc:spChg>
        <pc:spChg chg="mod">
          <ac:chgData name="Domonkos Márk" userId="5b754e74-2ec2-4aaf-b9f5-cf8f0656bdfa" providerId="ADAL" clId="{F4C2286D-0DBE-4644-A538-34A6C903FB9C}" dt="2022-01-21T22:10:39.203" v="35011" actId="20577"/>
          <ac:spMkLst>
            <pc:docMk/>
            <pc:sldMk cId="1981914858" sldId="1032"/>
            <ac:spMk id="6" creationId="{24AAE120-59BB-4D47-8FF5-5EEFE191C7BA}"/>
          </ac:spMkLst>
        </pc:spChg>
      </pc:sldChg>
      <pc:sldChg chg="modSp new mod">
        <pc:chgData name="Domonkos Márk" userId="5b754e74-2ec2-4aaf-b9f5-cf8f0656bdfa" providerId="ADAL" clId="{F4C2286D-0DBE-4644-A538-34A6C903FB9C}" dt="2022-01-21T22:15:24.842" v="35067" actId="20577"/>
        <pc:sldMkLst>
          <pc:docMk/>
          <pc:sldMk cId="1354238367" sldId="1033"/>
        </pc:sldMkLst>
        <pc:spChg chg="mod">
          <ac:chgData name="Domonkos Márk" userId="5b754e74-2ec2-4aaf-b9f5-cf8f0656bdfa" providerId="ADAL" clId="{F4C2286D-0DBE-4644-A538-34A6C903FB9C}" dt="2022-01-21T22:15:24.842" v="35067" actId="20577"/>
          <ac:spMkLst>
            <pc:docMk/>
            <pc:sldMk cId="1354238367" sldId="1033"/>
            <ac:spMk id="2" creationId="{5B8F2990-F2AF-4FBD-8705-E83D62E1D3D7}"/>
          </ac:spMkLst>
        </pc:spChg>
        <pc:spChg chg="mod">
          <ac:chgData name="Domonkos Márk" userId="5b754e74-2ec2-4aaf-b9f5-cf8f0656bdfa" providerId="ADAL" clId="{F4C2286D-0DBE-4644-A538-34A6C903FB9C}" dt="2022-01-21T22:11:13.364" v="35024" actId="20577"/>
          <ac:spMkLst>
            <pc:docMk/>
            <pc:sldMk cId="1354238367" sldId="1033"/>
            <ac:spMk id="6" creationId="{0A2BB662-86A9-4CE5-AD8A-B55458AFC63C}"/>
          </ac:spMkLst>
        </pc:spChg>
      </pc:sldChg>
      <pc:sldChg chg="addSp modSp new mod">
        <pc:chgData name="Domonkos Márk" userId="5b754e74-2ec2-4aaf-b9f5-cf8f0656bdfa" providerId="ADAL" clId="{F4C2286D-0DBE-4644-A538-34A6C903FB9C}" dt="2022-01-21T22:21:46.533" v="35465" actId="20577"/>
        <pc:sldMkLst>
          <pc:docMk/>
          <pc:sldMk cId="4220128175" sldId="1034"/>
        </pc:sldMkLst>
        <pc:spChg chg="mod">
          <ac:chgData name="Domonkos Márk" userId="5b754e74-2ec2-4aaf-b9f5-cf8f0656bdfa" providerId="ADAL" clId="{F4C2286D-0DBE-4644-A538-34A6C903FB9C}" dt="2022-01-21T22:21:17.790" v="35425" actId="27636"/>
          <ac:spMkLst>
            <pc:docMk/>
            <pc:sldMk cId="4220128175" sldId="1034"/>
            <ac:spMk id="2" creationId="{0EEE7512-E0AC-45C7-B222-5D0669F9F0E7}"/>
          </ac:spMkLst>
        </pc:spChg>
        <pc:spChg chg="mod">
          <ac:chgData name="Domonkos Márk" userId="5b754e74-2ec2-4aaf-b9f5-cf8f0656bdfa" providerId="ADAL" clId="{F4C2286D-0DBE-4644-A538-34A6C903FB9C}" dt="2022-01-21T22:21:02.026" v="35418"/>
          <ac:spMkLst>
            <pc:docMk/>
            <pc:sldMk cId="4220128175" sldId="1034"/>
            <ac:spMk id="6" creationId="{92C9606F-58EA-4DA4-8900-0E59F551A9CA}"/>
          </ac:spMkLst>
        </pc:spChg>
        <pc:graphicFrameChg chg="add mod modGraphic">
          <ac:chgData name="Domonkos Márk" userId="5b754e74-2ec2-4aaf-b9f5-cf8f0656bdfa" providerId="ADAL" clId="{F4C2286D-0DBE-4644-A538-34A6C903FB9C}" dt="2022-01-21T22:21:46.533" v="35465" actId="20577"/>
          <ac:graphicFrameMkLst>
            <pc:docMk/>
            <pc:sldMk cId="4220128175" sldId="1034"/>
            <ac:graphicFrameMk id="7" creationId="{B0D3862F-C694-4C7E-82A9-D3632D854B9A}"/>
          </ac:graphicFrameMkLst>
        </pc:graphicFrameChg>
      </pc:sldChg>
      <pc:sldChg chg="add">
        <pc:chgData name="Domonkos Márk" userId="5b754e74-2ec2-4aaf-b9f5-cf8f0656bdfa" providerId="ADAL" clId="{F4C2286D-0DBE-4644-A538-34A6C903FB9C}" dt="2022-01-21T22:16:28.258" v="35069"/>
        <pc:sldMkLst>
          <pc:docMk/>
          <pc:sldMk cId="4003025538" sldId="1035"/>
        </pc:sldMkLst>
      </pc:sldChg>
      <pc:sldChg chg="addSp modSp new mod">
        <pc:chgData name="Domonkos Márk" userId="5b754e74-2ec2-4aaf-b9f5-cf8f0656bdfa" providerId="ADAL" clId="{F4C2286D-0DBE-4644-A538-34A6C903FB9C}" dt="2022-01-21T22:19:31.911" v="35402" actId="20577"/>
        <pc:sldMkLst>
          <pc:docMk/>
          <pc:sldMk cId="1863969495" sldId="1036"/>
        </pc:sldMkLst>
        <pc:spChg chg="mod">
          <ac:chgData name="Domonkos Márk" userId="5b754e74-2ec2-4aaf-b9f5-cf8f0656bdfa" providerId="ADAL" clId="{F4C2286D-0DBE-4644-A538-34A6C903FB9C}" dt="2022-01-21T22:17:03.807" v="35079" actId="14100"/>
          <ac:spMkLst>
            <pc:docMk/>
            <pc:sldMk cId="1863969495" sldId="1036"/>
            <ac:spMk id="2" creationId="{740B3C8E-FF6B-4638-B086-B0472252D132}"/>
          </ac:spMkLst>
        </pc:spChg>
        <pc:spChg chg="mod">
          <ac:chgData name="Domonkos Márk" userId="5b754e74-2ec2-4aaf-b9f5-cf8f0656bdfa" providerId="ADAL" clId="{F4C2286D-0DBE-4644-A538-34A6C903FB9C}" dt="2022-01-21T22:16:42.608" v="35077" actId="20577"/>
          <ac:spMkLst>
            <pc:docMk/>
            <pc:sldMk cId="1863969495" sldId="1036"/>
            <ac:spMk id="6" creationId="{8C0E3DCA-DD46-4E1E-8216-064AB492C395}"/>
          </ac:spMkLst>
        </pc:spChg>
        <pc:graphicFrameChg chg="add mod modGraphic">
          <ac:chgData name="Domonkos Márk" userId="5b754e74-2ec2-4aaf-b9f5-cf8f0656bdfa" providerId="ADAL" clId="{F4C2286D-0DBE-4644-A538-34A6C903FB9C}" dt="2022-01-21T22:19:31.911" v="35402" actId="20577"/>
          <ac:graphicFrameMkLst>
            <pc:docMk/>
            <pc:sldMk cId="1863969495" sldId="1036"/>
            <ac:graphicFrameMk id="7" creationId="{E4D00A9F-CE94-464C-8E75-D0740816483E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21T22:19:58.391" v="35405"/>
        <pc:sldMkLst>
          <pc:docMk/>
          <pc:sldMk cId="372943187" sldId="1037"/>
        </pc:sldMkLst>
        <pc:spChg chg="del">
          <ac:chgData name="Domonkos Márk" userId="5b754e74-2ec2-4aaf-b9f5-cf8f0656bdfa" providerId="ADAL" clId="{F4C2286D-0DBE-4644-A538-34A6C903FB9C}" dt="2022-01-21T22:19:58.391" v="35405"/>
          <ac:spMkLst>
            <pc:docMk/>
            <pc:sldMk cId="372943187" sldId="1037"/>
            <ac:spMk id="2" creationId="{09F1220E-83BE-401E-854D-297F0D34BC6E}"/>
          </ac:spMkLst>
        </pc:spChg>
        <pc:spChg chg="mod">
          <ac:chgData name="Domonkos Márk" userId="5b754e74-2ec2-4aaf-b9f5-cf8f0656bdfa" providerId="ADAL" clId="{F4C2286D-0DBE-4644-A538-34A6C903FB9C}" dt="2022-01-21T22:19:53.248" v="35404"/>
          <ac:spMkLst>
            <pc:docMk/>
            <pc:sldMk cId="372943187" sldId="1037"/>
            <ac:spMk id="6" creationId="{B7BD2F29-FD5D-4E1A-A484-CDEB09E3F125}"/>
          </ac:spMkLst>
        </pc:spChg>
        <pc:picChg chg="add mod">
          <ac:chgData name="Domonkos Márk" userId="5b754e74-2ec2-4aaf-b9f5-cf8f0656bdfa" providerId="ADAL" clId="{F4C2286D-0DBE-4644-A538-34A6C903FB9C}" dt="2022-01-21T22:19:58.391" v="35405"/>
          <ac:picMkLst>
            <pc:docMk/>
            <pc:sldMk cId="372943187" sldId="1037"/>
            <ac:picMk id="7" creationId="{10C43D62-197F-4108-BEFE-AAA15C17049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22:20:38.549" v="35417"/>
        <pc:sldMkLst>
          <pc:docMk/>
          <pc:sldMk cId="3011745067" sldId="1038"/>
        </pc:sldMkLst>
        <pc:spChg chg="del">
          <ac:chgData name="Domonkos Márk" userId="5b754e74-2ec2-4aaf-b9f5-cf8f0656bdfa" providerId="ADAL" clId="{F4C2286D-0DBE-4644-A538-34A6C903FB9C}" dt="2022-01-21T22:20:38.549" v="35417"/>
          <ac:spMkLst>
            <pc:docMk/>
            <pc:sldMk cId="3011745067" sldId="1038"/>
            <ac:spMk id="2" creationId="{96B44E46-FF5A-4B22-808B-7CE80DD17DC0}"/>
          </ac:spMkLst>
        </pc:spChg>
        <pc:spChg chg="mod">
          <ac:chgData name="Domonkos Márk" userId="5b754e74-2ec2-4aaf-b9f5-cf8f0656bdfa" providerId="ADAL" clId="{F4C2286D-0DBE-4644-A538-34A6C903FB9C}" dt="2022-01-21T22:20:27.531" v="35414" actId="20577"/>
          <ac:spMkLst>
            <pc:docMk/>
            <pc:sldMk cId="3011745067" sldId="1038"/>
            <ac:spMk id="6" creationId="{F0CA5576-C11F-4765-A9C0-39A0A6788388}"/>
          </ac:spMkLst>
        </pc:spChg>
        <pc:picChg chg="add del mod">
          <ac:chgData name="Domonkos Márk" userId="5b754e74-2ec2-4aaf-b9f5-cf8f0656bdfa" providerId="ADAL" clId="{F4C2286D-0DBE-4644-A538-34A6C903FB9C}" dt="2022-01-21T22:20:36.923" v="35416"/>
          <ac:picMkLst>
            <pc:docMk/>
            <pc:sldMk cId="3011745067" sldId="1038"/>
            <ac:picMk id="7" creationId="{4185F2E5-FBA7-4585-9FDF-F78923031A59}"/>
          </ac:picMkLst>
        </pc:picChg>
        <pc:picChg chg="add mod">
          <ac:chgData name="Domonkos Márk" userId="5b754e74-2ec2-4aaf-b9f5-cf8f0656bdfa" providerId="ADAL" clId="{F4C2286D-0DBE-4644-A538-34A6C903FB9C}" dt="2022-01-21T22:20:38.549" v="35417"/>
          <ac:picMkLst>
            <pc:docMk/>
            <pc:sldMk cId="3011745067" sldId="1038"/>
            <ac:picMk id="8" creationId="{39F36E6A-6BE4-43AD-954B-EACC5B66E51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22:22:05.275" v="35468"/>
        <pc:sldMkLst>
          <pc:docMk/>
          <pc:sldMk cId="198044898" sldId="1039"/>
        </pc:sldMkLst>
        <pc:spChg chg="del">
          <ac:chgData name="Domonkos Márk" userId="5b754e74-2ec2-4aaf-b9f5-cf8f0656bdfa" providerId="ADAL" clId="{F4C2286D-0DBE-4644-A538-34A6C903FB9C}" dt="2022-01-21T22:22:05.275" v="35468"/>
          <ac:spMkLst>
            <pc:docMk/>
            <pc:sldMk cId="198044898" sldId="1039"/>
            <ac:spMk id="2" creationId="{D10CD1BF-FA3F-4DD5-AE42-D71937D134F3}"/>
          </ac:spMkLst>
        </pc:spChg>
        <pc:spChg chg="mod">
          <ac:chgData name="Domonkos Márk" userId="5b754e74-2ec2-4aaf-b9f5-cf8f0656bdfa" providerId="ADAL" clId="{F4C2286D-0DBE-4644-A538-34A6C903FB9C}" dt="2022-01-21T22:22:01.847" v="35467"/>
          <ac:spMkLst>
            <pc:docMk/>
            <pc:sldMk cId="198044898" sldId="1039"/>
            <ac:spMk id="6" creationId="{E4FEC06F-E3C3-4075-8BD4-230C60585C09}"/>
          </ac:spMkLst>
        </pc:spChg>
        <pc:picChg chg="add mod">
          <ac:chgData name="Domonkos Márk" userId="5b754e74-2ec2-4aaf-b9f5-cf8f0656bdfa" providerId="ADAL" clId="{F4C2286D-0DBE-4644-A538-34A6C903FB9C}" dt="2022-01-21T22:22:05.275" v="35468"/>
          <ac:picMkLst>
            <pc:docMk/>
            <pc:sldMk cId="198044898" sldId="1039"/>
            <ac:picMk id="7" creationId="{C14E5C54-0EC6-43DE-AC43-DC1269C7B45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22:22:26.206" v="35471"/>
        <pc:sldMkLst>
          <pc:docMk/>
          <pc:sldMk cId="87029603" sldId="1040"/>
        </pc:sldMkLst>
        <pc:spChg chg="del">
          <ac:chgData name="Domonkos Márk" userId="5b754e74-2ec2-4aaf-b9f5-cf8f0656bdfa" providerId="ADAL" clId="{F4C2286D-0DBE-4644-A538-34A6C903FB9C}" dt="2022-01-21T22:22:12.732" v="35470"/>
          <ac:spMkLst>
            <pc:docMk/>
            <pc:sldMk cId="87029603" sldId="1040"/>
            <ac:spMk id="2" creationId="{5468861C-A488-4B38-A487-6AF31BFEBA22}"/>
          </ac:spMkLst>
        </pc:spChg>
        <pc:spChg chg="mod">
          <ac:chgData name="Domonkos Márk" userId="5b754e74-2ec2-4aaf-b9f5-cf8f0656bdfa" providerId="ADAL" clId="{F4C2286D-0DBE-4644-A538-34A6C903FB9C}" dt="2022-01-21T22:22:26.206" v="35471"/>
          <ac:spMkLst>
            <pc:docMk/>
            <pc:sldMk cId="87029603" sldId="1040"/>
            <ac:spMk id="6" creationId="{DB020241-7DAA-4819-AF5F-693AF7301C5B}"/>
          </ac:spMkLst>
        </pc:spChg>
        <pc:picChg chg="add mod">
          <ac:chgData name="Domonkos Márk" userId="5b754e74-2ec2-4aaf-b9f5-cf8f0656bdfa" providerId="ADAL" clId="{F4C2286D-0DBE-4644-A538-34A6C903FB9C}" dt="2022-01-21T22:22:12.732" v="35470"/>
          <ac:picMkLst>
            <pc:docMk/>
            <pc:sldMk cId="87029603" sldId="1040"/>
            <ac:picMk id="7" creationId="{207A4194-F74E-4395-BA35-D681177DE625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2:23:26.479" v="35518" actId="20577"/>
        <pc:sldMkLst>
          <pc:docMk/>
          <pc:sldMk cId="4065819325" sldId="1041"/>
        </pc:sldMkLst>
        <pc:spChg chg="mod">
          <ac:chgData name="Domonkos Márk" userId="5b754e74-2ec2-4aaf-b9f5-cf8f0656bdfa" providerId="ADAL" clId="{F4C2286D-0DBE-4644-A538-34A6C903FB9C}" dt="2022-01-21T22:23:02.605" v="35477" actId="14100"/>
          <ac:spMkLst>
            <pc:docMk/>
            <pc:sldMk cId="4065819325" sldId="1041"/>
            <ac:spMk id="2" creationId="{23C67616-8B62-4624-B31F-7DB731E07991}"/>
          </ac:spMkLst>
        </pc:spChg>
        <pc:spChg chg="mod">
          <ac:chgData name="Domonkos Márk" userId="5b754e74-2ec2-4aaf-b9f5-cf8f0656bdfa" providerId="ADAL" clId="{F4C2286D-0DBE-4644-A538-34A6C903FB9C}" dt="2022-01-21T22:22:45.338" v="35473"/>
          <ac:spMkLst>
            <pc:docMk/>
            <pc:sldMk cId="4065819325" sldId="1041"/>
            <ac:spMk id="6" creationId="{694AB3E8-01BE-41B2-AA19-473B75666A81}"/>
          </ac:spMkLst>
        </pc:spChg>
        <pc:graphicFrameChg chg="add mod modGraphic">
          <ac:chgData name="Domonkos Márk" userId="5b754e74-2ec2-4aaf-b9f5-cf8f0656bdfa" providerId="ADAL" clId="{F4C2286D-0DBE-4644-A538-34A6C903FB9C}" dt="2022-01-21T22:23:26.479" v="35518" actId="20577"/>
          <ac:graphicFrameMkLst>
            <pc:docMk/>
            <pc:sldMk cId="4065819325" sldId="1041"/>
            <ac:graphicFrameMk id="7" creationId="{ED8068D5-287F-4AC8-98BD-DAE609688908}"/>
          </ac:graphicFrameMkLst>
        </pc:graphicFrameChg>
      </pc:sldChg>
      <pc:sldChg chg="modSp new mod">
        <pc:chgData name="Domonkos Márk" userId="5b754e74-2ec2-4aaf-b9f5-cf8f0656bdfa" providerId="ADAL" clId="{F4C2286D-0DBE-4644-A538-34A6C903FB9C}" dt="2022-01-21T22:24:13.085" v="35526" actId="20577"/>
        <pc:sldMkLst>
          <pc:docMk/>
          <pc:sldMk cId="1437540731" sldId="1042"/>
        </pc:sldMkLst>
        <pc:spChg chg="mod">
          <ac:chgData name="Domonkos Márk" userId="5b754e74-2ec2-4aaf-b9f5-cf8f0656bdfa" providerId="ADAL" clId="{F4C2286D-0DBE-4644-A538-34A6C903FB9C}" dt="2022-01-21T22:24:13.085" v="35526" actId="20577"/>
          <ac:spMkLst>
            <pc:docMk/>
            <pc:sldMk cId="1437540731" sldId="1042"/>
            <ac:spMk id="2" creationId="{195087BB-E22A-4C5A-BCDB-CA0C51286AAB}"/>
          </ac:spMkLst>
        </pc:spChg>
        <pc:spChg chg="mod">
          <ac:chgData name="Domonkos Márk" userId="5b754e74-2ec2-4aaf-b9f5-cf8f0656bdfa" providerId="ADAL" clId="{F4C2286D-0DBE-4644-A538-34A6C903FB9C}" dt="2022-01-21T22:24:06.540" v="35522"/>
          <ac:spMkLst>
            <pc:docMk/>
            <pc:sldMk cId="1437540731" sldId="1042"/>
            <ac:spMk id="6" creationId="{0B6D0D7F-011E-4E35-B350-091C59704AA8}"/>
          </ac:spMkLst>
        </pc:spChg>
      </pc:sldChg>
      <pc:sldChg chg="modSp new mod">
        <pc:chgData name="Domonkos Márk" userId="5b754e74-2ec2-4aaf-b9f5-cf8f0656bdfa" providerId="ADAL" clId="{F4C2286D-0DBE-4644-A538-34A6C903FB9C}" dt="2022-01-21T22:23:52.399" v="35521"/>
        <pc:sldMkLst>
          <pc:docMk/>
          <pc:sldMk cId="928124014" sldId="1043"/>
        </pc:sldMkLst>
        <pc:spChg chg="mod">
          <ac:chgData name="Domonkos Márk" userId="5b754e74-2ec2-4aaf-b9f5-cf8f0656bdfa" providerId="ADAL" clId="{F4C2286D-0DBE-4644-A538-34A6C903FB9C}" dt="2022-01-21T22:23:52.399" v="35521"/>
          <ac:spMkLst>
            <pc:docMk/>
            <pc:sldMk cId="928124014" sldId="1043"/>
            <ac:spMk id="2" creationId="{15F6AC2D-2492-401C-9220-7D6812143EF0}"/>
          </ac:spMkLst>
        </pc:spChg>
      </pc:sldChg>
      <pc:sldChg chg="modSp new mod">
        <pc:chgData name="Domonkos Márk" userId="5b754e74-2ec2-4aaf-b9f5-cf8f0656bdfa" providerId="ADAL" clId="{F4C2286D-0DBE-4644-A538-34A6C903FB9C}" dt="2022-01-21T22:24:31.374" v="35532" actId="20577"/>
        <pc:sldMkLst>
          <pc:docMk/>
          <pc:sldMk cId="2357755688" sldId="1044"/>
        </pc:sldMkLst>
        <pc:spChg chg="mod">
          <ac:chgData name="Domonkos Márk" userId="5b754e74-2ec2-4aaf-b9f5-cf8f0656bdfa" providerId="ADAL" clId="{F4C2286D-0DBE-4644-A538-34A6C903FB9C}" dt="2022-01-21T22:24:31.374" v="35532" actId="20577"/>
          <ac:spMkLst>
            <pc:docMk/>
            <pc:sldMk cId="2357755688" sldId="1044"/>
            <ac:spMk id="2" creationId="{32B8F02A-CFFB-4E30-A8C0-616838E16B5F}"/>
          </ac:spMkLst>
        </pc:spChg>
        <pc:spChg chg="mod">
          <ac:chgData name="Domonkos Márk" userId="5b754e74-2ec2-4aaf-b9f5-cf8f0656bdfa" providerId="ADAL" clId="{F4C2286D-0DBE-4644-A538-34A6C903FB9C}" dt="2022-01-21T22:24:26.334" v="35528"/>
          <ac:spMkLst>
            <pc:docMk/>
            <pc:sldMk cId="2357755688" sldId="1044"/>
            <ac:spMk id="6" creationId="{21951A81-04BD-4708-9212-762AE07D8C55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1T22:24:56.040" v="35557" actId="20577"/>
        <pc:sldMkLst>
          <pc:docMk/>
          <pc:sldMk cId="3055452302" sldId="1045"/>
        </pc:sldMkLst>
        <pc:spChg chg="del">
          <ac:chgData name="Domonkos Márk" userId="5b754e74-2ec2-4aaf-b9f5-cf8f0656bdfa" providerId="ADAL" clId="{F4C2286D-0DBE-4644-A538-34A6C903FB9C}" dt="2022-01-21T22:24:46.737" v="35534"/>
          <ac:spMkLst>
            <pc:docMk/>
            <pc:sldMk cId="3055452302" sldId="1045"/>
            <ac:spMk id="2" creationId="{0D2D8784-5634-43BB-AC18-61563E3954AA}"/>
          </ac:spMkLst>
        </pc:spChg>
        <pc:spChg chg="mod">
          <ac:chgData name="Domonkos Márk" userId="5b754e74-2ec2-4aaf-b9f5-cf8f0656bdfa" providerId="ADAL" clId="{F4C2286D-0DBE-4644-A538-34A6C903FB9C}" dt="2022-01-21T22:24:56.040" v="35557" actId="20577"/>
          <ac:spMkLst>
            <pc:docMk/>
            <pc:sldMk cId="3055452302" sldId="1045"/>
            <ac:spMk id="6" creationId="{F1F6325C-B92E-4713-A00D-A6688BB27B3C}"/>
          </ac:spMkLst>
        </pc:spChg>
        <pc:picChg chg="add mod">
          <ac:chgData name="Domonkos Márk" userId="5b754e74-2ec2-4aaf-b9f5-cf8f0656bdfa" providerId="ADAL" clId="{F4C2286D-0DBE-4644-A538-34A6C903FB9C}" dt="2022-01-21T22:24:46.737" v="35534"/>
          <ac:picMkLst>
            <pc:docMk/>
            <pc:sldMk cId="3055452302" sldId="1045"/>
            <ac:picMk id="7" creationId="{EB454B2C-281E-4FBA-9102-4D5DFACE9A17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2:26:35.523" v="35598" actId="20577"/>
        <pc:sldMkLst>
          <pc:docMk/>
          <pc:sldMk cId="1784808938" sldId="1046"/>
        </pc:sldMkLst>
        <pc:spChg chg="mod">
          <ac:chgData name="Domonkos Márk" userId="5b754e74-2ec2-4aaf-b9f5-cf8f0656bdfa" providerId="ADAL" clId="{F4C2286D-0DBE-4644-A538-34A6C903FB9C}" dt="2022-01-21T22:26:35.523" v="35598" actId="20577"/>
          <ac:spMkLst>
            <pc:docMk/>
            <pc:sldMk cId="1784808938" sldId="1046"/>
            <ac:spMk id="2" creationId="{D7AA40A7-6B0D-4146-ACC8-2E171A94CDA6}"/>
          </ac:spMkLst>
        </pc:spChg>
        <pc:spChg chg="mod">
          <ac:chgData name="Domonkos Márk" userId="5b754e74-2ec2-4aaf-b9f5-cf8f0656bdfa" providerId="ADAL" clId="{F4C2286D-0DBE-4644-A538-34A6C903FB9C}" dt="2022-01-21T22:25:22.645" v="35559"/>
          <ac:spMkLst>
            <pc:docMk/>
            <pc:sldMk cId="1784808938" sldId="1046"/>
            <ac:spMk id="6" creationId="{66398B31-180E-4860-9B64-B4B8743A0419}"/>
          </ac:spMkLst>
        </pc:spChg>
        <pc:picChg chg="add mod">
          <ac:chgData name="Domonkos Márk" userId="5b754e74-2ec2-4aaf-b9f5-cf8f0656bdfa" providerId="ADAL" clId="{F4C2286D-0DBE-4644-A538-34A6C903FB9C}" dt="2022-01-21T22:25:56.350" v="35576" actId="1076"/>
          <ac:picMkLst>
            <pc:docMk/>
            <pc:sldMk cId="1784808938" sldId="1046"/>
            <ac:picMk id="7" creationId="{B0D5BE71-8099-48CE-A40C-9BE7058F6E50}"/>
          </ac:picMkLst>
        </pc:picChg>
        <pc:picChg chg="add mod">
          <ac:chgData name="Domonkos Márk" userId="5b754e74-2ec2-4aaf-b9f5-cf8f0656bdfa" providerId="ADAL" clId="{F4C2286D-0DBE-4644-A538-34A6C903FB9C}" dt="2022-01-21T22:26:08.141" v="35583" actId="1076"/>
          <ac:picMkLst>
            <pc:docMk/>
            <pc:sldMk cId="1784808938" sldId="1046"/>
            <ac:picMk id="8" creationId="{1C3778CD-99F7-4A87-814D-0B2ECA0790D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22:26:55.388" v="35601"/>
        <pc:sldMkLst>
          <pc:docMk/>
          <pc:sldMk cId="4101865938" sldId="1047"/>
        </pc:sldMkLst>
        <pc:spChg chg="del">
          <ac:chgData name="Domonkos Márk" userId="5b754e74-2ec2-4aaf-b9f5-cf8f0656bdfa" providerId="ADAL" clId="{F4C2286D-0DBE-4644-A538-34A6C903FB9C}" dt="2022-01-21T22:26:55.388" v="35601"/>
          <ac:spMkLst>
            <pc:docMk/>
            <pc:sldMk cId="4101865938" sldId="1047"/>
            <ac:spMk id="2" creationId="{B1FDB5B0-6CD1-4DF5-BDE7-A5F34B367AEA}"/>
          </ac:spMkLst>
        </pc:spChg>
        <pc:spChg chg="mod">
          <ac:chgData name="Domonkos Márk" userId="5b754e74-2ec2-4aaf-b9f5-cf8f0656bdfa" providerId="ADAL" clId="{F4C2286D-0DBE-4644-A538-34A6C903FB9C}" dt="2022-01-21T22:26:52.037" v="35600"/>
          <ac:spMkLst>
            <pc:docMk/>
            <pc:sldMk cId="4101865938" sldId="1047"/>
            <ac:spMk id="6" creationId="{140CEA7D-801A-4AB2-A8E6-F75C3FA2F8C8}"/>
          </ac:spMkLst>
        </pc:spChg>
        <pc:picChg chg="add mod">
          <ac:chgData name="Domonkos Márk" userId="5b754e74-2ec2-4aaf-b9f5-cf8f0656bdfa" providerId="ADAL" clId="{F4C2286D-0DBE-4644-A538-34A6C903FB9C}" dt="2022-01-21T22:26:55.388" v="35601"/>
          <ac:picMkLst>
            <pc:docMk/>
            <pc:sldMk cId="4101865938" sldId="1047"/>
            <ac:picMk id="7" creationId="{CB75EA25-3BD6-4E64-A973-7C11A55E4B84}"/>
          </ac:picMkLst>
        </pc:picChg>
      </pc:sldChg>
      <pc:sldChg chg="modSp new mod">
        <pc:chgData name="Domonkos Márk" userId="5b754e74-2ec2-4aaf-b9f5-cf8f0656bdfa" providerId="ADAL" clId="{F4C2286D-0DBE-4644-A538-34A6C903FB9C}" dt="2022-01-21T22:27:16.519" v="35606" actId="20577"/>
        <pc:sldMkLst>
          <pc:docMk/>
          <pc:sldMk cId="215264773" sldId="1048"/>
        </pc:sldMkLst>
        <pc:spChg chg="mod">
          <ac:chgData name="Domonkos Márk" userId="5b754e74-2ec2-4aaf-b9f5-cf8f0656bdfa" providerId="ADAL" clId="{F4C2286D-0DBE-4644-A538-34A6C903FB9C}" dt="2022-01-21T22:27:16.519" v="35606" actId="20577"/>
          <ac:spMkLst>
            <pc:docMk/>
            <pc:sldMk cId="215264773" sldId="1048"/>
            <ac:spMk id="2" creationId="{918B9992-7B68-4A10-86FA-372C83A84B54}"/>
          </ac:spMkLst>
        </pc:spChg>
        <pc:spChg chg="mod">
          <ac:chgData name="Domonkos Márk" userId="5b754e74-2ec2-4aaf-b9f5-cf8f0656bdfa" providerId="ADAL" clId="{F4C2286D-0DBE-4644-A538-34A6C903FB9C}" dt="2022-01-21T22:27:11.694" v="35603"/>
          <ac:spMkLst>
            <pc:docMk/>
            <pc:sldMk cId="215264773" sldId="1048"/>
            <ac:spMk id="6" creationId="{A2718B70-4E53-410B-87E5-3DC259877B4A}"/>
          </ac:spMkLst>
        </pc:spChg>
      </pc:sldChg>
      <pc:sldChg chg="addSp modSp new mod">
        <pc:chgData name="Domonkos Márk" userId="5b754e74-2ec2-4aaf-b9f5-cf8f0656bdfa" providerId="ADAL" clId="{F4C2286D-0DBE-4644-A538-34A6C903FB9C}" dt="2022-01-21T22:27:52.101" v="35617" actId="1076"/>
        <pc:sldMkLst>
          <pc:docMk/>
          <pc:sldMk cId="314401910" sldId="1049"/>
        </pc:sldMkLst>
        <pc:spChg chg="mod">
          <ac:chgData name="Domonkos Márk" userId="5b754e74-2ec2-4aaf-b9f5-cf8f0656bdfa" providerId="ADAL" clId="{F4C2286D-0DBE-4644-A538-34A6C903FB9C}" dt="2022-01-21T22:27:40.913" v="35613" actId="27636"/>
          <ac:spMkLst>
            <pc:docMk/>
            <pc:sldMk cId="314401910" sldId="1049"/>
            <ac:spMk id="2" creationId="{FCCAE0C3-65A7-48B6-B455-763D2BEB7752}"/>
          </ac:spMkLst>
        </pc:spChg>
        <pc:spChg chg="mod">
          <ac:chgData name="Domonkos Márk" userId="5b754e74-2ec2-4aaf-b9f5-cf8f0656bdfa" providerId="ADAL" clId="{F4C2286D-0DBE-4644-A538-34A6C903FB9C}" dt="2022-01-21T22:27:30.798" v="35608"/>
          <ac:spMkLst>
            <pc:docMk/>
            <pc:sldMk cId="314401910" sldId="1049"/>
            <ac:spMk id="6" creationId="{4447A6DC-48DF-4A3B-AE91-FD6B8B0A5ED7}"/>
          </ac:spMkLst>
        </pc:spChg>
        <pc:picChg chg="add mod">
          <ac:chgData name="Domonkos Márk" userId="5b754e74-2ec2-4aaf-b9f5-cf8f0656bdfa" providerId="ADAL" clId="{F4C2286D-0DBE-4644-A538-34A6C903FB9C}" dt="2022-01-21T22:27:52.101" v="35617" actId="1076"/>
          <ac:picMkLst>
            <pc:docMk/>
            <pc:sldMk cId="314401910" sldId="1049"/>
            <ac:picMk id="7" creationId="{9ACDF3E8-A911-4D8F-ACD0-E1E969982D21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2:28:47.493" v="35640" actId="1076"/>
        <pc:sldMkLst>
          <pc:docMk/>
          <pc:sldMk cId="4118655608" sldId="1050"/>
        </pc:sldMkLst>
        <pc:spChg chg="mod">
          <ac:chgData name="Domonkos Márk" userId="5b754e74-2ec2-4aaf-b9f5-cf8f0656bdfa" providerId="ADAL" clId="{F4C2286D-0DBE-4644-A538-34A6C903FB9C}" dt="2022-01-21T22:28:28.746" v="35633" actId="14100"/>
          <ac:spMkLst>
            <pc:docMk/>
            <pc:sldMk cId="4118655608" sldId="1050"/>
            <ac:spMk id="2" creationId="{1A3FED7E-2601-4212-9CB6-6C524C13CEDC}"/>
          </ac:spMkLst>
        </pc:spChg>
        <pc:spChg chg="mod">
          <ac:chgData name="Domonkos Márk" userId="5b754e74-2ec2-4aaf-b9f5-cf8f0656bdfa" providerId="ADAL" clId="{F4C2286D-0DBE-4644-A538-34A6C903FB9C}" dt="2022-01-21T22:28:02.641" v="35619"/>
          <ac:spMkLst>
            <pc:docMk/>
            <pc:sldMk cId="4118655608" sldId="1050"/>
            <ac:spMk id="6" creationId="{1C0E99C9-6E31-48FB-BE13-D5733D54E18B}"/>
          </ac:spMkLst>
        </pc:spChg>
        <pc:picChg chg="add mod">
          <ac:chgData name="Domonkos Márk" userId="5b754e74-2ec2-4aaf-b9f5-cf8f0656bdfa" providerId="ADAL" clId="{F4C2286D-0DBE-4644-A538-34A6C903FB9C}" dt="2022-01-21T22:28:44.140" v="35638" actId="1076"/>
          <ac:picMkLst>
            <pc:docMk/>
            <pc:sldMk cId="4118655608" sldId="1050"/>
            <ac:picMk id="7" creationId="{32D9A1E0-5408-4440-95B9-38BD46CBFB3C}"/>
          </ac:picMkLst>
        </pc:picChg>
        <pc:picChg chg="add mod">
          <ac:chgData name="Domonkos Márk" userId="5b754e74-2ec2-4aaf-b9f5-cf8f0656bdfa" providerId="ADAL" clId="{F4C2286D-0DBE-4644-A538-34A6C903FB9C}" dt="2022-01-21T22:28:47.493" v="35640" actId="1076"/>
          <ac:picMkLst>
            <pc:docMk/>
            <pc:sldMk cId="4118655608" sldId="1050"/>
            <ac:picMk id="8" creationId="{33A860E1-324A-4090-B7E1-C32F2C938828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2:30:38.972" v="35688" actId="20577"/>
        <pc:sldMkLst>
          <pc:docMk/>
          <pc:sldMk cId="1578501661" sldId="1051"/>
        </pc:sldMkLst>
        <pc:spChg chg="mod">
          <ac:chgData name="Domonkos Márk" userId="5b754e74-2ec2-4aaf-b9f5-cf8f0656bdfa" providerId="ADAL" clId="{F4C2286D-0DBE-4644-A538-34A6C903FB9C}" dt="2022-01-21T22:30:38.972" v="35688" actId="20577"/>
          <ac:spMkLst>
            <pc:docMk/>
            <pc:sldMk cId="1578501661" sldId="1051"/>
            <ac:spMk id="2" creationId="{4C49FBC2-9518-4783-B40A-9B2258E769C3}"/>
          </ac:spMkLst>
        </pc:spChg>
        <pc:spChg chg="mod">
          <ac:chgData name="Domonkos Márk" userId="5b754e74-2ec2-4aaf-b9f5-cf8f0656bdfa" providerId="ADAL" clId="{F4C2286D-0DBE-4644-A538-34A6C903FB9C}" dt="2022-01-21T22:29:08.283" v="35642"/>
          <ac:spMkLst>
            <pc:docMk/>
            <pc:sldMk cId="1578501661" sldId="1051"/>
            <ac:spMk id="6" creationId="{EC04B3B7-488F-487A-A200-54DD10BC5138}"/>
          </ac:spMkLst>
        </pc:spChg>
        <pc:picChg chg="add mod">
          <ac:chgData name="Domonkos Márk" userId="5b754e74-2ec2-4aaf-b9f5-cf8f0656bdfa" providerId="ADAL" clId="{F4C2286D-0DBE-4644-A538-34A6C903FB9C}" dt="2022-01-21T22:30:21.116" v="35668" actId="1076"/>
          <ac:picMkLst>
            <pc:docMk/>
            <pc:sldMk cId="1578501661" sldId="1051"/>
            <ac:picMk id="7" creationId="{F8A43025-3002-45A5-8D3B-A9803859781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22:32:44.955" v="35727" actId="1076"/>
        <pc:sldMkLst>
          <pc:docMk/>
          <pc:sldMk cId="732173975" sldId="1052"/>
        </pc:sldMkLst>
        <pc:spChg chg="mod">
          <ac:chgData name="Domonkos Márk" userId="5b754e74-2ec2-4aaf-b9f5-cf8f0656bdfa" providerId="ADAL" clId="{F4C2286D-0DBE-4644-A538-34A6C903FB9C}" dt="2022-01-21T22:31:55.504" v="35705" actId="14100"/>
          <ac:spMkLst>
            <pc:docMk/>
            <pc:sldMk cId="732173975" sldId="1052"/>
            <ac:spMk id="2" creationId="{897DCB40-DBCC-4304-B804-5ABAE617C338}"/>
          </ac:spMkLst>
        </pc:spChg>
        <pc:spChg chg="mod">
          <ac:chgData name="Domonkos Márk" userId="5b754e74-2ec2-4aaf-b9f5-cf8f0656bdfa" providerId="ADAL" clId="{F4C2286D-0DBE-4644-A538-34A6C903FB9C}" dt="2022-01-21T22:31:08.653" v="35690"/>
          <ac:spMkLst>
            <pc:docMk/>
            <pc:sldMk cId="732173975" sldId="1052"/>
            <ac:spMk id="6" creationId="{2C462C8D-00FD-4E7C-A216-BD9D9B17C176}"/>
          </ac:spMkLst>
        </pc:spChg>
        <pc:spChg chg="add del mod">
          <ac:chgData name="Domonkos Márk" userId="5b754e74-2ec2-4aaf-b9f5-cf8f0656bdfa" providerId="ADAL" clId="{F4C2286D-0DBE-4644-A538-34A6C903FB9C}" dt="2022-01-21T22:31:49.256" v="35702" actId="478"/>
          <ac:spMkLst>
            <pc:docMk/>
            <pc:sldMk cId="732173975" sldId="1052"/>
            <ac:spMk id="7" creationId="{B12C994E-34DE-44C8-BDAB-5FA30D80900A}"/>
          </ac:spMkLst>
        </pc:spChg>
        <pc:picChg chg="add mod">
          <ac:chgData name="Domonkos Márk" userId="5b754e74-2ec2-4aaf-b9f5-cf8f0656bdfa" providerId="ADAL" clId="{F4C2286D-0DBE-4644-A538-34A6C903FB9C}" dt="2022-01-21T22:31:59.566" v="35707" actId="1076"/>
          <ac:picMkLst>
            <pc:docMk/>
            <pc:sldMk cId="732173975" sldId="1052"/>
            <ac:picMk id="8" creationId="{144A0401-5EE8-40F0-87AA-33CF95C6D6A7}"/>
          </ac:picMkLst>
        </pc:picChg>
        <pc:picChg chg="add mod">
          <ac:chgData name="Domonkos Márk" userId="5b754e74-2ec2-4aaf-b9f5-cf8f0656bdfa" providerId="ADAL" clId="{F4C2286D-0DBE-4644-A538-34A6C903FB9C}" dt="2022-01-21T22:32:22.755" v="35715" actId="1076"/>
          <ac:picMkLst>
            <pc:docMk/>
            <pc:sldMk cId="732173975" sldId="1052"/>
            <ac:picMk id="9" creationId="{764FF65F-D00B-416F-84BF-AC39EEA4817B}"/>
          </ac:picMkLst>
        </pc:picChg>
        <pc:picChg chg="add mod">
          <ac:chgData name="Domonkos Márk" userId="5b754e74-2ec2-4aaf-b9f5-cf8f0656bdfa" providerId="ADAL" clId="{F4C2286D-0DBE-4644-A538-34A6C903FB9C}" dt="2022-01-21T22:32:44.955" v="35727" actId="1076"/>
          <ac:picMkLst>
            <pc:docMk/>
            <pc:sldMk cId="732173975" sldId="1052"/>
            <ac:picMk id="10" creationId="{CE7AD954-5A1B-47FA-8FB6-2BE254AFD274}"/>
          </ac:picMkLst>
        </pc:picChg>
        <pc:picChg chg="add mod">
          <ac:chgData name="Domonkos Márk" userId="5b754e74-2ec2-4aaf-b9f5-cf8f0656bdfa" providerId="ADAL" clId="{F4C2286D-0DBE-4644-A538-34A6C903FB9C}" dt="2022-01-21T22:32:37.340" v="35724" actId="1076"/>
          <ac:picMkLst>
            <pc:docMk/>
            <pc:sldMk cId="732173975" sldId="1052"/>
            <ac:picMk id="11" creationId="{CCD93130-1F80-47A2-BDF5-27234586C328}"/>
          </ac:picMkLst>
        </pc:picChg>
        <pc:picChg chg="add mod">
          <ac:chgData name="Domonkos Márk" userId="5b754e74-2ec2-4aaf-b9f5-cf8f0656bdfa" providerId="ADAL" clId="{F4C2286D-0DBE-4644-A538-34A6C903FB9C}" dt="2022-01-21T22:32:34.035" v="35722" actId="1076"/>
          <ac:picMkLst>
            <pc:docMk/>
            <pc:sldMk cId="732173975" sldId="1052"/>
            <ac:picMk id="12" creationId="{6C7A6B51-E339-426B-822E-91582EED1F70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2:33:06.413" v="35734" actId="1076"/>
        <pc:sldMkLst>
          <pc:docMk/>
          <pc:sldMk cId="4134976379" sldId="1053"/>
        </pc:sldMkLst>
        <pc:spChg chg="mod">
          <ac:chgData name="Domonkos Márk" userId="5b754e74-2ec2-4aaf-b9f5-cf8f0656bdfa" providerId="ADAL" clId="{F4C2286D-0DBE-4644-A538-34A6C903FB9C}" dt="2022-01-21T22:32:58.605" v="35731" actId="27636"/>
          <ac:spMkLst>
            <pc:docMk/>
            <pc:sldMk cId="4134976379" sldId="1053"/>
            <ac:spMk id="2" creationId="{82A70A3C-A555-4EAA-944A-2702EC2D304A}"/>
          </ac:spMkLst>
        </pc:spChg>
        <pc:spChg chg="mod">
          <ac:chgData name="Domonkos Márk" userId="5b754e74-2ec2-4aaf-b9f5-cf8f0656bdfa" providerId="ADAL" clId="{F4C2286D-0DBE-4644-A538-34A6C903FB9C}" dt="2022-01-21T22:32:54.919" v="35729"/>
          <ac:spMkLst>
            <pc:docMk/>
            <pc:sldMk cId="4134976379" sldId="1053"/>
            <ac:spMk id="6" creationId="{E3C9CDF6-8B67-4620-828C-5CFBD5267044}"/>
          </ac:spMkLst>
        </pc:spChg>
        <pc:picChg chg="add mod">
          <ac:chgData name="Domonkos Márk" userId="5b754e74-2ec2-4aaf-b9f5-cf8f0656bdfa" providerId="ADAL" clId="{F4C2286D-0DBE-4644-A538-34A6C903FB9C}" dt="2022-01-21T22:33:06.413" v="35734" actId="1076"/>
          <ac:picMkLst>
            <pc:docMk/>
            <pc:sldMk cId="4134976379" sldId="1053"/>
            <ac:picMk id="7" creationId="{51FFFB02-0B8B-4931-A54C-3009430FB9E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1T22:33:53.765" v="35752" actId="14100"/>
        <pc:sldMkLst>
          <pc:docMk/>
          <pc:sldMk cId="3137482698" sldId="1054"/>
        </pc:sldMkLst>
        <pc:spChg chg="mod">
          <ac:chgData name="Domonkos Márk" userId="5b754e74-2ec2-4aaf-b9f5-cf8f0656bdfa" providerId="ADAL" clId="{F4C2286D-0DBE-4644-A538-34A6C903FB9C}" dt="2022-01-21T22:33:48.692" v="35750" actId="14100"/>
          <ac:spMkLst>
            <pc:docMk/>
            <pc:sldMk cId="3137482698" sldId="1054"/>
            <ac:spMk id="2" creationId="{B1B3B4B0-D837-46CD-B337-1F6A76E9155F}"/>
          </ac:spMkLst>
        </pc:spChg>
        <pc:spChg chg="mod">
          <ac:chgData name="Domonkos Márk" userId="5b754e74-2ec2-4aaf-b9f5-cf8f0656bdfa" providerId="ADAL" clId="{F4C2286D-0DBE-4644-A538-34A6C903FB9C}" dt="2022-01-21T22:33:24.143" v="35736"/>
          <ac:spMkLst>
            <pc:docMk/>
            <pc:sldMk cId="3137482698" sldId="1054"/>
            <ac:spMk id="6" creationId="{2E826748-E8CA-4D3F-A934-B0EA5A22932A}"/>
          </ac:spMkLst>
        </pc:spChg>
        <pc:picChg chg="add mod">
          <ac:chgData name="Domonkos Márk" userId="5b754e74-2ec2-4aaf-b9f5-cf8f0656bdfa" providerId="ADAL" clId="{F4C2286D-0DBE-4644-A538-34A6C903FB9C}" dt="2022-01-21T22:33:53.765" v="35752" actId="14100"/>
          <ac:picMkLst>
            <pc:docMk/>
            <pc:sldMk cId="3137482698" sldId="1054"/>
            <ac:picMk id="7" creationId="{70CD29BA-F7C4-416A-9587-354BF7EF1DB8}"/>
          </ac:picMkLst>
        </pc:picChg>
        <pc:picChg chg="add del mod">
          <ac:chgData name="Domonkos Márk" userId="5b754e74-2ec2-4aaf-b9f5-cf8f0656bdfa" providerId="ADAL" clId="{F4C2286D-0DBE-4644-A538-34A6C903FB9C}" dt="2022-01-21T22:33:38.339" v="35742" actId="478"/>
          <ac:picMkLst>
            <pc:docMk/>
            <pc:sldMk cId="3137482698" sldId="1054"/>
            <ac:picMk id="8" creationId="{83B9C48F-8711-4399-A71F-1F7E58ED2603}"/>
          </ac:picMkLst>
        </pc:picChg>
      </pc:sldChg>
      <pc:sldChg chg="addSp modSp new mod">
        <pc:chgData name="Domonkos Márk" userId="5b754e74-2ec2-4aaf-b9f5-cf8f0656bdfa" providerId="ADAL" clId="{F4C2286D-0DBE-4644-A538-34A6C903FB9C}" dt="2022-01-21T22:34:47.955" v="35778" actId="14100"/>
        <pc:sldMkLst>
          <pc:docMk/>
          <pc:sldMk cId="2338576627" sldId="1055"/>
        </pc:sldMkLst>
        <pc:spChg chg="mod">
          <ac:chgData name="Domonkos Márk" userId="5b754e74-2ec2-4aaf-b9f5-cf8f0656bdfa" providerId="ADAL" clId="{F4C2286D-0DBE-4644-A538-34A6C903FB9C}" dt="2022-01-21T22:34:37.379" v="35775" actId="27636"/>
          <ac:spMkLst>
            <pc:docMk/>
            <pc:sldMk cId="2338576627" sldId="1055"/>
            <ac:spMk id="2" creationId="{A1399852-5C64-4AF0-9277-ADB8FEBC338C}"/>
          </ac:spMkLst>
        </pc:spChg>
        <pc:spChg chg="mod">
          <ac:chgData name="Domonkos Márk" userId="5b754e74-2ec2-4aaf-b9f5-cf8f0656bdfa" providerId="ADAL" clId="{F4C2286D-0DBE-4644-A538-34A6C903FB9C}" dt="2022-01-21T22:34:10.237" v="35754"/>
          <ac:spMkLst>
            <pc:docMk/>
            <pc:sldMk cId="2338576627" sldId="1055"/>
            <ac:spMk id="6" creationId="{D30BAE59-4226-4C51-B6CA-3D5EC49B2E37}"/>
          </ac:spMkLst>
        </pc:spChg>
        <pc:picChg chg="add mod">
          <ac:chgData name="Domonkos Márk" userId="5b754e74-2ec2-4aaf-b9f5-cf8f0656bdfa" providerId="ADAL" clId="{F4C2286D-0DBE-4644-A538-34A6C903FB9C}" dt="2022-01-21T22:34:45.289" v="35777" actId="14100"/>
          <ac:picMkLst>
            <pc:docMk/>
            <pc:sldMk cId="2338576627" sldId="1055"/>
            <ac:picMk id="7" creationId="{EF8F9875-A672-4A7C-B5A8-36E6F7920073}"/>
          </ac:picMkLst>
        </pc:picChg>
        <pc:picChg chg="add mod">
          <ac:chgData name="Domonkos Márk" userId="5b754e74-2ec2-4aaf-b9f5-cf8f0656bdfa" providerId="ADAL" clId="{F4C2286D-0DBE-4644-A538-34A6C903FB9C}" dt="2022-01-21T22:34:47.955" v="35778" actId="14100"/>
          <ac:picMkLst>
            <pc:docMk/>
            <pc:sldMk cId="2338576627" sldId="1055"/>
            <ac:picMk id="8" creationId="{9073B7F6-066F-4773-BD0B-19830E14DC8E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1:12:02.124" v="35789" actId="1076"/>
        <pc:sldMkLst>
          <pc:docMk/>
          <pc:sldMk cId="3861832620" sldId="1056"/>
        </pc:sldMkLst>
        <pc:spChg chg="mod">
          <ac:chgData name="Domonkos Márk" userId="5b754e74-2ec2-4aaf-b9f5-cf8f0656bdfa" providerId="ADAL" clId="{F4C2286D-0DBE-4644-A538-34A6C903FB9C}" dt="2022-01-22T11:11:49.754" v="35784" actId="14100"/>
          <ac:spMkLst>
            <pc:docMk/>
            <pc:sldMk cId="3861832620" sldId="1056"/>
            <ac:spMk id="2" creationId="{635CDC56-26CB-489A-B246-B00DDD4C9CD3}"/>
          </ac:spMkLst>
        </pc:spChg>
        <pc:spChg chg="mod">
          <ac:chgData name="Domonkos Márk" userId="5b754e74-2ec2-4aaf-b9f5-cf8f0656bdfa" providerId="ADAL" clId="{F4C2286D-0DBE-4644-A538-34A6C903FB9C}" dt="2022-01-22T11:11:42.899" v="35782"/>
          <ac:spMkLst>
            <pc:docMk/>
            <pc:sldMk cId="3861832620" sldId="1056"/>
            <ac:spMk id="6" creationId="{74B748BC-AB6B-4652-B850-5B49699DACFB}"/>
          </ac:spMkLst>
        </pc:spChg>
        <pc:picChg chg="add mod">
          <ac:chgData name="Domonkos Márk" userId="5b754e74-2ec2-4aaf-b9f5-cf8f0656bdfa" providerId="ADAL" clId="{F4C2286D-0DBE-4644-A538-34A6C903FB9C}" dt="2022-01-22T11:12:02.124" v="35789" actId="1076"/>
          <ac:picMkLst>
            <pc:docMk/>
            <pc:sldMk cId="3861832620" sldId="1056"/>
            <ac:picMk id="7" creationId="{0789A4D2-3D3C-4FE2-BEC9-35A7174176FF}"/>
          </ac:picMkLst>
        </pc:picChg>
      </pc:sldChg>
      <pc:sldChg chg="modSp new mod">
        <pc:chgData name="Domonkos Márk" userId="5b754e74-2ec2-4aaf-b9f5-cf8f0656bdfa" providerId="ADAL" clId="{F4C2286D-0DBE-4644-A538-34A6C903FB9C}" dt="2022-01-21T22:35:31.124" v="35781"/>
        <pc:sldMkLst>
          <pc:docMk/>
          <pc:sldMk cId="1465694768" sldId="1057"/>
        </pc:sldMkLst>
        <pc:spChg chg="mod">
          <ac:chgData name="Domonkos Márk" userId="5b754e74-2ec2-4aaf-b9f5-cf8f0656bdfa" providerId="ADAL" clId="{F4C2286D-0DBE-4644-A538-34A6C903FB9C}" dt="2022-01-21T22:35:31.124" v="35781"/>
          <ac:spMkLst>
            <pc:docMk/>
            <pc:sldMk cId="1465694768" sldId="1057"/>
            <ac:spMk id="2" creationId="{65CEB928-8994-4AAF-ACB0-F1973D469C03}"/>
          </ac:spMkLst>
        </pc:spChg>
      </pc:sldChg>
      <pc:sldChg chg="addSp modSp new mod">
        <pc:chgData name="Domonkos Márk" userId="5b754e74-2ec2-4aaf-b9f5-cf8f0656bdfa" providerId="ADAL" clId="{F4C2286D-0DBE-4644-A538-34A6C903FB9C}" dt="2022-01-22T11:12:35.487" v="35802" actId="1076"/>
        <pc:sldMkLst>
          <pc:docMk/>
          <pc:sldMk cId="412631308" sldId="1058"/>
        </pc:sldMkLst>
        <pc:spChg chg="mod">
          <ac:chgData name="Domonkos Márk" userId="5b754e74-2ec2-4aaf-b9f5-cf8f0656bdfa" providerId="ADAL" clId="{F4C2286D-0DBE-4644-A538-34A6C903FB9C}" dt="2022-01-22T11:12:26.826" v="35798" actId="27636"/>
          <ac:spMkLst>
            <pc:docMk/>
            <pc:sldMk cId="412631308" sldId="1058"/>
            <ac:spMk id="2" creationId="{B999888C-EDBF-4F75-BA6E-50AB2682A794}"/>
          </ac:spMkLst>
        </pc:spChg>
        <pc:spChg chg="mod">
          <ac:chgData name="Domonkos Márk" userId="5b754e74-2ec2-4aaf-b9f5-cf8f0656bdfa" providerId="ADAL" clId="{F4C2286D-0DBE-4644-A538-34A6C903FB9C}" dt="2022-01-22T11:12:14.211" v="35791"/>
          <ac:spMkLst>
            <pc:docMk/>
            <pc:sldMk cId="412631308" sldId="1058"/>
            <ac:spMk id="6" creationId="{6F4EB803-4574-4FAF-85BE-B2B8E271F827}"/>
          </ac:spMkLst>
        </pc:spChg>
        <pc:picChg chg="add mod">
          <ac:chgData name="Domonkos Márk" userId="5b754e74-2ec2-4aaf-b9f5-cf8f0656bdfa" providerId="ADAL" clId="{F4C2286D-0DBE-4644-A538-34A6C903FB9C}" dt="2022-01-22T11:12:35.487" v="35802" actId="1076"/>
          <ac:picMkLst>
            <pc:docMk/>
            <pc:sldMk cId="412631308" sldId="1058"/>
            <ac:picMk id="7" creationId="{94B363E4-6B9F-4B03-A2A1-60FFD4838A8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1:13:51.547" v="35813" actId="1076"/>
        <pc:sldMkLst>
          <pc:docMk/>
          <pc:sldMk cId="2705749526" sldId="1059"/>
        </pc:sldMkLst>
        <pc:spChg chg="del">
          <ac:chgData name="Domonkos Márk" userId="5b754e74-2ec2-4aaf-b9f5-cf8f0656bdfa" providerId="ADAL" clId="{F4C2286D-0DBE-4644-A538-34A6C903FB9C}" dt="2022-01-22T11:13:17.507" v="35808" actId="478"/>
          <ac:spMkLst>
            <pc:docMk/>
            <pc:sldMk cId="2705749526" sldId="1059"/>
            <ac:spMk id="2" creationId="{411BE999-574E-41C0-997C-B0B100351B81}"/>
          </ac:spMkLst>
        </pc:spChg>
        <pc:spChg chg="mod">
          <ac:chgData name="Domonkos Márk" userId="5b754e74-2ec2-4aaf-b9f5-cf8f0656bdfa" providerId="ADAL" clId="{F4C2286D-0DBE-4644-A538-34A6C903FB9C}" dt="2022-01-22T11:12:47.883" v="35804"/>
          <ac:spMkLst>
            <pc:docMk/>
            <pc:sldMk cId="2705749526" sldId="1059"/>
            <ac:spMk id="6" creationId="{E79D55D4-0993-4C32-AF60-50C44FA008FD}"/>
          </ac:spMkLst>
        </pc:spChg>
        <pc:spChg chg="add del mod">
          <ac:chgData name="Domonkos Márk" userId="5b754e74-2ec2-4aaf-b9f5-cf8f0656bdfa" providerId="ADAL" clId="{F4C2286D-0DBE-4644-A538-34A6C903FB9C}" dt="2022-01-22T11:13:14.796" v="35807" actId="478"/>
          <ac:spMkLst>
            <pc:docMk/>
            <pc:sldMk cId="2705749526" sldId="1059"/>
            <ac:spMk id="8" creationId="{CACBE3EF-F617-48CB-A10B-D905CB45F790}"/>
          </ac:spMkLst>
        </pc:spChg>
        <pc:spChg chg="add del mod">
          <ac:chgData name="Domonkos Márk" userId="5b754e74-2ec2-4aaf-b9f5-cf8f0656bdfa" providerId="ADAL" clId="{F4C2286D-0DBE-4644-A538-34A6C903FB9C}" dt="2022-01-22T11:13:14.796" v="35807" actId="478"/>
          <ac:spMkLst>
            <pc:docMk/>
            <pc:sldMk cId="2705749526" sldId="1059"/>
            <ac:spMk id="9" creationId="{30ED2EFA-323B-4BB0-961C-2D2A7122A788}"/>
          </ac:spMkLst>
        </pc:spChg>
        <pc:spChg chg="add del mod">
          <ac:chgData name="Domonkos Márk" userId="5b754e74-2ec2-4aaf-b9f5-cf8f0656bdfa" providerId="ADAL" clId="{F4C2286D-0DBE-4644-A538-34A6C903FB9C}" dt="2022-01-22T11:13:14.796" v="35807" actId="478"/>
          <ac:spMkLst>
            <pc:docMk/>
            <pc:sldMk cId="2705749526" sldId="1059"/>
            <ac:spMk id="10" creationId="{CD9CFB85-2A32-488B-83D7-998D42EA224D}"/>
          </ac:spMkLst>
        </pc:spChg>
        <pc:spChg chg="add del mod">
          <ac:chgData name="Domonkos Márk" userId="5b754e74-2ec2-4aaf-b9f5-cf8f0656bdfa" providerId="ADAL" clId="{F4C2286D-0DBE-4644-A538-34A6C903FB9C}" dt="2022-01-22T11:13:14.796" v="35807" actId="478"/>
          <ac:spMkLst>
            <pc:docMk/>
            <pc:sldMk cId="2705749526" sldId="1059"/>
            <ac:spMk id="11" creationId="{5B3827A8-83C8-4DCF-8A09-97F36AB352EB}"/>
          </ac:spMkLst>
        </pc:spChg>
        <pc:spChg chg="add del mod">
          <ac:chgData name="Domonkos Márk" userId="5b754e74-2ec2-4aaf-b9f5-cf8f0656bdfa" providerId="ADAL" clId="{F4C2286D-0DBE-4644-A538-34A6C903FB9C}" dt="2022-01-22T11:13:14.796" v="35807" actId="478"/>
          <ac:spMkLst>
            <pc:docMk/>
            <pc:sldMk cId="2705749526" sldId="1059"/>
            <ac:spMk id="12" creationId="{A22108ED-B76B-47AD-92A7-E21786E4DA1A}"/>
          </ac:spMkLst>
        </pc:spChg>
        <pc:spChg chg="add del mod">
          <ac:chgData name="Domonkos Márk" userId="5b754e74-2ec2-4aaf-b9f5-cf8f0656bdfa" providerId="ADAL" clId="{F4C2286D-0DBE-4644-A538-34A6C903FB9C}" dt="2022-01-22T11:13:14.796" v="35807" actId="478"/>
          <ac:spMkLst>
            <pc:docMk/>
            <pc:sldMk cId="2705749526" sldId="1059"/>
            <ac:spMk id="13" creationId="{7EE472B8-D637-4DE3-B9E1-37B661FD77B7}"/>
          </ac:spMkLst>
        </pc:spChg>
        <pc:spChg chg="add del mod">
          <ac:chgData name="Domonkos Márk" userId="5b754e74-2ec2-4aaf-b9f5-cf8f0656bdfa" providerId="ADAL" clId="{F4C2286D-0DBE-4644-A538-34A6C903FB9C}" dt="2022-01-22T11:13:14.796" v="35807" actId="478"/>
          <ac:spMkLst>
            <pc:docMk/>
            <pc:sldMk cId="2705749526" sldId="1059"/>
            <ac:spMk id="14" creationId="{31A8AA80-80EE-4EE6-824A-1BD04F71A6B2}"/>
          </ac:spMkLst>
        </pc:spChg>
        <pc:spChg chg="add del mod">
          <ac:chgData name="Domonkos Márk" userId="5b754e74-2ec2-4aaf-b9f5-cf8f0656bdfa" providerId="ADAL" clId="{F4C2286D-0DBE-4644-A538-34A6C903FB9C}" dt="2022-01-22T11:13:14.796" v="35807" actId="478"/>
          <ac:spMkLst>
            <pc:docMk/>
            <pc:sldMk cId="2705749526" sldId="1059"/>
            <ac:spMk id="15" creationId="{E9C04304-F7D0-4FD1-8CA0-0FBD918236E2}"/>
          </ac:spMkLst>
        </pc:spChg>
        <pc:spChg chg="add del mod">
          <ac:chgData name="Domonkos Márk" userId="5b754e74-2ec2-4aaf-b9f5-cf8f0656bdfa" providerId="ADAL" clId="{F4C2286D-0DBE-4644-A538-34A6C903FB9C}" dt="2022-01-22T11:13:14.796" v="35807" actId="478"/>
          <ac:spMkLst>
            <pc:docMk/>
            <pc:sldMk cId="2705749526" sldId="1059"/>
            <ac:spMk id="16" creationId="{6FA8A43D-D97D-4B8A-BD0F-F2BDBC8D8558}"/>
          </ac:spMkLst>
        </pc:spChg>
        <pc:graphicFrameChg chg="add del mod">
          <ac:chgData name="Domonkos Márk" userId="5b754e74-2ec2-4aaf-b9f5-cf8f0656bdfa" providerId="ADAL" clId="{F4C2286D-0DBE-4644-A538-34A6C903FB9C}" dt="2022-01-22T11:13:14.796" v="35807" actId="478"/>
          <ac:graphicFrameMkLst>
            <pc:docMk/>
            <pc:sldMk cId="2705749526" sldId="1059"/>
            <ac:graphicFrameMk id="7" creationId="{674D8D72-A08E-4641-B7DA-5E6F36C7B04E}"/>
          </ac:graphicFrameMkLst>
        </pc:graphicFrameChg>
        <pc:graphicFrameChg chg="add del mod">
          <ac:chgData name="Domonkos Márk" userId="5b754e74-2ec2-4aaf-b9f5-cf8f0656bdfa" providerId="ADAL" clId="{F4C2286D-0DBE-4644-A538-34A6C903FB9C}" dt="2022-01-22T11:13:14.796" v="35807" actId="478"/>
          <ac:graphicFrameMkLst>
            <pc:docMk/>
            <pc:sldMk cId="2705749526" sldId="1059"/>
            <ac:graphicFrameMk id="17" creationId="{C3840F50-E01A-4733-AC0C-7FEF74320077}"/>
          </ac:graphicFrameMkLst>
        </pc:graphicFrameChg>
        <pc:graphicFrameChg chg="add mod">
          <ac:chgData name="Domonkos Márk" userId="5b754e74-2ec2-4aaf-b9f5-cf8f0656bdfa" providerId="ADAL" clId="{F4C2286D-0DBE-4644-A538-34A6C903FB9C}" dt="2022-01-22T11:13:51.547" v="35813" actId="1076"/>
          <ac:graphicFrameMkLst>
            <pc:docMk/>
            <pc:sldMk cId="2705749526" sldId="1059"/>
            <ac:graphicFrameMk id="20" creationId="{01E6EA07-5AFE-464B-AA5D-EBF573D528C5}"/>
          </ac:graphicFrameMkLst>
        </pc:graphicFrameChg>
        <pc:picChg chg="add mod">
          <ac:chgData name="Domonkos Márk" userId="5b754e74-2ec2-4aaf-b9f5-cf8f0656bdfa" providerId="ADAL" clId="{F4C2286D-0DBE-4644-A538-34A6C903FB9C}" dt="2022-01-22T11:13:44.734" v="35811" actId="1076"/>
          <ac:picMkLst>
            <pc:docMk/>
            <pc:sldMk cId="2705749526" sldId="1059"/>
            <ac:picMk id="19" creationId="{B01A6F17-AB79-43EE-9B39-6B76CC950694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1:14:28.729" v="35827" actId="14100"/>
        <pc:sldMkLst>
          <pc:docMk/>
          <pc:sldMk cId="3059674769" sldId="1060"/>
        </pc:sldMkLst>
        <pc:spChg chg="mod">
          <ac:chgData name="Domonkos Márk" userId="5b754e74-2ec2-4aaf-b9f5-cf8f0656bdfa" providerId="ADAL" clId="{F4C2286D-0DBE-4644-A538-34A6C903FB9C}" dt="2022-01-22T11:14:11.438" v="35820" actId="27636"/>
          <ac:spMkLst>
            <pc:docMk/>
            <pc:sldMk cId="3059674769" sldId="1060"/>
            <ac:spMk id="2" creationId="{40FB7060-F65E-4E06-9F9F-FA118D557F59}"/>
          </ac:spMkLst>
        </pc:spChg>
        <pc:spChg chg="mod">
          <ac:chgData name="Domonkos Márk" userId="5b754e74-2ec2-4aaf-b9f5-cf8f0656bdfa" providerId="ADAL" clId="{F4C2286D-0DBE-4644-A538-34A6C903FB9C}" dt="2022-01-22T11:14:04.278" v="35815"/>
          <ac:spMkLst>
            <pc:docMk/>
            <pc:sldMk cId="3059674769" sldId="1060"/>
            <ac:spMk id="6" creationId="{F690CA27-1F7E-4E5D-B4DC-E91DEA471414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8" creationId="{769F7CD0-9345-43D4-A049-8CCF62B0C6D0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9" creationId="{D512D55E-4562-4A75-A74A-46710D74E6B4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10" creationId="{5FF97106-04A7-442B-94D1-CA63B3AB9DAE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11" creationId="{DC27DD9A-C7B9-4742-9344-7E026D423487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12" creationId="{C1DB7299-E4D6-49B6-AFCF-0EC2B163CAD5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13" creationId="{E66F5585-A7CD-459E-9049-F6AD2FDA4840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14" creationId="{6E9AE477-E838-42F0-8106-CE4EA3CE2868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15" creationId="{7813F2D2-24CA-40A8-B6C3-807C7C6C5DC0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16" creationId="{CB96E41E-9FA5-4806-A3C1-FCFEF5C2582D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17" creationId="{82991763-7EF0-49D9-9CA0-C088E72882B8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18" creationId="{799E7BC0-18EB-4E6C-A8BA-C758EA80F768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19" creationId="{3F19B1B5-D5B0-4D9F-A5FB-6FD5EA5DD4CC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20" creationId="{2582CFF8-9CE7-44A1-92B2-716AB3C5BB7A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21" creationId="{FB3215EF-4D53-4F8E-9007-A26ED16B4F74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22" creationId="{75B58159-1C6B-4D4E-BA4A-CC7384C4806E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23" creationId="{E96593AE-49EA-4DD5-B410-FA6861ED80C9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24" creationId="{31EB84DB-7622-463A-9D2B-9C9614E82402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25" creationId="{7619B22E-445A-44FF-AB74-D7CAF87ECA84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26" creationId="{92777EE6-E88B-490D-8F89-107E4A3CFFD9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27" creationId="{E5F62AF0-6316-45C0-AF79-DD2DA90DCE5D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28" creationId="{89354BCB-1A45-4AC5-9A1D-3B21A4D450EE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29" creationId="{CBB1BDD0-D7F7-4DB6-8571-4CC9941894AC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30" creationId="{0004C2DB-B633-41E8-9222-C68B95DF6E21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31" creationId="{20D8ABAD-8187-41FC-B920-065500863C95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32" creationId="{2B8FEA69-282A-4D53-98B8-8FEA02B2CE64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33" creationId="{F103395D-4D97-4E84-9E23-6ED9E0F9DE05}"/>
          </ac:spMkLst>
        </pc:spChg>
        <pc:spChg chg="mod">
          <ac:chgData name="Domonkos Márk" userId="5b754e74-2ec2-4aaf-b9f5-cf8f0656bdfa" providerId="ADAL" clId="{F4C2286D-0DBE-4644-A538-34A6C903FB9C}" dt="2022-01-22T11:14:14.226" v="35821"/>
          <ac:spMkLst>
            <pc:docMk/>
            <pc:sldMk cId="3059674769" sldId="1060"/>
            <ac:spMk id="34" creationId="{2B37F9A2-3BF3-4D9E-B838-6AFA80B3D3FC}"/>
          </ac:spMkLst>
        </pc:spChg>
        <pc:grpChg chg="add mod">
          <ac:chgData name="Domonkos Márk" userId="5b754e74-2ec2-4aaf-b9f5-cf8f0656bdfa" providerId="ADAL" clId="{F4C2286D-0DBE-4644-A538-34A6C903FB9C}" dt="2022-01-22T11:14:28.729" v="35827" actId="14100"/>
          <ac:grpSpMkLst>
            <pc:docMk/>
            <pc:sldMk cId="3059674769" sldId="1060"/>
            <ac:grpSpMk id="7" creationId="{9646F03B-E401-4B8B-B3B9-D226AC747CB2}"/>
          </ac:grpSpMkLst>
        </pc:grpChg>
      </pc:sldChg>
      <pc:sldChg chg="addSp modSp new mod">
        <pc:chgData name="Domonkos Márk" userId="5b754e74-2ec2-4aaf-b9f5-cf8f0656bdfa" providerId="ADAL" clId="{F4C2286D-0DBE-4644-A538-34A6C903FB9C}" dt="2022-01-22T11:15:11.446" v="35839" actId="1076"/>
        <pc:sldMkLst>
          <pc:docMk/>
          <pc:sldMk cId="3623792843" sldId="1061"/>
        </pc:sldMkLst>
        <pc:spChg chg="mod">
          <ac:chgData name="Domonkos Márk" userId="5b754e74-2ec2-4aaf-b9f5-cf8f0656bdfa" providerId="ADAL" clId="{F4C2286D-0DBE-4644-A538-34A6C903FB9C}" dt="2022-01-22T11:15:09.303" v="35838" actId="27636"/>
          <ac:spMkLst>
            <pc:docMk/>
            <pc:sldMk cId="3623792843" sldId="1061"/>
            <ac:spMk id="2" creationId="{2CA824F3-5529-4B11-A9C5-4172904C81DF}"/>
          </ac:spMkLst>
        </pc:spChg>
        <pc:spChg chg="mod">
          <ac:chgData name="Domonkos Márk" userId="5b754e74-2ec2-4aaf-b9f5-cf8f0656bdfa" providerId="ADAL" clId="{F4C2286D-0DBE-4644-A538-34A6C903FB9C}" dt="2022-01-22T11:14:43.869" v="35829"/>
          <ac:spMkLst>
            <pc:docMk/>
            <pc:sldMk cId="3623792843" sldId="1061"/>
            <ac:spMk id="6" creationId="{1C570984-D23C-4F82-8886-CF875A77733D}"/>
          </ac:spMkLst>
        </pc:spChg>
        <pc:picChg chg="add mod">
          <ac:chgData name="Domonkos Márk" userId="5b754e74-2ec2-4aaf-b9f5-cf8f0656bdfa" providerId="ADAL" clId="{F4C2286D-0DBE-4644-A538-34A6C903FB9C}" dt="2022-01-22T11:15:11.446" v="35839" actId="1076"/>
          <ac:picMkLst>
            <pc:docMk/>
            <pc:sldMk cId="3623792843" sldId="1061"/>
            <ac:picMk id="7" creationId="{9DE2952D-49C1-4952-97CD-19BACD0EDD31}"/>
          </ac:picMkLst>
        </pc:picChg>
      </pc:sldChg>
      <pc:sldChg chg="modSp new mod">
        <pc:chgData name="Domonkos Márk" userId="5b754e74-2ec2-4aaf-b9f5-cf8f0656bdfa" providerId="ADAL" clId="{F4C2286D-0DBE-4644-A538-34A6C903FB9C}" dt="2022-01-22T11:15:46.915" v="35845" actId="20577"/>
        <pc:sldMkLst>
          <pc:docMk/>
          <pc:sldMk cId="341995276" sldId="1062"/>
        </pc:sldMkLst>
        <pc:spChg chg="mod">
          <ac:chgData name="Domonkos Márk" userId="5b754e74-2ec2-4aaf-b9f5-cf8f0656bdfa" providerId="ADAL" clId="{F4C2286D-0DBE-4644-A538-34A6C903FB9C}" dt="2022-01-22T11:15:46.915" v="35845" actId="20577"/>
          <ac:spMkLst>
            <pc:docMk/>
            <pc:sldMk cId="341995276" sldId="1062"/>
            <ac:spMk id="2" creationId="{F7360B1B-C523-44EA-8D76-2EDBE692FD91}"/>
          </ac:spMkLst>
        </pc:spChg>
        <pc:spChg chg="mod">
          <ac:chgData name="Domonkos Márk" userId="5b754e74-2ec2-4aaf-b9f5-cf8f0656bdfa" providerId="ADAL" clId="{F4C2286D-0DBE-4644-A538-34A6C903FB9C}" dt="2022-01-22T11:15:41.411" v="35841"/>
          <ac:spMkLst>
            <pc:docMk/>
            <pc:sldMk cId="341995276" sldId="1062"/>
            <ac:spMk id="6" creationId="{C7BA31B2-0FF0-437A-879C-42B1880683ED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11:16:00.138" v="35848"/>
        <pc:sldMkLst>
          <pc:docMk/>
          <pc:sldMk cId="4269998266" sldId="1063"/>
        </pc:sldMkLst>
        <pc:spChg chg="del">
          <ac:chgData name="Domonkos Márk" userId="5b754e74-2ec2-4aaf-b9f5-cf8f0656bdfa" providerId="ADAL" clId="{F4C2286D-0DBE-4644-A538-34A6C903FB9C}" dt="2022-01-22T11:16:00.138" v="35848"/>
          <ac:spMkLst>
            <pc:docMk/>
            <pc:sldMk cId="4269998266" sldId="1063"/>
            <ac:spMk id="2" creationId="{2471D7CF-EA9E-4E00-8F5C-4C04798701F3}"/>
          </ac:spMkLst>
        </pc:spChg>
        <pc:spChg chg="mod">
          <ac:chgData name="Domonkos Márk" userId="5b754e74-2ec2-4aaf-b9f5-cf8f0656bdfa" providerId="ADAL" clId="{F4C2286D-0DBE-4644-A538-34A6C903FB9C}" dt="2022-01-22T11:15:56.987" v="35847"/>
          <ac:spMkLst>
            <pc:docMk/>
            <pc:sldMk cId="4269998266" sldId="1063"/>
            <ac:spMk id="6" creationId="{BC713C77-E3CD-4E38-955A-84CA596631D2}"/>
          </ac:spMkLst>
        </pc:spChg>
        <pc:picChg chg="add mod">
          <ac:chgData name="Domonkos Márk" userId="5b754e74-2ec2-4aaf-b9f5-cf8f0656bdfa" providerId="ADAL" clId="{F4C2286D-0DBE-4644-A538-34A6C903FB9C}" dt="2022-01-22T11:16:00.138" v="35848"/>
          <ac:picMkLst>
            <pc:docMk/>
            <pc:sldMk cId="4269998266" sldId="1063"/>
            <ac:picMk id="7" creationId="{42B4151A-92BA-4459-A43F-1FCAA93569D6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1:17:11.278" v="35885" actId="1076"/>
        <pc:sldMkLst>
          <pc:docMk/>
          <pc:sldMk cId="2486158953" sldId="1064"/>
        </pc:sldMkLst>
        <pc:spChg chg="mod">
          <ac:chgData name="Domonkos Márk" userId="5b754e74-2ec2-4aaf-b9f5-cf8f0656bdfa" providerId="ADAL" clId="{F4C2286D-0DBE-4644-A538-34A6C903FB9C}" dt="2022-01-22T11:17:07.768" v="35884" actId="5793"/>
          <ac:spMkLst>
            <pc:docMk/>
            <pc:sldMk cId="2486158953" sldId="1064"/>
            <ac:spMk id="2" creationId="{B35C83E4-BCC8-4A49-860E-0ED1E5E6555C}"/>
          </ac:spMkLst>
        </pc:spChg>
        <pc:spChg chg="mod">
          <ac:chgData name="Domonkos Márk" userId="5b754e74-2ec2-4aaf-b9f5-cf8f0656bdfa" providerId="ADAL" clId="{F4C2286D-0DBE-4644-A538-34A6C903FB9C}" dt="2022-01-22T11:16:14.973" v="35850"/>
          <ac:spMkLst>
            <pc:docMk/>
            <pc:sldMk cId="2486158953" sldId="1064"/>
            <ac:spMk id="6" creationId="{E2E191EC-5538-4D94-8D87-F6043074EE16}"/>
          </ac:spMkLst>
        </pc:spChg>
        <pc:picChg chg="add mod">
          <ac:chgData name="Domonkos Márk" userId="5b754e74-2ec2-4aaf-b9f5-cf8f0656bdfa" providerId="ADAL" clId="{F4C2286D-0DBE-4644-A538-34A6C903FB9C}" dt="2022-01-22T11:17:11.278" v="35885" actId="1076"/>
          <ac:picMkLst>
            <pc:docMk/>
            <pc:sldMk cId="2486158953" sldId="1064"/>
            <ac:picMk id="7" creationId="{9A3AC916-F75E-4281-AE17-D5BC6BD95BCF}"/>
          </ac:picMkLst>
        </pc:picChg>
      </pc:sldChg>
      <pc:sldChg chg="modSp new mod">
        <pc:chgData name="Domonkos Márk" userId="5b754e74-2ec2-4aaf-b9f5-cf8f0656bdfa" providerId="ADAL" clId="{F4C2286D-0DBE-4644-A538-34A6C903FB9C}" dt="2022-01-22T11:17:30.686" v="35891" actId="20577"/>
        <pc:sldMkLst>
          <pc:docMk/>
          <pc:sldMk cId="663500187" sldId="1065"/>
        </pc:sldMkLst>
        <pc:spChg chg="mod">
          <ac:chgData name="Domonkos Márk" userId="5b754e74-2ec2-4aaf-b9f5-cf8f0656bdfa" providerId="ADAL" clId="{F4C2286D-0DBE-4644-A538-34A6C903FB9C}" dt="2022-01-22T11:17:30.686" v="35891" actId="20577"/>
          <ac:spMkLst>
            <pc:docMk/>
            <pc:sldMk cId="663500187" sldId="1065"/>
            <ac:spMk id="2" creationId="{87477F2D-2A2C-4746-B5C9-0DDCA1C3D282}"/>
          </ac:spMkLst>
        </pc:spChg>
        <pc:spChg chg="mod">
          <ac:chgData name="Domonkos Márk" userId="5b754e74-2ec2-4aaf-b9f5-cf8f0656bdfa" providerId="ADAL" clId="{F4C2286D-0DBE-4644-A538-34A6C903FB9C}" dt="2022-01-22T11:17:25.732" v="35887"/>
          <ac:spMkLst>
            <pc:docMk/>
            <pc:sldMk cId="663500187" sldId="1065"/>
            <ac:spMk id="6" creationId="{A7454854-9CEA-43AB-B480-E591E5A4ACCD}"/>
          </ac:spMkLst>
        </pc:spChg>
      </pc:sldChg>
      <pc:sldChg chg="addSp modSp new mod">
        <pc:chgData name="Domonkos Márk" userId="5b754e74-2ec2-4aaf-b9f5-cf8f0656bdfa" providerId="ADAL" clId="{F4C2286D-0DBE-4644-A538-34A6C903FB9C}" dt="2022-01-22T11:18:13.877" v="35905" actId="1076"/>
        <pc:sldMkLst>
          <pc:docMk/>
          <pc:sldMk cId="3142308657" sldId="1066"/>
        </pc:sldMkLst>
        <pc:spChg chg="mod">
          <ac:chgData name="Domonkos Márk" userId="5b754e74-2ec2-4aaf-b9f5-cf8f0656bdfa" providerId="ADAL" clId="{F4C2286D-0DBE-4644-A538-34A6C903FB9C}" dt="2022-01-22T11:18:00.270" v="35898" actId="27636"/>
          <ac:spMkLst>
            <pc:docMk/>
            <pc:sldMk cId="3142308657" sldId="1066"/>
            <ac:spMk id="2" creationId="{7A893103-1C4F-459B-8DE9-42D191C61066}"/>
          </ac:spMkLst>
        </pc:spChg>
        <pc:spChg chg="mod">
          <ac:chgData name="Domonkos Márk" userId="5b754e74-2ec2-4aaf-b9f5-cf8f0656bdfa" providerId="ADAL" clId="{F4C2286D-0DBE-4644-A538-34A6C903FB9C}" dt="2022-01-22T11:17:50.403" v="35893"/>
          <ac:spMkLst>
            <pc:docMk/>
            <pc:sldMk cId="3142308657" sldId="1066"/>
            <ac:spMk id="6" creationId="{B2AAFEBD-9E71-464A-8B62-987B60E0BFC7}"/>
          </ac:spMkLst>
        </pc:spChg>
        <pc:picChg chg="add mod">
          <ac:chgData name="Domonkos Márk" userId="5b754e74-2ec2-4aaf-b9f5-cf8f0656bdfa" providerId="ADAL" clId="{F4C2286D-0DBE-4644-A538-34A6C903FB9C}" dt="2022-01-22T11:18:13.877" v="35905" actId="1076"/>
          <ac:picMkLst>
            <pc:docMk/>
            <pc:sldMk cId="3142308657" sldId="1066"/>
            <ac:picMk id="7" creationId="{9D804883-56E7-40B0-9527-DC18D202FB20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1:18:57.978" v="35919" actId="1076"/>
        <pc:sldMkLst>
          <pc:docMk/>
          <pc:sldMk cId="803250588" sldId="1067"/>
        </pc:sldMkLst>
        <pc:spChg chg="mod">
          <ac:chgData name="Domonkos Márk" userId="5b754e74-2ec2-4aaf-b9f5-cf8f0656bdfa" providerId="ADAL" clId="{F4C2286D-0DBE-4644-A538-34A6C903FB9C}" dt="2022-01-22T11:18:37.294" v="35910" actId="27636"/>
          <ac:spMkLst>
            <pc:docMk/>
            <pc:sldMk cId="803250588" sldId="1067"/>
            <ac:spMk id="2" creationId="{CC5009FC-1EE1-4781-A73D-F552B5E5CB1E}"/>
          </ac:spMkLst>
        </pc:spChg>
        <pc:spChg chg="mod">
          <ac:chgData name="Domonkos Márk" userId="5b754e74-2ec2-4aaf-b9f5-cf8f0656bdfa" providerId="ADAL" clId="{F4C2286D-0DBE-4644-A538-34A6C903FB9C}" dt="2022-01-22T11:18:31.595" v="35907"/>
          <ac:spMkLst>
            <pc:docMk/>
            <pc:sldMk cId="803250588" sldId="1067"/>
            <ac:spMk id="6" creationId="{7FB8468C-8AE1-4F69-8E57-30375F4EE3FC}"/>
          </ac:spMkLst>
        </pc:spChg>
        <pc:picChg chg="add mod">
          <ac:chgData name="Domonkos Márk" userId="5b754e74-2ec2-4aaf-b9f5-cf8f0656bdfa" providerId="ADAL" clId="{F4C2286D-0DBE-4644-A538-34A6C903FB9C}" dt="2022-01-22T11:18:57.978" v="35919" actId="1076"/>
          <ac:picMkLst>
            <pc:docMk/>
            <pc:sldMk cId="803250588" sldId="1067"/>
            <ac:picMk id="7" creationId="{4A86990F-8EA2-4626-926F-4F578281C9C7}"/>
          </ac:picMkLst>
        </pc:picChg>
      </pc:sldChg>
      <pc:sldChg chg="modSp new mod">
        <pc:chgData name="Domonkos Márk" userId="5b754e74-2ec2-4aaf-b9f5-cf8f0656bdfa" providerId="ADAL" clId="{F4C2286D-0DBE-4644-A538-34A6C903FB9C}" dt="2022-01-22T11:19:28.839" v="35925" actId="20577"/>
        <pc:sldMkLst>
          <pc:docMk/>
          <pc:sldMk cId="2296135854" sldId="1068"/>
        </pc:sldMkLst>
        <pc:spChg chg="mod">
          <ac:chgData name="Domonkos Márk" userId="5b754e74-2ec2-4aaf-b9f5-cf8f0656bdfa" providerId="ADAL" clId="{F4C2286D-0DBE-4644-A538-34A6C903FB9C}" dt="2022-01-22T11:19:28.839" v="35925" actId="20577"/>
          <ac:spMkLst>
            <pc:docMk/>
            <pc:sldMk cId="2296135854" sldId="1068"/>
            <ac:spMk id="2" creationId="{36082A04-127D-4D9F-B4EB-387FF0C66939}"/>
          </ac:spMkLst>
        </pc:spChg>
        <pc:spChg chg="mod">
          <ac:chgData name="Domonkos Márk" userId="5b754e74-2ec2-4aaf-b9f5-cf8f0656bdfa" providerId="ADAL" clId="{F4C2286D-0DBE-4644-A538-34A6C903FB9C}" dt="2022-01-22T11:19:23.529" v="35921"/>
          <ac:spMkLst>
            <pc:docMk/>
            <pc:sldMk cId="2296135854" sldId="1068"/>
            <ac:spMk id="6" creationId="{4A7B6353-CD97-433E-B9E6-04A4D7A9FD56}"/>
          </ac:spMkLst>
        </pc:spChg>
      </pc:sldChg>
      <pc:sldChg chg="modSp new mod">
        <pc:chgData name="Domonkos Márk" userId="5b754e74-2ec2-4aaf-b9f5-cf8f0656bdfa" providerId="ADAL" clId="{F4C2286D-0DBE-4644-A538-34A6C903FB9C}" dt="2022-01-22T11:20:09.554" v="35941" actId="27636"/>
        <pc:sldMkLst>
          <pc:docMk/>
          <pc:sldMk cId="882834304" sldId="1069"/>
        </pc:sldMkLst>
        <pc:spChg chg="mod">
          <ac:chgData name="Domonkos Márk" userId="5b754e74-2ec2-4aaf-b9f5-cf8f0656bdfa" providerId="ADAL" clId="{F4C2286D-0DBE-4644-A538-34A6C903FB9C}" dt="2022-01-22T11:20:09.554" v="35941" actId="27636"/>
          <ac:spMkLst>
            <pc:docMk/>
            <pc:sldMk cId="882834304" sldId="1069"/>
            <ac:spMk id="2" creationId="{B16E7344-EF89-461E-8508-9F0A10E0B8B5}"/>
          </ac:spMkLst>
        </pc:spChg>
        <pc:spChg chg="mod">
          <ac:chgData name="Domonkos Márk" userId="5b754e74-2ec2-4aaf-b9f5-cf8f0656bdfa" providerId="ADAL" clId="{F4C2286D-0DBE-4644-A538-34A6C903FB9C}" dt="2022-01-22T11:19:39.037" v="35927"/>
          <ac:spMkLst>
            <pc:docMk/>
            <pc:sldMk cId="882834304" sldId="1069"/>
            <ac:spMk id="6" creationId="{A295C6AF-57E0-48C6-A8A2-58FCD30D94CA}"/>
          </ac:spMkLst>
        </pc:spChg>
      </pc:sldChg>
      <pc:sldChg chg="addSp modSp new mod">
        <pc:chgData name="Domonkos Márk" userId="5b754e74-2ec2-4aaf-b9f5-cf8f0656bdfa" providerId="ADAL" clId="{F4C2286D-0DBE-4644-A538-34A6C903FB9C}" dt="2022-01-22T11:20:59.327" v="35954" actId="1076"/>
        <pc:sldMkLst>
          <pc:docMk/>
          <pc:sldMk cId="859646214" sldId="1070"/>
        </pc:sldMkLst>
        <pc:spChg chg="mod">
          <ac:chgData name="Domonkos Márk" userId="5b754e74-2ec2-4aaf-b9f5-cf8f0656bdfa" providerId="ADAL" clId="{F4C2286D-0DBE-4644-A538-34A6C903FB9C}" dt="2022-01-22T11:20:35.629" v="35948" actId="27636"/>
          <ac:spMkLst>
            <pc:docMk/>
            <pc:sldMk cId="859646214" sldId="1070"/>
            <ac:spMk id="2" creationId="{45BB1B77-E06F-4BF2-A6A2-03FDEECBF314}"/>
          </ac:spMkLst>
        </pc:spChg>
        <pc:spChg chg="mod">
          <ac:chgData name="Domonkos Márk" userId="5b754e74-2ec2-4aaf-b9f5-cf8f0656bdfa" providerId="ADAL" clId="{F4C2286D-0DBE-4644-A538-34A6C903FB9C}" dt="2022-01-22T11:20:25.286" v="35943"/>
          <ac:spMkLst>
            <pc:docMk/>
            <pc:sldMk cId="859646214" sldId="1070"/>
            <ac:spMk id="6" creationId="{B9787EA6-5358-4A92-9DCB-96ACC576D15F}"/>
          </ac:spMkLst>
        </pc:spChg>
        <pc:picChg chg="add mod">
          <ac:chgData name="Domonkos Márk" userId="5b754e74-2ec2-4aaf-b9f5-cf8f0656bdfa" providerId="ADAL" clId="{F4C2286D-0DBE-4644-A538-34A6C903FB9C}" dt="2022-01-22T11:20:45.413" v="35952" actId="1076"/>
          <ac:picMkLst>
            <pc:docMk/>
            <pc:sldMk cId="859646214" sldId="1070"/>
            <ac:picMk id="7" creationId="{87340553-7ACD-4A05-8DCC-748A0EE449F6}"/>
          </ac:picMkLst>
        </pc:picChg>
        <pc:picChg chg="add mod">
          <ac:chgData name="Domonkos Márk" userId="5b754e74-2ec2-4aaf-b9f5-cf8f0656bdfa" providerId="ADAL" clId="{F4C2286D-0DBE-4644-A538-34A6C903FB9C}" dt="2022-01-22T11:20:59.327" v="35954" actId="1076"/>
          <ac:picMkLst>
            <pc:docMk/>
            <pc:sldMk cId="859646214" sldId="1070"/>
            <ac:picMk id="8" creationId="{76E4F4A4-2ACD-496B-B6F3-343CDD0E3CE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1:21:15.149" v="35957"/>
        <pc:sldMkLst>
          <pc:docMk/>
          <pc:sldMk cId="1953210300" sldId="1071"/>
        </pc:sldMkLst>
        <pc:spChg chg="del">
          <ac:chgData name="Domonkos Márk" userId="5b754e74-2ec2-4aaf-b9f5-cf8f0656bdfa" providerId="ADAL" clId="{F4C2286D-0DBE-4644-A538-34A6C903FB9C}" dt="2022-01-22T11:21:15.149" v="35957"/>
          <ac:spMkLst>
            <pc:docMk/>
            <pc:sldMk cId="1953210300" sldId="1071"/>
            <ac:spMk id="2" creationId="{F59656A4-5649-4955-B223-2C22C4BEB5E2}"/>
          </ac:spMkLst>
        </pc:spChg>
        <pc:spChg chg="mod">
          <ac:chgData name="Domonkos Márk" userId="5b754e74-2ec2-4aaf-b9f5-cf8f0656bdfa" providerId="ADAL" clId="{F4C2286D-0DBE-4644-A538-34A6C903FB9C}" dt="2022-01-22T11:21:11.928" v="35956"/>
          <ac:spMkLst>
            <pc:docMk/>
            <pc:sldMk cId="1953210300" sldId="1071"/>
            <ac:spMk id="6" creationId="{9B5C17F7-0807-4379-A385-508D5688C356}"/>
          </ac:spMkLst>
        </pc:spChg>
        <pc:picChg chg="add mod">
          <ac:chgData name="Domonkos Márk" userId="5b754e74-2ec2-4aaf-b9f5-cf8f0656bdfa" providerId="ADAL" clId="{F4C2286D-0DBE-4644-A538-34A6C903FB9C}" dt="2022-01-22T11:21:15.149" v="35957"/>
          <ac:picMkLst>
            <pc:docMk/>
            <pc:sldMk cId="1953210300" sldId="1071"/>
            <ac:picMk id="7" creationId="{D0A94F82-CBCB-4FF7-B56B-48CFBC608AD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1:22:55.125" v="36069" actId="14100"/>
        <pc:sldMkLst>
          <pc:docMk/>
          <pc:sldMk cId="3760821037" sldId="1072"/>
        </pc:sldMkLst>
        <pc:spChg chg="del">
          <ac:chgData name="Domonkos Márk" userId="5b754e74-2ec2-4aaf-b9f5-cf8f0656bdfa" providerId="ADAL" clId="{F4C2286D-0DBE-4644-A538-34A6C903FB9C}" dt="2022-01-22T11:21:35.189" v="35962" actId="478"/>
          <ac:spMkLst>
            <pc:docMk/>
            <pc:sldMk cId="3760821037" sldId="1072"/>
            <ac:spMk id="2" creationId="{714DDF3E-A50A-47DB-A567-527542A63FF0}"/>
          </ac:spMkLst>
        </pc:spChg>
        <pc:spChg chg="mod">
          <ac:chgData name="Domonkos Márk" userId="5b754e74-2ec2-4aaf-b9f5-cf8f0656bdfa" providerId="ADAL" clId="{F4C2286D-0DBE-4644-A538-34A6C903FB9C}" dt="2022-01-22T11:21:24.649" v="35959"/>
          <ac:spMkLst>
            <pc:docMk/>
            <pc:sldMk cId="3760821037" sldId="1072"/>
            <ac:spMk id="6" creationId="{80CAAF9B-7294-440B-A324-03950FD50220}"/>
          </ac:spMkLst>
        </pc:spChg>
        <pc:spChg chg="add mod">
          <ac:chgData name="Domonkos Márk" userId="5b754e74-2ec2-4aaf-b9f5-cf8f0656bdfa" providerId="ADAL" clId="{F4C2286D-0DBE-4644-A538-34A6C903FB9C}" dt="2022-01-22T11:22:52.237" v="36068" actId="1076"/>
          <ac:spMkLst>
            <pc:docMk/>
            <pc:sldMk cId="3760821037" sldId="1072"/>
            <ac:spMk id="9" creationId="{E029DF98-8BE5-4329-8275-2947308C5E90}"/>
          </ac:spMkLst>
        </pc:spChg>
        <pc:picChg chg="add mod">
          <ac:chgData name="Domonkos Márk" userId="5b754e74-2ec2-4aaf-b9f5-cf8f0656bdfa" providerId="ADAL" clId="{F4C2286D-0DBE-4644-A538-34A6C903FB9C}" dt="2022-01-22T11:22:55.125" v="36069" actId="14100"/>
          <ac:picMkLst>
            <pc:docMk/>
            <pc:sldMk cId="3760821037" sldId="1072"/>
            <ac:picMk id="7" creationId="{CBBD7C1D-8676-4B63-B38D-73196FF192E3}"/>
          </ac:picMkLst>
        </pc:picChg>
        <pc:picChg chg="add mod">
          <ac:chgData name="Domonkos Márk" userId="5b754e74-2ec2-4aaf-b9f5-cf8f0656bdfa" providerId="ADAL" clId="{F4C2286D-0DBE-4644-A538-34A6C903FB9C}" dt="2022-01-22T11:21:55.021" v="35968" actId="1076"/>
          <ac:picMkLst>
            <pc:docMk/>
            <pc:sldMk cId="3760821037" sldId="1072"/>
            <ac:picMk id="8" creationId="{0B0A208D-8A83-4CBA-B56F-D673D1CB9851}"/>
          </ac:picMkLst>
        </pc:picChg>
      </pc:sldChg>
      <pc:sldChg chg="addSp delSp modSp new mod setBg">
        <pc:chgData name="Domonkos Márk" userId="5b754e74-2ec2-4aaf-b9f5-cf8f0656bdfa" providerId="ADAL" clId="{F4C2286D-0DBE-4644-A538-34A6C903FB9C}" dt="2022-01-22T11:23:15.741" v="36074" actId="26606"/>
        <pc:sldMkLst>
          <pc:docMk/>
          <pc:sldMk cId="1057645648" sldId="1073"/>
        </pc:sldMkLst>
        <pc:spChg chg="del">
          <ac:chgData name="Domonkos Márk" userId="5b754e74-2ec2-4aaf-b9f5-cf8f0656bdfa" providerId="ADAL" clId="{F4C2286D-0DBE-4644-A538-34A6C903FB9C}" dt="2022-01-22T11:23:12.004" v="36072"/>
          <ac:spMkLst>
            <pc:docMk/>
            <pc:sldMk cId="1057645648" sldId="1073"/>
            <ac:spMk id="2" creationId="{7080217B-A673-472D-9BBA-CACF7322F900}"/>
          </ac:spMkLst>
        </pc:spChg>
        <pc:spChg chg="mod">
          <ac:chgData name="Domonkos Márk" userId="5b754e74-2ec2-4aaf-b9f5-cf8f0656bdfa" providerId="ADAL" clId="{F4C2286D-0DBE-4644-A538-34A6C903FB9C}" dt="2022-01-22T11:23:15.741" v="36074" actId="26606"/>
          <ac:spMkLst>
            <pc:docMk/>
            <pc:sldMk cId="1057645648" sldId="1073"/>
            <ac:spMk id="3" creationId="{00E6FA12-D882-49B5-913E-63A581C41D00}"/>
          </ac:spMkLst>
        </pc:spChg>
        <pc:spChg chg="mod">
          <ac:chgData name="Domonkos Márk" userId="5b754e74-2ec2-4aaf-b9f5-cf8f0656bdfa" providerId="ADAL" clId="{F4C2286D-0DBE-4644-A538-34A6C903FB9C}" dt="2022-01-22T11:23:15.741" v="36074" actId="26606"/>
          <ac:spMkLst>
            <pc:docMk/>
            <pc:sldMk cId="1057645648" sldId="1073"/>
            <ac:spMk id="4" creationId="{A3E6BAE4-444E-44C5-89B7-0837F355371A}"/>
          </ac:spMkLst>
        </pc:spChg>
        <pc:spChg chg="mod">
          <ac:chgData name="Domonkos Márk" userId="5b754e74-2ec2-4aaf-b9f5-cf8f0656bdfa" providerId="ADAL" clId="{F4C2286D-0DBE-4644-A538-34A6C903FB9C}" dt="2022-01-22T11:23:15.741" v="36074" actId="26606"/>
          <ac:spMkLst>
            <pc:docMk/>
            <pc:sldMk cId="1057645648" sldId="1073"/>
            <ac:spMk id="5" creationId="{9397C290-0BD2-48F7-8D28-A5DC2E18A6FB}"/>
          </ac:spMkLst>
        </pc:spChg>
        <pc:spChg chg="mod ord">
          <ac:chgData name="Domonkos Márk" userId="5b754e74-2ec2-4aaf-b9f5-cf8f0656bdfa" providerId="ADAL" clId="{F4C2286D-0DBE-4644-A538-34A6C903FB9C}" dt="2022-01-22T11:23:15.741" v="36074" actId="26606"/>
          <ac:spMkLst>
            <pc:docMk/>
            <pc:sldMk cId="1057645648" sldId="1073"/>
            <ac:spMk id="6" creationId="{1794B3F1-7C91-4BDF-8C09-AB7DBF01E8CB}"/>
          </ac:spMkLst>
        </pc:spChg>
        <pc:spChg chg="add del">
          <ac:chgData name="Domonkos Márk" userId="5b754e74-2ec2-4aaf-b9f5-cf8f0656bdfa" providerId="ADAL" clId="{F4C2286D-0DBE-4644-A538-34A6C903FB9C}" dt="2022-01-22T11:23:15.741" v="36074" actId="26606"/>
          <ac:spMkLst>
            <pc:docMk/>
            <pc:sldMk cId="1057645648" sldId="1073"/>
            <ac:spMk id="12" creationId="{37C89E4B-3C9F-44B9-8B86-D9E3D112D8EC}"/>
          </ac:spMkLst>
        </pc:spChg>
        <pc:picChg chg="add mod ord">
          <ac:chgData name="Domonkos Márk" userId="5b754e74-2ec2-4aaf-b9f5-cf8f0656bdfa" providerId="ADAL" clId="{F4C2286D-0DBE-4644-A538-34A6C903FB9C}" dt="2022-01-22T11:23:15.741" v="36074" actId="26606"/>
          <ac:picMkLst>
            <pc:docMk/>
            <pc:sldMk cId="1057645648" sldId="1073"/>
            <ac:picMk id="7" creationId="{BC2FD42E-B66C-43C7-824E-9861DE36FA03}"/>
          </ac:picMkLst>
        </pc:picChg>
        <pc:cxnChg chg="add del">
          <ac:chgData name="Domonkos Márk" userId="5b754e74-2ec2-4aaf-b9f5-cf8f0656bdfa" providerId="ADAL" clId="{F4C2286D-0DBE-4644-A538-34A6C903FB9C}" dt="2022-01-22T11:23:15.741" v="36074" actId="26606"/>
          <ac:cxnSpMkLst>
            <pc:docMk/>
            <pc:sldMk cId="1057645648" sldId="1073"/>
            <ac:cxnSpMk id="14" creationId="{AA2EAA10-076F-46BD-8F0F-B9A2FB77A85C}"/>
          </ac:cxnSpMkLst>
        </pc:cxnChg>
        <pc:cxnChg chg="add del">
          <ac:chgData name="Domonkos Márk" userId="5b754e74-2ec2-4aaf-b9f5-cf8f0656bdfa" providerId="ADAL" clId="{F4C2286D-0DBE-4644-A538-34A6C903FB9C}" dt="2022-01-22T11:23:15.741" v="36074" actId="26606"/>
          <ac:cxnSpMkLst>
            <pc:docMk/>
            <pc:sldMk cId="1057645648" sldId="1073"/>
            <ac:cxnSpMk id="16" creationId="{D891E407-403B-4764-86C9-33A56D3BCAA3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22T11:24:10.388" v="36101" actId="1076"/>
        <pc:sldMkLst>
          <pc:docMk/>
          <pc:sldMk cId="3641649516" sldId="1074"/>
        </pc:sldMkLst>
        <pc:spChg chg="del">
          <ac:chgData name="Domonkos Márk" userId="5b754e74-2ec2-4aaf-b9f5-cf8f0656bdfa" providerId="ADAL" clId="{F4C2286D-0DBE-4644-A538-34A6C903FB9C}" dt="2022-01-22T11:23:34.454" v="36077"/>
          <ac:spMkLst>
            <pc:docMk/>
            <pc:sldMk cId="3641649516" sldId="1074"/>
            <ac:spMk id="2" creationId="{3F410315-F196-4237-B157-B8E276BEFCFD}"/>
          </ac:spMkLst>
        </pc:spChg>
        <pc:spChg chg="mod">
          <ac:chgData name="Domonkos Márk" userId="5b754e74-2ec2-4aaf-b9f5-cf8f0656bdfa" providerId="ADAL" clId="{F4C2286D-0DBE-4644-A538-34A6C903FB9C}" dt="2022-01-22T11:23:31.349" v="36076"/>
          <ac:spMkLst>
            <pc:docMk/>
            <pc:sldMk cId="3641649516" sldId="1074"/>
            <ac:spMk id="6" creationId="{77D7A0BA-2ADD-4381-864F-F2CEFCF89E6E}"/>
          </ac:spMkLst>
        </pc:spChg>
        <pc:spChg chg="add mod">
          <ac:chgData name="Domonkos Márk" userId="5b754e74-2ec2-4aaf-b9f5-cf8f0656bdfa" providerId="ADAL" clId="{F4C2286D-0DBE-4644-A538-34A6C903FB9C}" dt="2022-01-22T11:24:07.343" v="36100" actId="14100"/>
          <ac:spMkLst>
            <pc:docMk/>
            <pc:sldMk cId="3641649516" sldId="1074"/>
            <ac:spMk id="9" creationId="{DB92C497-EA33-4562-B799-9D618FB4590D}"/>
          </ac:spMkLst>
        </pc:spChg>
        <pc:picChg chg="add mod">
          <ac:chgData name="Domonkos Márk" userId="5b754e74-2ec2-4aaf-b9f5-cf8f0656bdfa" providerId="ADAL" clId="{F4C2286D-0DBE-4644-A538-34A6C903FB9C}" dt="2022-01-22T11:24:10.388" v="36101" actId="1076"/>
          <ac:picMkLst>
            <pc:docMk/>
            <pc:sldMk cId="3641649516" sldId="1074"/>
            <ac:picMk id="7" creationId="{7F314747-DEB0-48E8-BF16-771AE247998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1:24:26.183" v="36105"/>
        <pc:sldMkLst>
          <pc:docMk/>
          <pc:sldMk cId="1252221082" sldId="1075"/>
        </pc:sldMkLst>
        <pc:spChg chg="del">
          <ac:chgData name="Domonkos Márk" userId="5b754e74-2ec2-4aaf-b9f5-cf8f0656bdfa" providerId="ADAL" clId="{F4C2286D-0DBE-4644-A538-34A6C903FB9C}" dt="2022-01-22T11:24:26.183" v="36105"/>
          <ac:spMkLst>
            <pc:docMk/>
            <pc:sldMk cId="1252221082" sldId="1075"/>
            <ac:spMk id="2" creationId="{86AD6B9A-DA68-42F9-8593-5B899AF6F8F9}"/>
          </ac:spMkLst>
        </pc:spChg>
        <pc:spChg chg="mod">
          <ac:chgData name="Domonkos Márk" userId="5b754e74-2ec2-4aaf-b9f5-cf8f0656bdfa" providerId="ADAL" clId="{F4C2286D-0DBE-4644-A538-34A6C903FB9C}" dt="2022-01-22T11:24:23.327" v="36104"/>
          <ac:spMkLst>
            <pc:docMk/>
            <pc:sldMk cId="1252221082" sldId="1075"/>
            <ac:spMk id="6" creationId="{58ED99B4-03F1-4E15-AA8D-8D70C51AD6A3}"/>
          </ac:spMkLst>
        </pc:spChg>
        <pc:picChg chg="add mod">
          <ac:chgData name="Domonkos Márk" userId="5b754e74-2ec2-4aaf-b9f5-cf8f0656bdfa" providerId="ADAL" clId="{F4C2286D-0DBE-4644-A538-34A6C903FB9C}" dt="2022-01-22T11:24:26.183" v="36105"/>
          <ac:picMkLst>
            <pc:docMk/>
            <pc:sldMk cId="1252221082" sldId="1075"/>
            <ac:picMk id="7" creationId="{747F2F52-0A0B-49BE-9397-1C3794E6B8B5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1:26:17.357" v="36132" actId="14100"/>
        <pc:sldMkLst>
          <pc:docMk/>
          <pc:sldMk cId="2517087258" sldId="1076"/>
        </pc:sldMkLst>
        <pc:spChg chg="del">
          <ac:chgData name="Domonkos Márk" userId="5b754e74-2ec2-4aaf-b9f5-cf8f0656bdfa" providerId="ADAL" clId="{F4C2286D-0DBE-4644-A538-34A6C903FB9C}" dt="2022-01-22T11:25:34.385" v="36122"/>
          <ac:spMkLst>
            <pc:docMk/>
            <pc:sldMk cId="2517087258" sldId="1076"/>
            <ac:spMk id="2" creationId="{DFCE8382-F55C-4B8F-A7DF-B60D4A02B7B1}"/>
          </ac:spMkLst>
        </pc:spChg>
        <pc:spChg chg="mod">
          <ac:chgData name="Domonkos Márk" userId="5b754e74-2ec2-4aaf-b9f5-cf8f0656bdfa" providerId="ADAL" clId="{F4C2286D-0DBE-4644-A538-34A6C903FB9C}" dt="2022-01-22T11:25:31.302" v="36121"/>
          <ac:spMkLst>
            <pc:docMk/>
            <pc:sldMk cId="2517087258" sldId="1076"/>
            <ac:spMk id="6" creationId="{74CE410D-155B-4898-9E84-036F0474EB73}"/>
          </ac:spMkLst>
        </pc:spChg>
        <pc:spChg chg="add mod">
          <ac:chgData name="Domonkos Márk" userId="5b754e74-2ec2-4aaf-b9f5-cf8f0656bdfa" providerId="ADAL" clId="{F4C2286D-0DBE-4644-A538-34A6C903FB9C}" dt="2022-01-22T11:26:17.357" v="36132" actId="14100"/>
          <ac:spMkLst>
            <pc:docMk/>
            <pc:sldMk cId="2517087258" sldId="1076"/>
            <ac:spMk id="9" creationId="{BA02A172-6D08-4AAC-AD85-58EE970E3C70}"/>
          </ac:spMkLst>
        </pc:spChg>
        <pc:picChg chg="add mod">
          <ac:chgData name="Domonkos Márk" userId="5b754e74-2ec2-4aaf-b9f5-cf8f0656bdfa" providerId="ADAL" clId="{F4C2286D-0DBE-4644-A538-34A6C903FB9C}" dt="2022-01-22T11:26:03.645" v="36129" actId="14100"/>
          <ac:picMkLst>
            <pc:docMk/>
            <pc:sldMk cId="2517087258" sldId="1076"/>
            <ac:picMk id="7" creationId="{BB786077-7B59-41EF-961F-920C2383583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1:25:21.869" v="36120" actId="1076"/>
        <pc:sldMkLst>
          <pc:docMk/>
          <pc:sldMk cId="432866303" sldId="1077"/>
        </pc:sldMkLst>
        <pc:spChg chg="del">
          <ac:chgData name="Domonkos Márk" userId="5b754e74-2ec2-4aaf-b9f5-cf8f0656bdfa" providerId="ADAL" clId="{F4C2286D-0DBE-4644-A538-34A6C903FB9C}" dt="2022-01-22T11:24:39.696" v="36108"/>
          <ac:spMkLst>
            <pc:docMk/>
            <pc:sldMk cId="432866303" sldId="1077"/>
            <ac:spMk id="2" creationId="{E9D2236F-87F7-4327-9194-BABB14E331A6}"/>
          </ac:spMkLst>
        </pc:spChg>
        <pc:spChg chg="mod">
          <ac:chgData name="Domonkos Márk" userId="5b754e74-2ec2-4aaf-b9f5-cf8f0656bdfa" providerId="ADAL" clId="{F4C2286D-0DBE-4644-A538-34A6C903FB9C}" dt="2022-01-22T11:24:36.715" v="36107"/>
          <ac:spMkLst>
            <pc:docMk/>
            <pc:sldMk cId="432866303" sldId="1077"/>
            <ac:spMk id="6" creationId="{883538C8-73F0-495F-AE3C-128EA1A34CC0}"/>
          </ac:spMkLst>
        </pc:spChg>
        <pc:spChg chg="add mod">
          <ac:chgData name="Domonkos Márk" userId="5b754e74-2ec2-4aaf-b9f5-cf8f0656bdfa" providerId="ADAL" clId="{F4C2286D-0DBE-4644-A538-34A6C903FB9C}" dt="2022-01-22T11:25:16.539" v="36118" actId="1076"/>
          <ac:spMkLst>
            <pc:docMk/>
            <pc:sldMk cId="432866303" sldId="1077"/>
            <ac:spMk id="9" creationId="{3B77C281-8C18-414F-8C34-86A8EEBEAADD}"/>
          </ac:spMkLst>
        </pc:spChg>
        <pc:picChg chg="add mod">
          <ac:chgData name="Domonkos Márk" userId="5b754e74-2ec2-4aaf-b9f5-cf8f0656bdfa" providerId="ADAL" clId="{F4C2286D-0DBE-4644-A538-34A6C903FB9C}" dt="2022-01-22T11:25:21.869" v="36120" actId="1076"/>
          <ac:picMkLst>
            <pc:docMk/>
            <pc:sldMk cId="432866303" sldId="1077"/>
            <ac:picMk id="7" creationId="{B859E957-1FDB-4487-8BAD-5973273A46F4}"/>
          </ac:picMkLst>
        </pc:picChg>
      </pc:sldChg>
      <pc:sldChg chg="modSp new mod">
        <pc:chgData name="Domonkos Márk" userId="5b754e74-2ec2-4aaf-b9f5-cf8f0656bdfa" providerId="ADAL" clId="{F4C2286D-0DBE-4644-A538-34A6C903FB9C}" dt="2022-01-22T11:26:33.219" v="36138" actId="20577"/>
        <pc:sldMkLst>
          <pc:docMk/>
          <pc:sldMk cId="2469734937" sldId="1078"/>
        </pc:sldMkLst>
        <pc:spChg chg="mod">
          <ac:chgData name="Domonkos Márk" userId="5b754e74-2ec2-4aaf-b9f5-cf8f0656bdfa" providerId="ADAL" clId="{F4C2286D-0DBE-4644-A538-34A6C903FB9C}" dt="2022-01-22T11:26:33.219" v="36138" actId="20577"/>
          <ac:spMkLst>
            <pc:docMk/>
            <pc:sldMk cId="2469734937" sldId="1078"/>
            <ac:spMk id="2" creationId="{8F192159-86CB-4157-8638-023C43E1C313}"/>
          </ac:spMkLst>
        </pc:spChg>
        <pc:spChg chg="mod">
          <ac:chgData name="Domonkos Márk" userId="5b754e74-2ec2-4aaf-b9f5-cf8f0656bdfa" providerId="ADAL" clId="{F4C2286D-0DBE-4644-A538-34A6C903FB9C}" dt="2022-01-22T11:26:28.528" v="36134"/>
          <ac:spMkLst>
            <pc:docMk/>
            <pc:sldMk cId="2469734937" sldId="1078"/>
            <ac:spMk id="6" creationId="{F90F2C93-6EE0-4F66-872B-E8A2004B17A0}"/>
          </ac:spMkLst>
        </pc:spChg>
      </pc:sldChg>
      <pc:sldChg chg="modSp new mod">
        <pc:chgData name="Domonkos Márk" userId="5b754e74-2ec2-4aaf-b9f5-cf8f0656bdfa" providerId="ADAL" clId="{F4C2286D-0DBE-4644-A538-34A6C903FB9C}" dt="2022-01-22T11:27:30.054" v="36147" actId="948"/>
        <pc:sldMkLst>
          <pc:docMk/>
          <pc:sldMk cId="804423567" sldId="1079"/>
        </pc:sldMkLst>
        <pc:spChg chg="mod">
          <ac:chgData name="Domonkos Márk" userId="5b754e74-2ec2-4aaf-b9f5-cf8f0656bdfa" providerId="ADAL" clId="{F4C2286D-0DBE-4644-A538-34A6C903FB9C}" dt="2022-01-22T11:27:30.054" v="36147" actId="948"/>
          <ac:spMkLst>
            <pc:docMk/>
            <pc:sldMk cId="804423567" sldId="1079"/>
            <ac:spMk id="2" creationId="{3252DE1B-8DDD-4A45-BE6A-601BA3071099}"/>
          </ac:spMkLst>
        </pc:spChg>
        <pc:spChg chg="mod">
          <ac:chgData name="Domonkos Márk" userId="5b754e74-2ec2-4aaf-b9f5-cf8f0656bdfa" providerId="ADAL" clId="{F4C2286D-0DBE-4644-A538-34A6C903FB9C}" dt="2022-01-22T11:27:15.936" v="36142"/>
          <ac:spMkLst>
            <pc:docMk/>
            <pc:sldMk cId="804423567" sldId="1079"/>
            <ac:spMk id="6" creationId="{7704098E-B3B0-4473-AEB3-D1B135160122}"/>
          </ac:spMkLst>
        </pc:spChg>
      </pc:sldChg>
      <pc:sldChg chg="modSp new mod">
        <pc:chgData name="Domonkos Márk" userId="5b754e74-2ec2-4aaf-b9f5-cf8f0656bdfa" providerId="ADAL" clId="{F4C2286D-0DBE-4644-A538-34A6C903FB9C}" dt="2022-01-22T11:26:48.697" v="36141"/>
        <pc:sldMkLst>
          <pc:docMk/>
          <pc:sldMk cId="2345775216" sldId="1080"/>
        </pc:sldMkLst>
        <pc:spChg chg="mod">
          <ac:chgData name="Domonkos Márk" userId="5b754e74-2ec2-4aaf-b9f5-cf8f0656bdfa" providerId="ADAL" clId="{F4C2286D-0DBE-4644-A538-34A6C903FB9C}" dt="2022-01-22T11:26:48.697" v="36141"/>
          <ac:spMkLst>
            <pc:docMk/>
            <pc:sldMk cId="2345775216" sldId="1080"/>
            <ac:spMk id="2" creationId="{AFBF3102-EB67-4F0A-AC31-E128BDD52402}"/>
          </ac:spMkLst>
        </pc:spChg>
      </pc:sldChg>
      <pc:sldChg chg="modSp new mod">
        <pc:chgData name="Domonkos Márk" userId="5b754e74-2ec2-4aaf-b9f5-cf8f0656bdfa" providerId="ADAL" clId="{F4C2286D-0DBE-4644-A538-34A6C903FB9C}" dt="2022-01-22T11:27:51.006" v="36155" actId="14100"/>
        <pc:sldMkLst>
          <pc:docMk/>
          <pc:sldMk cId="503486258" sldId="1081"/>
        </pc:sldMkLst>
        <pc:spChg chg="mod">
          <ac:chgData name="Domonkos Márk" userId="5b754e74-2ec2-4aaf-b9f5-cf8f0656bdfa" providerId="ADAL" clId="{F4C2286D-0DBE-4644-A538-34A6C903FB9C}" dt="2022-01-22T11:27:51.006" v="36155" actId="14100"/>
          <ac:spMkLst>
            <pc:docMk/>
            <pc:sldMk cId="503486258" sldId="1081"/>
            <ac:spMk id="2" creationId="{9F822297-702D-4164-825A-672841905BA2}"/>
          </ac:spMkLst>
        </pc:spChg>
        <pc:spChg chg="mod">
          <ac:chgData name="Domonkos Márk" userId="5b754e74-2ec2-4aaf-b9f5-cf8f0656bdfa" providerId="ADAL" clId="{F4C2286D-0DBE-4644-A538-34A6C903FB9C}" dt="2022-01-22T11:27:41.332" v="36149"/>
          <ac:spMkLst>
            <pc:docMk/>
            <pc:sldMk cId="503486258" sldId="1081"/>
            <ac:spMk id="6" creationId="{73F3F49F-F820-439F-9823-5E6E3918C2C5}"/>
          </ac:spMkLst>
        </pc:spChg>
      </pc:sldChg>
      <pc:sldChg chg="modSp new mod">
        <pc:chgData name="Domonkos Márk" userId="5b754e74-2ec2-4aaf-b9f5-cf8f0656bdfa" providerId="ADAL" clId="{F4C2286D-0DBE-4644-A538-34A6C903FB9C}" dt="2022-01-22T11:28:13.171" v="36161" actId="20577"/>
        <pc:sldMkLst>
          <pc:docMk/>
          <pc:sldMk cId="868816388" sldId="1082"/>
        </pc:sldMkLst>
        <pc:spChg chg="mod">
          <ac:chgData name="Domonkos Márk" userId="5b754e74-2ec2-4aaf-b9f5-cf8f0656bdfa" providerId="ADAL" clId="{F4C2286D-0DBE-4644-A538-34A6C903FB9C}" dt="2022-01-22T11:28:13.171" v="36161" actId="20577"/>
          <ac:spMkLst>
            <pc:docMk/>
            <pc:sldMk cId="868816388" sldId="1082"/>
            <ac:spMk id="2" creationId="{48B4F0B7-56C9-49DA-8675-C002AFB406A1}"/>
          </ac:spMkLst>
        </pc:spChg>
        <pc:spChg chg="mod">
          <ac:chgData name="Domonkos Márk" userId="5b754e74-2ec2-4aaf-b9f5-cf8f0656bdfa" providerId="ADAL" clId="{F4C2286D-0DBE-4644-A538-34A6C903FB9C}" dt="2022-01-22T11:28:08.323" v="36157"/>
          <ac:spMkLst>
            <pc:docMk/>
            <pc:sldMk cId="868816388" sldId="1082"/>
            <ac:spMk id="6" creationId="{9D1BA0C8-19C6-4E89-B2B4-B13A1EE84E3E}"/>
          </ac:spMkLst>
        </pc:spChg>
      </pc:sldChg>
      <pc:sldChg chg="addSp modSp new mod">
        <pc:chgData name="Domonkos Márk" userId="5b754e74-2ec2-4aaf-b9f5-cf8f0656bdfa" providerId="ADAL" clId="{F4C2286D-0DBE-4644-A538-34A6C903FB9C}" dt="2022-01-22T11:29:02.943" v="36176" actId="1076"/>
        <pc:sldMkLst>
          <pc:docMk/>
          <pc:sldMk cId="2174288332" sldId="1083"/>
        </pc:sldMkLst>
        <pc:spChg chg="mod">
          <ac:chgData name="Domonkos Márk" userId="5b754e74-2ec2-4aaf-b9f5-cf8f0656bdfa" providerId="ADAL" clId="{F4C2286D-0DBE-4644-A538-34A6C903FB9C}" dt="2022-01-22T11:28:28.010" v="36166" actId="20577"/>
          <ac:spMkLst>
            <pc:docMk/>
            <pc:sldMk cId="2174288332" sldId="1083"/>
            <ac:spMk id="2" creationId="{FEDA7446-3022-4E7B-B706-514026D28239}"/>
          </ac:spMkLst>
        </pc:spChg>
        <pc:spChg chg="mod">
          <ac:chgData name="Domonkos Márk" userId="5b754e74-2ec2-4aaf-b9f5-cf8f0656bdfa" providerId="ADAL" clId="{F4C2286D-0DBE-4644-A538-34A6C903FB9C}" dt="2022-01-22T11:28:21.712" v="36163"/>
          <ac:spMkLst>
            <pc:docMk/>
            <pc:sldMk cId="2174288332" sldId="1083"/>
            <ac:spMk id="6" creationId="{FBC4E805-F163-4FA8-A372-E5B2C8E111CE}"/>
          </ac:spMkLst>
        </pc:spChg>
        <pc:picChg chg="add mod">
          <ac:chgData name="Domonkos Márk" userId="5b754e74-2ec2-4aaf-b9f5-cf8f0656bdfa" providerId="ADAL" clId="{F4C2286D-0DBE-4644-A538-34A6C903FB9C}" dt="2022-01-22T11:28:42.975" v="36170" actId="14100"/>
          <ac:picMkLst>
            <pc:docMk/>
            <pc:sldMk cId="2174288332" sldId="1083"/>
            <ac:picMk id="7" creationId="{78FEAF33-F8A0-4B01-9571-B157D2E779BB}"/>
          </ac:picMkLst>
        </pc:picChg>
        <pc:picChg chg="add mod">
          <ac:chgData name="Domonkos Márk" userId="5b754e74-2ec2-4aaf-b9f5-cf8f0656bdfa" providerId="ADAL" clId="{F4C2286D-0DBE-4644-A538-34A6C903FB9C}" dt="2022-01-22T11:28:50.454" v="36172" actId="1076"/>
          <ac:picMkLst>
            <pc:docMk/>
            <pc:sldMk cId="2174288332" sldId="1083"/>
            <ac:picMk id="8" creationId="{40D10C30-C0D3-42AA-A74D-C9DEFAC5AB30}"/>
          </ac:picMkLst>
        </pc:picChg>
        <pc:picChg chg="add mod">
          <ac:chgData name="Domonkos Márk" userId="5b754e74-2ec2-4aaf-b9f5-cf8f0656bdfa" providerId="ADAL" clId="{F4C2286D-0DBE-4644-A538-34A6C903FB9C}" dt="2022-01-22T11:29:02.943" v="36176" actId="1076"/>
          <ac:picMkLst>
            <pc:docMk/>
            <pc:sldMk cId="2174288332" sldId="1083"/>
            <ac:picMk id="9" creationId="{8EF31847-FC61-4B14-85D4-0F56538FF9FC}"/>
          </ac:picMkLst>
        </pc:picChg>
      </pc:sldChg>
      <pc:sldChg chg="modSp new mod">
        <pc:chgData name="Domonkos Márk" userId="5b754e74-2ec2-4aaf-b9f5-cf8f0656bdfa" providerId="ADAL" clId="{F4C2286D-0DBE-4644-A538-34A6C903FB9C}" dt="2022-01-22T11:29:22.738" v="36181" actId="20577"/>
        <pc:sldMkLst>
          <pc:docMk/>
          <pc:sldMk cId="805228906" sldId="1084"/>
        </pc:sldMkLst>
        <pc:spChg chg="mod">
          <ac:chgData name="Domonkos Márk" userId="5b754e74-2ec2-4aaf-b9f5-cf8f0656bdfa" providerId="ADAL" clId="{F4C2286D-0DBE-4644-A538-34A6C903FB9C}" dt="2022-01-22T11:29:22.738" v="36181" actId="20577"/>
          <ac:spMkLst>
            <pc:docMk/>
            <pc:sldMk cId="805228906" sldId="1084"/>
            <ac:spMk id="2" creationId="{36D38324-6094-41C5-A83A-679BD19126F4}"/>
          </ac:spMkLst>
        </pc:spChg>
        <pc:spChg chg="mod">
          <ac:chgData name="Domonkos Márk" userId="5b754e74-2ec2-4aaf-b9f5-cf8f0656bdfa" providerId="ADAL" clId="{F4C2286D-0DBE-4644-A538-34A6C903FB9C}" dt="2022-01-22T11:29:17.824" v="36178"/>
          <ac:spMkLst>
            <pc:docMk/>
            <pc:sldMk cId="805228906" sldId="1084"/>
            <ac:spMk id="6" creationId="{D67D8A83-0D55-4B51-857A-90AFC149D5FB}"/>
          </ac:spMkLst>
        </pc:spChg>
      </pc:sldChg>
      <pc:sldChg chg="addSp modSp new mod">
        <pc:chgData name="Domonkos Márk" userId="5b754e74-2ec2-4aaf-b9f5-cf8f0656bdfa" providerId="ADAL" clId="{F4C2286D-0DBE-4644-A538-34A6C903FB9C}" dt="2022-01-22T11:29:51.796" v="36191" actId="1076"/>
        <pc:sldMkLst>
          <pc:docMk/>
          <pc:sldMk cId="946544711" sldId="1085"/>
        </pc:sldMkLst>
        <pc:spChg chg="mod">
          <ac:chgData name="Domonkos Márk" userId="5b754e74-2ec2-4aaf-b9f5-cf8f0656bdfa" providerId="ADAL" clId="{F4C2286D-0DBE-4644-A538-34A6C903FB9C}" dt="2022-01-22T11:29:38.193" v="36187" actId="20577"/>
          <ac:spMkLst>
            <pc:docMk/>
            <pc:sldMk cId="946544711" sldId="1085"/>
            <ac:spMk id="2" creationId="{98660805-F4C0-45A7-88BD-CC3E0F1A56C5}"/>
          </ac:spMkLst>
        </pc:spChg>
        <pc:spChg chg="mod">
          <ac:chgData name="Domonkos Márk" userId="5b754e74-2ec2-4aaf-b9f5-cf8f0656bdfa" providerId="ADAL" clId="{F4C2286D-0DBE-4644-A538-34A6C903FB9C}" dt="2022-01-22T11:29:33.619" v="36183"/>
          <ac:spMkLst>
            <pc:docMk/>
            <pc:sldMk cId="946544711" sldId="1085"/>
            <ac:spMk id="6" creationId="{658ED68F-6346-478C-9C2F-7A1FA2D05D0F}"/>
          </ac:spMkLst>
        </pc:spChg>
        <pc:picChg chg="add mod">
          <ac:chgData name="Domonkos Márk" userId="5b754e74-2ec2-4aaf-b9f5-cf8f0656bdfa" providerId="ADAL" clId="{F4C2286D-0DBE-4644-A538-34A6C903FB9C}" dt="2022-01-22T11:29:51.796" v="36191" actId="1076"/>
          <ac:picMkLst>
            <pc:docMk/>
            <pc:sldMk cId="946544711" sldId="1085"/>
            <ac:picMk id="7" creationId="{DDE32F4F-BD3A-4CDB-BC6B-98985938AE9F}"/>
          </ac:picMkLst>
        </pc:picChg>
      </pc:sldChg>
      <pc:sldChg chg="modSp new mod">
        <pc:chgData name="Domonkos Márk" userId="5b754e74-2ec2-4aaf-b9f5-cf8f0656bdfa" providerId="ADAL" clId="{F4C2286D-0DBE-4644-A538-34A6C903FB9C}" dt="2022-01-22T11:30:39.785" v="36197" actId="20577"/>
        <pc:sldMkLst>
          <pc:docMk/>
          <pc:sldMk cId="1906711872" sldId="1086"/>
        </pc:sldMkLst>
        <pc:spChg chg="mod">
          <ac:chgData name="Domonkos Márk" userId="5b754e74-2ec2-4aaf-b9f5-cf8f0656bdfa" providerId="ADAL" clId="{F4C2286D-0DBE-4644-A538-34A6C903FB9C}" dt="2022-01-22T11:30:39.785" v="36197" actId="20577"/>
          <ac:spMkLst>
            <pc:docMk/>
            <pc:sldMk cId="1906711872" sldId="1086"/>
            <ac:spMk id="2" creationId="{5F21577C-F3D5-4ABE-9D84-B715F05BEC87}"/>
          </ac:spMkLst>
        </pc:spChg>
        <pc:spChg chg="mod">
          <ac:chgData name="Domonkos Márk" userId="5b754e74-2ec2-4aaf-b9f5-cf8f0656bdfa" providerId="ADAL" clId="{F4C2286D-0DBE-4644-A538-34A6C903FB9C}" dt="2022-01-22T11:30:33.881" v="36193"/>
          <ac:spMkLst>
            <pc:docMk/>
            <pc:sldMk cId="1906711872" sldId="1086"/>
            <ac:spMk id="6" creationId="{2C6C22F6-62CE-4C2B-8219-7C829723C864}"/>
          </ac:spMkLst>
        </pc:spChg>
      </pc:sldChg>
      <pc:sldChg chg="addSp modSp new mod">
        <pc:chgData name="Domonkos Márk" userId="5b754e74-2ec2-4aaf-b9f5-cf8f0656bdfa" providerId="ADAL" clId="{F4C2286D-0DBE-4644-A538-34A6C903FB9C}" dt="2022-01-22T11:31:09.012" v="36207" actId="1076"/>
        <pc:sldMkLst>
          <pc:docMk/>
          <pc:sldMk cId="10133186" sldId="1087"/>
        </pc:sldMkLst>
        <pc:spChg chg="mod">
          <ac:chgData name="Domonkos Márk" userId="5b754e74-2ec2-4aaf-b9f5-cf8f0656bdfa" providerId="ADAL" clId="{F4C2286D-0DBE-4644-A538-34A6C903FB9C}" dt="2022-01-22T11:31:00.249" v="36203" actId="14100"/>
          <ac:spMkLst>
            <pc:docMk/>
            <pc:sldMk cId="10133186" sldId="1087"/>
            <ac:spMk id="2" creationId="{CD1D910E-962D-4DAA-AF97-205C610ED525}"/>
          </ac:spMkLst>
        </pc:spChg>
        <pc:spChg chg="mod">
          <ac:chgData name="Domonkos Márk" userId="5b754e74-2ec2-4aaf-b9f5-cf8f0656bdfa" providerId="ADAL" clId="{F4C2286D-0DBE-4644-A538-34A6C903FB9C}" dt="2022-01-22T11:30:50.547" v="36199"/>
          <ac:spMkLst>
            <pc:docMk/>
            <pc:sldMk cId="10133186" sldId="1087"/>
            <ac:spMk id="6" creationId="{D9DADCF9-1F3F-40BE-A5D6-96C01ABFD13A}"/>
          </ac:spMkLst>
        </pc:spChg>
        <pc:picChg chg="add mod">
          <ac:chgData name="Domonkos Márk" userId="5b754e74-2ec2-4aaf-b9f5-cf8f0656bdfa" providerId="ADAL" clId="{F4C2286D-0DBE-4644-A538-34A6C903FB9C}" dt="2022-01-22T11:31:09.012" v="36207" actId="1076"/>
          <ac:picMkLst>
            <pc:docMk/>
            <pc:sldMk cId="10133186" sldId="1087"/>
            <ac:picMk id="7" creationId="{FEFA41BA-4E6F-4E28-BA32-8D20C7DB80D9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1:31:47.540" v="36218" actId="1076"/>
        <pc:sldMkLst>
          <pc:docMk/>
          <pc:sldMk cId="542650327" sldId="1088"/>
        </pc:sldMkLst>
        <pc:spChg chg="mod">
          <ac:chgData name="Domonkos Márk" userId="5b754e74-2ec2-4aaf-b9f5-cf8f0656bdfa" providerId="ADAL" clId="{F4C2286D-0DBE-4644-A538-34A6C903FB9C}" dt="2022-01-22T11:31:36.243" v="36213" actId="14100"/>
          <ac:spMkLst>
            <pc:docMk/>
            <pc:sldMk cId="542650327" sldId="1088"/>
            <ac:spMk id="2" creationId="{9C58C132-6098-42E5-8098-838FDB683AD1}"/>
          </ac:spMkLst>
        </pc:spChg>
        <pc:spChg chg="mod">
          <ac:chgData name="Domonkos Márk" userId="5b754e74-2ec2-4aaf-b9f5-cf8f0656bdfa" providerId="ADAL" clId="{F4C2286D-0DBE-4644-A538-34A6C903FB9C}" dt="2022-01-22T11:31:27.226" v="36209"/>
          <ac:spMkLst>
            <pc:docMk/>
            <pc:sldMk cId="542650327" sldId="1088"/>
            <ac:spMk id="6" creationId="{78B956A5-CB1D-4A40-B259-D4E1743E5BF3}"/>
          </ac:spMkLst>
        </pc:spChg>
        <pc:picChg chg="add mod">
          <ac:chgData name="Domonkos Márk" userId="5b754e74-2ec2-4aaf-b9f5-cf8f0656bdfa" providerId="ADAL" clId="{F4C2286D-0DBE-4644-A538-34A6C903FB9C}" dt="2022-01-22T11:31:47.540" v="36218" actId="1076"/>
          <ac:picMkLst>
            <pc:docMk/>
            <pc:sldMk cId="542650327" sldId="1088"/>
            <ac:picMk id="7" creationId="{1794AC8F-9D54-460C-83A3-F777D0D05A4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1:34:25.652" v="36279" actId="1076"/>
        <pc:sldMkLst>
          <pc:docMk/>
          <pc:sldMk cId="1657859312" sldId="1089"/>
        </pc:sldMkLst>
        <pc:spChg chg="mod">
          <ac:chgData name="Domonkos Márk" userId="5b754e74-2ec2-4aaf-b9f5-cf8f0656bdfa" providerId="ADAL" clId="{F4C2286D-0DBE-4644-A538-34A6C903FB9C}" dt="2022-01-22T11:32:38.678" v="36262" actId="1076"/>
          <ac:spMkLst>
            <pc:docMk/>
            <pc:sldMk cId="1657859312" sldId="1089"/>
            <ac:spMk id="2" creationId="{112E192B-17A8-4883-91E2-992CBF0E6733}"/>
          </ac:spMkLst>
        </pc:spChg>
        <pc:spChg chg="mod">
          <ac:chgData name="Domonkos Márk" userId="5b754e74-2ec2-4aaf-b9f5-cf8f0656bdfa" providerId="ADAL" clId="{F4C2286D-0DBE-4644-A538-34A6C903FB9C}" dt="2022-01-22T11:32:10.348" v="36250" actId="20577"/>
          <ac:spMkLst>
            <pc:docMk/>
            <pc:sldMk cId="1657859312" sldId="1089"/>
            <ac:spMk id="6" creationId="{20B128DE-13B2-49C5-BA0C-D9A13BFBB397}"/>
          </ac:spMkLst>
        </pc:spChg>
        <pc:spChg chg="add del mod">
          <ac:chgData name="Domonkos Márk" userId="5b754e74-2ec2-4aaf-b9f5-cf8f0656bdfa" providerId="ADAL" clId="{F4C2286D-0DBE-4644-A538-34A6C903FB9C}" dt="2022-01-22T11:32:46.581" v="36264"/>
          <ac:spMkLst>
            <pc:docMk/>
            <pc:sldMk cId="1657859312" sldId="1089"/>
            <ac:spMk id="8" creationId="{51736FAC-DBA5-402A-A88F-6915FCE35434}"/>
          </ac:spMkLst>
        </pc:spChg>
        <pc:spChg chg="add del mod">
          <ac:chgData name="Domonkos Márk" userId="5b754e74-2ec2-4aaf-b9f5-cf8f0656bdfa" providerId="ADAL" clId="{F4C2286D-0DBE-4644-A538-34A6C903FB9C}" dt="2022-01-22T11:32:46.581" v="36264"/>
          <ac:spMkLst>
            <pc:docMk/>
            <pc:sldMk cId="1657859312" sldId="1089"/>
            <ac:spMk id="9" creationId="{8FE66DA8-DDCE-4BA0-8238-0BC750598626}"/>
          </ac:spMkLst>
        </pc:spChg>
        <pc:spChg chg="add mod">
          <ac:chgData name="Domonkos Márk" userId="5b754e74-2ec2-4aaf-b9f5-cf8f0656bdfa" providerId="ADAL" clId="{F4C2286D-0DBE-4644-A538-34A6C903FB9C}" dt="2022-01-22T11:33:43.532" v="36274" actId="14100"/>
          <ac:spMkLst>
            <pc:docMk/>
            <pc:sldMk cId="1657859312" sldId="1089"/>
            <ac:spMk id="11" creationId="{A8964D48-2AE9-4519-85C4-3B27E313C28D}"/>
          </ac:spMkLst>
        </pc:spChg>
        <pc:spChg chg="add mod">
          <ac:chgData name="Domonkos Márk" userId="5b754e74-2ec2-4aaf-b9f5-cf8f0656bdfa" providerId="ADAL" clId="{F4C2286D-0DBE-4644-A538-34A6C903FB9C}" dt="2022-01-22T11:33:39.835" v="36273" actId="14100"/>
          <ac:spMkLst>
            <pc:docMk/>
            <pc:sldMk cId="1657859312" sldId="1089"/>
            <ac:spMk id="12" creationId="{1AA08806-2CC4-4BD6-8BA0-32D695089050}"/>
          </ac:spMkLst>
        </pc:spChg>
        <pc:spChg chg="add mod">
          <ac:chgData name="Domonkos Márk" userId="5b754e74-2ec2-4aaf-b9f5-cf8f0656bdfa" providerId="ADAL" clId="{F4C2286D-0DBE-4644-A538-34A6C903FB9C}" dt="2022-01-22T11:33:49.353" v="36275" actId="14100"/>
          <ac:spMkLst>
            <pc:docMk/>
            <pc:sldMk cId="1657859312" sldId="1089"/>
            <ac:spMk id="13" creationId="{B5209AB1-36EF-4DB7-ACA2-41778627811B}"/>
          </ac:spMkLst>
        </pc:spChg>
        <pc:spChg chg="add mod">
          <ac:chgData name="Domonkos Márk" userId="5b754e74-2ec2-4aaf-b9f5-cf8f0656bdfa" providerId="ADAL" clId="{F4C2286D-0DBE-4644-A538-34A6C903FB9C}" dt="2022-01-22T11:34:20.303" v="36278" actId="1076"/>
          <ac:spMkLst>
            <pc:docMk/>
            <pc:sldMk cId="1657859312" sldId="1089"/>
            <ac:spMk id="14" creationId="{0BFF2B83-F682-4842-B9FC-7C024140BA3D}"/>
          </ac:spMkLst>
        </pc:spChg>
        <pc:spChg chg="add mod">
          <ac:chgData name="Domonkos Márk" userId="5b754e74-2ec2-4aaf-b9f5-cf8f0656bdfa" providerId="ADAL" clId="{F4C2286D-0DBE-4644-A538-34A6C903FB9C}" dt="2022-01-22T11:34:25.652" v="36279" actId="1076"/>
          <ac:spMkLst>
            <pc:docMk/>
            <pc:sldMk cId="1657859312" sldId="1089"/>
            <ac:spMk id="15" creationId="{94549B32-1AD9-4E86-8CEA-757D0F339055}"/>
          </ac:spMkLst>
        </pc:spChg>
        <pc:spChg chg="add mod">
          <ac:chgData name="Domonkos Márk" userId="5b754e74-2ec2-4aaf-b9f5-cf8f0656bdfa" providerId="ADAL" clId="{F4C2286D-0DBE-4644-A538-34A6C903FB9C}" dt="2022-01-22T11:34:09.594" v="36277" actId="1076"/>
          <ac:spMkLst>
            <pc:docMk/>
            <pc:sldMk cId="1657859312" sldId="1089"/>
            <ac:spMk id="16" creationId="{FBB5EE21-2670-4EC9-809A-25FD93A28C19}"/>
          </ac:spMkLst>
        </pc:spChg>
        <pc:picChg chg="add del mod">
          <ac:chgData name="Domonkos Márk" userId="5b754e74-2ec2-4aaf-b9f5-cf8f0656bdfa" providerId="ADAL" clId="{F4C2286D-0DBE-4644-A538-34A6C903FB9C}" dt="2022-01-22T11:32:46.581" v="36264"/>
          <ac:picMkLst>
            <pc:docMk/>
            <pc:sldMk cId="1657859312" sldId="1089"/>
            <ac:picMk id="7" creationId="{84FFF4CD-F2E6-45DD-94AF-7BD19391F0D7}"/>
          </ac:picMkLst>
        </pc:picChg>
        <pc:picChg chg="add mod">
          <ac:chgData name="Domonkos Márk" userId="5b754e74-2ec2-4aaf-b9f5-cf8f0656bdfa" providerId="ADAL" clId="{F4C2286D-0DBE-4644-A538-34A6C903FB9C}" dt="2022-01-22T11:33:05.514" v="36268" actId="14100"/>
          <ac:picMkLst>
            <pc:docMk/>
            <pc:sldMk cId="1657859312" sldId="1089"/>
            <ac:picMk id="10" creationId="{40A93E27-7DD3-44C9-A169-31850317D2FC}"/>
          </ac:picMkLst>
        </pc:picChg>
      </pc:sldChg>
      <pc:sldChg chg="modSp new mod">
        <pc:chgData name="Domonkos Márk" userId="5b754e74-2ec2-4aaf-b9f5-cf8f0656bdfa" providerId="ADAL" clId="{F4C2286D-0DBE-4644-A538-34A6C903FB9C}" dt="2022-01-22T11:34:42.595" v="36285" actId="20577"/>
        <pc:sldMkLst>
          <pc:docMk/>
          <pc:sldMk cId="2374676244" sldId="1090"/>
        </pc:sldMkLst>
        <pc:spChg chg="mod">
          <ac:chgData name="Domonkos Márk" userId="5b754e74-2ec2-4aaf-b9f5-cf8f0656bdfa" providerId="ADAL" clId="{F4C2286D-0DBE-4644-A538-34A6C903FB9C}" dt="2022-01-22T11:34:42.595" v="36285" actId="20577"/>
          <ac:spMkLst>
            <pc:docMk/>
            <pc:sldMk cId="2374676244" sldId="1090"/>
            <ac:spMk id="2" creationId="{CA61D1C0-C015-4EEF-9DBB-C426CD833B75}"/>
          </ac:spMkLst>
        </pc:spChg>
        <pc:spChg chg="mod">
          <ac:chgData name="Domonkos Márk" userId="5b754e74-2ec2-4aaf-b9f5-cf8f0656bdfa" providerId="ADAL" clId="{F4C2286D-0DBE-4644-A538-34A6C903FB9C}" dt="2022-01-22T11:34:37.826" v="36281"/>
          <ac:spMkLst>
            <pc:docMk/>
            <pc:sldMk cId="2374676244" sldId="1090"/>
            <ac:spMk id="6" creationId="{B5990483-321E-4035-A2EC-CB4743BC1D0C}"/>
          </ac:spMkLst>
        </pc:spChg>
      </pc:sldChg>
      <pc:sldChg chg="modSp new mod">
        <pc:chgData name="Domonkos Márk" userId="5b754e74-2ec2-4aaf-b9f5-cf8f0656bdfa" providerId="ADAL" clId="{F4C2286D-0DBE-4644-A538-34A6C903FB9C}" dt="2022-01-22T11:34:58.044" v="36291" actId="20577"/>
        <pc:sldMkLst>
          <pc:docMk/>
          <pc:sldMk cId="3834611567" sldId="1091"/>
        </pc:sldMkLst>
        <pc:spChg chg="mod">
          <ac:chgData name="Domonkos Márk" userId="5b754e74-2ec2-4aaf-b9f5-cf8f0656bdfa" providerId="ADAL" clId="{F4C2286D-0DBE-4644-A538-34A6C903FB9C}" dt="2022-01-22T11:34:58.044" v="36291" actId="20577"/>
          <ac:spMkLst>
            <pc:docMk/>
            <pc:sldMk cId="3834611567" sldId="1091"/>
            <ac:spMk id="2" creationId="{B03AF0BB-35D6-4BB3-BB81-9D05F305E4B7}"/>
          </ac:spMkLst>
        </pc:spChg>
        <pc:spChg chg="mod">
          <ac:chgData name="Domonkos Márk" userId="5b754e74-2ec2-4aaf-b9f5-cf8f0656bdfa" providerId="ADAL" clId="{F4C2286D-0DBE-4644-A538-34A6C903FB9C}" dt="2022-01-22T11:34:52.622" v="36287"/>
          <ac:spMkLst>
            <pc:docMk/>
            <pc:sldMk cId="3834611567" sldId="1091"/>
            <ac:spMk id="6" creationId="{BC6E8473-E253-4F24-BCD9-1D209E44A978}"/>
          </ac:spMkLst>
        </pc:spChg>
      </pc:sldChg>
      <pc:sldChg chg="modSp new mod">
        <pc:chgData name="Domonkos Márk" userId="5b754e74-2ec2-4aaf-b9f5-cf8f0656bdfa" providerId="ADAL" clId="{F4C2286D-0DBE-4644-A538-34A6C903FB9C}" dt="2022-01-22T11:35:53.237" v="36296" actId="20577"/>
        <pc:sldMkLst>
          <pc:docMk/>
          <pc:sldMk cId="2333071082" sldId="1092"/>
        </pc:sldMkLst>
        <pc:spChg chg="mod">
          <ac:chgData name="Domonkos Márk" userId="5b754e74-2ec2-4aaf-b9f5-cf8f0656bdfa" providerId="ADAL" clId="{F4C2286D-0DBE-4644-A538-34A6C903FB9C}" dt="2022-01-22T11:35:53.237" v="36296" actId="20577"/>
          <ac:spMkLst>
            <pc:docMk/>
            <pc:sldMk cId="2333071082" sldId="1092"/>
            <ac:spMk id="2" creationId="{70C020F6-9B5F-482F-B582-7D1FEFAE145E}"/>
          </ac:spMkLst>
        </pc:spChg>
      </pc:sldChg>
      <pc:sldChg chg="modSp add mod ord">
        <pc:chgData name="Domonkos Márk" userId="5b754e74-2ec2-4aaf-b9f5-cf8f0656bdfa" providerId="ADAL" clId="{F4C2286D-0DBE-4644-A538-34A6C903FB9C}" dt="2022-01-22T11:36:51.091" v="36327" actId="27636"/>
        <pc:sldMkLst>
          <pc:docMk/>
          <pc:sldMk cId="1430971159" sldId="1093"/>
        </pc:sldMkLst>
        <pc:spChg chg="mod">
          <ac:chgData name="Domonkos Márk" userId="5b754e74-2ec2-4aaf-b9f5-cf8f0656bdfa" providerId="ADAL" clId="{F4C2286D-0DBE-4644-A538-34A6C903FB9C}" dt="2022-01-22T11:36:51.091" v="36327" actId="27636"/>
          <ac:spMkLst>
            <pc:docMk/>
            <pc:sldMk cId="1430971159" sldId="1093"/>
            <ac:spMk id="2" creationId="{70C020F6-9B5F-482F-B582-7D1FEFAE145E}"/>
          </ac:spMkLst>
        </pc:spChg>
      </pc:sldChg>
      <pc:sldChg chg="modSp new mod">
        <pc:chgData name="Domonkos Márk" userId="5b754e74-2ec2-4aaf-b9f5-cf8f0656bdfa" providerId="ADAL" clId="{F4C2286D-0DBE-4644-A538-34A6C903FB9C}" dt="2022-01-22T11:38:31.873" v="36336" actId="20577"/>
        <pc:sldMkLst>
          <pc:docMk/>
          <pc:sldMk cId="3076524139" sldId="1094"/>
        </pc:sldMkLst>
        <pc:spChg chg="mod">
          <ac:chgData name="Domonkos Márk" userId="5b754e74-2ec2-4aaf-b9f5-cf8f0656bdfa" providerId="ADAL" clId="{F4C2286D-0DBE-4644-A538-34A6C903FB9C}" dt="2022-01-22T11:38:31.873" v="36336" actId="20577"/>
          <ac:spMkLst>
            <pc:docMk/>
            <pc:sldMk cId="3076524139" sldId="1094"/>
            <ac:spMk id="2" creationId="{68755DCA-122B-4D99-B754-BCBC9D2349DF}"/>
          </ac:spMkLst>
        </pc:spChg>
      </pc:sldChg>
      <pc:sldChg chg="modSp new mod">
        <pc:chgData name="Domonkos Márk" userId="5b754e74-2ec2-4aaf-b9f5-cf8f0656bdfa" providerId="ADAL" clId="{F4C2286D-0DBE-4644-A538-34A6C903FB9C}" dt="2022-01-22T11:41:30.586" v="36357" actId="20577"/>
        <pc:sldMkLst>
          <pc:docMk/>
          <pc:sldMk cId="897390012" sldId="1095"/>
        </pc:sldMkLst>
        <pc:spChg chg="mod">
          <ac:chgData name="Domonkos Márk" userId="5b754e74-2ec2-4aaf-b9f5-cf8f0656bdfa" providerId="ADAL" clId="{F4C2286D-0DBE-4644-A538-34A6C903FB9C}" dt="2022-01-22T11:41:30.586" v="36357" actId="20577"/>
          <ac:spMkLst>
            <pc:docMk/>
            <pc:sldMk cId="897390012" sldId="1095"/>
            <ac:spMk id="2" creationId="{652551F2-CF60-4D66-9763-7C928F22FB92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11:44:57.547" v="36446" actId="1076"/>
        <pc:sldMkLst>
          <pc:docMk/>
          <pc:sldMk cId="778024754" sldId="1096"/>
        </pc:sldMkLst>
        <pc:spChg chg="del">
          <ac:chgData name="Domonkos Márk" userId="5b754e74-2ec2-4aaf-b9f5-cf8f0656bdfa" providerId="ADAL" clId="{F4C2286D-0DBE-4644-A538-34A6C903FB9C}" dt="2022-01-22T11:42:54.655" v="36403" actId="478"/>
          <ac:spMkLst>
            <pc:docMk/>
            <pc:sldMk cId="778024754" sldId="1096"/>
            <ac:spMk id="2" creationId="{BC534EE6-CC5C-4683-8ED2-A395994F3D8D}"/>
          </ac:spMkLst>
        </pc:spChg>
        <pc:spChg chg="mod">
          <ac:chgData name="Domonkos Márk" userId="5b754e74-2ec2-4aaf-b9f5-cf8f0656bdfa" providerId="ADAL" clId="{F4C2286D-0DBE-4644-A538-34A6C903FB9C}" dt="2022-01-22T11:42:41.135" v="36400" actId="20577"/>
          <ac:spMkLst>
            <pc:docMk/>
            <pc:sldMk cId="778024754" sldId="1096"/>
            <ac:spMk id="6" creationId="{76851871-2BFA-48D6-A646-6627C8860AA2}"/>
          </ac:spMkLst>
        </pc:spChg>
        <pc:spChg chg="add mod">
          <ac:chgData name="Domonkos Márk" userId="5b754e74-2ec2-4aaf-b9f5-cf8f0656bdfa" providerId="ADAL" clId="{F4C2286D-0DBE-4644-A538-34A6C903FB9C}" dt="2022-01-22T11:42:59.411" v="36405" actId="1076"/>
          <ac:spMkLst>
            <pc:docMk/>
            <pc:sldMk cId="778024754" sldId="1096"/>
            <ac:spMk id="8" creationId="{514794E9-7583-4825-A05D-D85ED2F85FEB}"/>
          </ac:spMkLst>
        </pc:spChg>
        <pc:spChg chg="del mod topLvl">
          <ac:chgData name="Domonkos Márk" userId="5b754e74-2ec2-4aaf-b9f5-cf8f0656bdfa" providerId="ADAL" clId="{F4C2286D-0DBE-4644-A538-34A6C903FB9C}" dt="2022-01-22T11:44:39.310" v="36439" actId="478"/>
          <ac:spMkLst>
            <pc:docMk/>
            <pc:sldMk cId="778024754" sldId="1096"/>
            <ac:spMk id="10" creationId="{36AD8D7B-0D5E-4B49-9F3E-23CFDB298F16}"/>
          </ac:spMkLst>
        </pc:spChg>
        <pc:spChg chg="del mod topLvl">
          <ac:chgData name="Domonkos Márk" userId="5b754e74-2ec2-4aaf-b9f5-cf8f0656bdfa" providerId="ADAL" clId="{F4C2286D-0DBE-4644-A538-34A6C903FB9C}" dt="2022-01-22T11:44:38.492" v="36438" actId="478"/>
          <ac:spMkLst>
            <pc:docMk/>
            <pc:sldMk cId="778024754" sldId="1096"/>
            <ac:spMk id="11" creationId="{8F97FF4A-37C7-4577-BD11-1AB1A0A91354}"/>
          </ac:spMkLst>
        </pc:spChg>
        <pc:spChg chg="add mod">
          <ac:chgData name="Domonkos Márk" userId="5b754e74-2ec2-4aaf-b9f5-cf8f0656bdfa" providerId="ADAL" clId="{F4C2286D-0DBE-4644-A538-34A6C903FB9C}" dt="2022-01-22T11:44:32.610" v="36436" actId="14100"/>
          <ac:spMkLst>
            <pc:docMk/>
            <pc:sldMk cId="778024754" sldId="1096"/>
            <ac:spMk id="12" creationId="{A04C7AC7-3FE1-48DC-8693-81FA414E2CD3}"/>
          </ac:spMkLst>
        </pc:spChg>
        <pc:spChg chg="del mod topLvl">
          <ac:chgData name="Domonkos Márk" userId="5b754e74-2ec2-4aaf-b9f5-cf8f0656bdfa" providerId="ADAL" clId="{F4C2286D-0DBE-4644-A538-34A6C903FB9C}" dt="2022-01-22T11:44:08.275" v="36427" actId="478"/>
          <ac:spMkLst>
            <pc:docMk/>
            <pc:sldMk cId="778024754" sldId="1096"/>
            <ac:spMk id="14" creationId="{1D7738C7-1BF0-434A-91CD-3FB2D404C7AD}"/>
          </ac:spMkLst>
        </pc:spChg>
        <pc:spChg chg="del mod topLvl">
          <ac:chgData name="Domonkos Márk" userId="5b754e74-2ec2-4aaf-b9f5-cf8f0656bdfa" providerId="ADAL" clId="{F4C2286D-0DBE-4644-A538-34A6C903FB9C}" dt="2022-01-22T11:44:06.832" v="36426" actId="478"/>
          <ac:spMkLst>
            <pc:docMk/>
            <pc:sldMk cId="778024754" sldId="1096"/>
            <ac:spMk id="15" creationId="{ABB22737-45D3-4A46-ADCD-55B1DEA6F73C}"/>
          </ac:spMkLst>
        </pc:spChg>
        <pc:spChg chg="del mod topLvl">
          <ac:chgData name="Domonkos Márk" userId="5b754e74-2ec2-4aaf-b9f5-cf8f0656bdfa" providerId="ADAL" clId="{F4C2286D-0DBE-4644-A538-34A6C903FB9C}" dt="2022-01-22T11:43:58.414" v="36423" actId="478"/>
          <ac:spMkLst>
            <pc:docMk/>
            <pc:sldMk cId="778024754" sldId="1096"/>
            <ac:spMk id="17" creationId="{6A9171D3-CFA5-4BF1-A3C8-9DEC934B7BAB}"/>
          </ac:spMkLst>
        </pc:spChg>
        <pc:spChg chg="del mod topLvl">
          <ac:chgData name="Domonkos Márk" userId="5b754e74-2ec2-4aaf-b9f5-cf8f0656bdfa" providerId="ADAL" clId="{F4C2286D-0DBE-4644-A538-34A6C903FB9C}" dt="2022-01-22T11:44:00.874" v="36424" actId="478"/>
          <ac:spMkLst>
            <pc:docMk/>
            <pc:sldMk cId="778024754" sldId="1096"/>
            <ac:spMk id="18" creationId="{FEDAE5D2-33A2-4BA1-BD9A-F453A0827B46}"/>
          </ac:spMkLst>
        </pc:spChg>
        <pc:spChg chg="add mod">
          <ac:chgData name="Domonkos Márk" userId="5b754e74-2ec2-4aaf-b9f5-cf8f0656bdfa" providerId="ADAL" clId="{F4C2286D-0DBE-4644-A538-34A6C903FB9C}" dt="2022-01-22T11:44:28.995" v="36435" actId="1076"/>
          <ac:spMkLst>
            <pc:docMk/>
            <pc:sldMk cId="778024754" sldId="1096"/>
            <ac:spMk id="19" creationId="{13608ADA-FE97-439A-B8AE-86F8C6212F9A}"/>
          </ac:spMkLst>
        </pc:spChg>
        <pc:spChg chg="add mod">
          <ac:chgData name="Domonkos Márk" userId="5b754e74-2ec2-4aaf-b9f5-cf8f0656bdfa" providerId="ADAL" clId="{F4C2286D-0DBE-4644-A538-34A6C903FB9C}" dt="2022-01-22T11:43:56.243" v="36422" actId="14100"/>
          <ac:spMkLst>
            <pc:docMk/>
            <pc:sldMk cId="778024754" sldId="1096"/>
            <ac:spMk id="20" creationId="{5BE14CEE-75C1-4007-8C67-A2E3A9A29799}"/>
          </ac:spMkLst>
        </pc:spChg>
        <pc:spChg chg="add mod">
          <ac:chgData name="Domonkos Márk" userId="5b754e74-2ec2-4aaf-b9f5-cf8f0656bdfa" providerId="ADAL" clId="{F4C2286D-0DBE-4644-A538-34A6C903FB9C}" dt="2022-01-22T11:44:23.394" v="36432" actId="1076"/>
          <ac:spMkLst>
            <pc:docMk/>
            <pc:sldMk cId="778024754" sldId="1096"/>
            <ac:spMk id="21" creationId="{6AE8F5AB-3766-4690-BF24-704332286C7E}"/>
          </ac:spMkLst>
        </pc:spChg>
        <pc:spChg chg="add mod">
          <ac:chgData name="Domonkos Márk" userId="5b754e74-2ec2-4aaf-b9f5-cf8f0656bdfa" providerId="ADAL" clId="{F4C2286D-0DBE-4644-A538-34A6C903FB9C}" dt="2022-01-22T11:44:57.547" v="36446" actId="1076"/>
          <ac:spMkLst>
            <pc:docMk/>
            <pc:sldMk cId="778024754" sldId="1096"/>
            <ac:spMk id="22" creationId="{CEA1A44A-6AE6-4A07-BBBF-D503E8F3B1CB}"/>
          </ac:spMkLst>
        </pc:spChg>
        <pc:grpChg chg="add del mod">
          <ac:chgData name="Domonkos Márk" userId="5b754e74-2ec2-4aaf-b9f5-cf8f0656bdfa" providerId="ADAL" clId="{F4C2286D-0DBE-4644-A538-34A6C903FB9C}" dt="2022-01-22T11:44:38.492" v="36438" actId="478"/>
          <ac:grpSpMkLst>
            <pc:docMk/>
            <pc:sldMk cId="778024754" sldId="1096"/>
            <ac:grpSpMk id="9" creationId="{2512C494-511C-47EA-8F6A-4C845FF0D427}"/>
          </ac:grpSpMkLst>
        </pc:grpChg>
        <pc:grpChg chg="add del mod">
          <ac:chgData name="Domonkos Márk" userId="5b754e74-2ec2-4aaf-b9f5-cf8f0656bdfa" providerId="ADAL" clId="{F4C2286D-0DBE-4644-A538-34A6C903FB9C}" dt="2022-01-22T11:44:06.832" v="36426" actId="478"/>
          <ac:grpSpMkLst>
            <pc:docMk/>
            <pc:sldMk cId="778024754" sldId="1096"/>
            <ac:grpSpMk id="13" creationId="{88AF95DD-CF4C-4FDE-AB33-CE6120701E0A}"/>
          </ac:grpSpMkLst>
        </pc:grpChg>
        <pc:grpChg chg="add del mod">
          <ac:chgData name="Domonkos Márk" userId="5b754e74-2ec2-4aaf-b9f5-cf8f0656bdfa" providerId="ADAL" clId="{F4C2286D-0DBE-4644-A538-34A6C903FB9C}" dt="2022-01-22T11:43:58.414" v="36423" actId="478"/>
          <ac:grpSpMkLst>
            <pc:docMk/>
            <pc:sldMk cId="778024754" sldId="1096"/>
            <ac:grpSpMk id="16" creationId="{3D0A11D2-EA88-4313-8CA6-138022DE27FB}"/>
          </ac:grpSpMkLst>
        </pc:grpChg>
        <pc:picChg chg="add mod">
          <ac:chgData name="Domonkos Márk" userId="5b754e74-2ec2-4aaf-b9f5-cf8f0656bdfa" providerId="ADAL" clId="{F4C2286D-0DBE-4644-A538-34A6C903FB9C}" dt="2022-01-22T11:42:57.244" v="36404" actId="1076"/>
          <ac:picMkLst>
            <pc:docMk/>
            <pc:sldMk cId="778024754" sldId="1096"/>
            <ac:picMk id="7" creationId="{3C6CD527-531A-40A2-A71F-D5689CCB955E}"/>
          </ac:picMkLst>
        </pc:picChg>
      </pc:sldChg>
      <pc:sldChg chg="new del">
        <pc:chgData name="Domonkos Márk" userId="5b754e74-2ec2-4aaf-b9f5-cf8f0656bdfa" providerId="ADAL" clId="{F4C2286D-0DBE-4644-A538-34A6C903FB9C}" dt="2022-01-22T11:42:20.533" v="36359" actId="47"/>
        <pc:sldMkLst>
          <pc:docMk/>
          <pc:sldMk cId="1034150594" sldId="1096"/>
        </pc:sldMkLst>
      </pc:sldChg>
      <pc:sldChg chg="addSp delSp modSp new mod">
        <pc:chgData name="Domonkos Márk" userId="5b754e74-2ec2-4aaf-b9f5-cf8f0656bdfa" providerId="ADAL" clId="{F4C2286D-0DBE-4644-A538-34A6C903FB9C}" dt="2022-01-22T11:54:36.186" v="36506" actId="1076"/>
        <pc:sldMkLst>
          <pc:docMk/>
          <pc:sldMk cId="373302164" sldId="1097"/>
        </pc:sldMkLst>
        <pc:spChg chg="del">
          <ac:chgData name="Domonkos Márk" userId="5b754e74-2ec2-4aaf-b9f5-cf8f0656bdfa" providerId="ADAL" clId="{F4C2286D-0DBE-4644-A538-34A6C903FB9C}" dt="2022-01-22T11:49:21.394" v="36460"/>
          <ac:spMkLst>
            <pc:docMk/>
            <pc:sldMk cId="373302164" sldId="1097"/>
            <ac:spMk id="2" creationId="{ABF19120-232C-4848-B692-0A774ADCC4C7}"/>
          </ac:spMkLst>
        </pc:spChg>
        <pc:spChg chg="mod">
          <ac:chgData name="Domonkos Márk" userId="5b754e74-2ec2-4aaf-b9f5-cf8f0656bdfa" providerId="ADAL" clId="{F4C2286D-0DBE-4644-A538-34A6C903FB9C}" dt="2022-01-22T11:46:33.030" v="36459" actId="20577"/>
          <ac:spMkLst>
            <pc:docMk/>
            <pc:sldMk cId="373302164" sldId="1097"/>
            <ac:spMk id="6" creationId="{2FB4B578-9431-466E-9668-3658B814C27A}"/>
          </ac:spMkLst>
        </pc:spChg>
        <pc:spChg chg="add del mod">
          <ac:chgData name="Domonkos Márk" userId="5b754e74-2ec2-4aaf-b9f5-cf8f0656bdfa" providerId="ADAL" clId="{F4C2286D-0DBE-4644-A538-34A6C903FB9C}" dt="2022-01-22T11:49:24.536" v="36461" actId="478"/>
          <ac:spMkLst>
            <pc:docMk/>
            <pc:sldMk cId="373302164" sldId="1097"/>
            <ac:spMk id="7" creationId="{A5032DA6-3F1E-4D11-B84E-20BAB9D2B63D}"/>
          </ac:spMkLst>
        </pc:spChg>
        <pc:spChg chg="add mod">
          <ac:chgData name="Domonkos Márk" userId="5b754e74-2ec2-4aaf-b9f5-cf8f0656bdfa" providerId="ADAL" clId="{F4C2286D-0DBE-4644-A538-34A6C903FB9C}" dt="2022-01-22T11:52:16.577" v="36490" actId="1076"/>
          <ac:spMkLst>
            <pc:docMk/>
            <pc:sldMk cId="373302164" sldId="1097"/>
            <ac:spMk id="8" creationId="{7539CD02-3C58-4EA3-9893-99CF2E14E885}"/>
          </ac:spMkLst>
        </pc:spChg>
        <pc:spChg chg="add mod">
          <ac:chgData name="Domonkos Márk" userId="5b754e74-2ec2-4aaf-b9f5-cf8f0656bdfa" providerId="ADAL" clId="{F4C2286D-0DBE-4644-A538-34A6C903FB9C}" dt="2022-01-22T11:51:46.849" v="36482" actId="1076"/>
          <ac:spMkLst>
            <pc:docMk/>
            <pc:sldMk cId="373302164" sldId="1097"/>
            <ac:spMk id="9" creationId="{DE2A3668-1BD8-426E-8387-3679D565E4A0}"/>
          </ac:spMkLst>
        </pc:spChg>
        <pc:spChg chg="add mod">
          <ac:chgData name="Domonkos Márk" userId="5b754e74-2ec2-4aaf-b9f5-cf8f0656bdfa" providerId="ADAL" clId="{F4C2286D-0DBE-4644-A538-34A6C903FB9C}" dt="2022-01-22T11:51:46.849" v="36482" actId="1076"/>
          <ac:spMkLst>
            <pc:docMk/>
            <pc:sldMk cId="373302164" sldId="1097"/>
            <ac:spMk id="10" creationId="{23875FE2-FF07-4401-8AE0-1AB226B4B47D}"/>
          </ac:spMkLst>
        </pc:spChg>
        <pc:spChg chg="add mod">
          <ac:chgData name="Domonkos Márk" userId="5b754e74-2ec2-4aaf-b9f5-cf8f0656bdfa" providerId="ADAL" clId="{F4C2286D-0DBE-4644-A538-34A6C903FB9C}" dt="2022-01-22T11:51:46.849" v="36482" actId="1076"/>
          <ac:spMkLst>
            <pc:docMk/>
            <pc:sldMk cId="373302164" sldId="1097"/>
            <ac:spMk id="11" creationId="{815D1BD3-A55E-47AD-B14A-7CED9EC4A10E}"/>
          </ac:spMkLst>
        </pc:spChg>
        <pc:spChg chg="add mod">
          <ac:chgData name="Domonkos Márk" userId="5b754e74-2ec2-4aaf-b9f5-cf8f0656bdfa" providerId="ADAL" clId="{F4C2286D-0DBE-4644-A538-34A6C903FB9C}" dt="2022-01-22T11:51:46.849" v="36482" actId="1076"/>
          <ac:spMkLst>
            <pc:docMk/>
            <pc:sldMk cId="373302164" sldId="1097"/>
            <ac:spMk id="12" creationId="{06D75C85-7884-43C7-A7EC-C84B61C450EB}"/>
          </ac:spMkLst>
        </pc:spChg>
        <pc:spChg chg="add mod">
          <ac:chgData name="Domonkos Márk" userId="5b754e74-2ec2-4aaf-b9f5-cf8f0656bdfa" providerId="ADAL" clId="{F4C2286D-0DBE-4644-A538-34A6C903FB9C}" dt="2022-01-22T11:51:46.849" v="36482" actId="1076"/>
          <ac:spMkLst>
            <pc:docMk/>
            <pc:sldMk cId="373302164" sldId="1097"/>
            <ac:spMk id="13" creationId="{B2BE62F9-898E-4B45-AA6D-5002FDE5FFFF}"/>
          </ac:spMkLst>
        </pc:spChg>
        <pc:spChg chg="add mod">
          <ac:chgData name="Domonkos Márk" userId="5b754e74-2ec2-4aaf-b9f5-cf8f0656bdfa" providerId="ADAL" clId="{F4C2286D-0DBE-4644-A538-34A6C903FB9C}" dt="2022-01-22T11:51:46.849" v="36482" actId="1076"/>
          <ac:spMkLst>
            <pc:docMk/>
            <pc:sldMk cId="373302164" sldId="1097"/>
            <ac:spMk id="14" creationId="{1FA4163F-C840-4FE6-A24D-F4D771DFEA6A}"/>
          </ac:spMkLst>
        </pc:spChg>
        <pc:spChg chg="add mod">
          <ac:chgData name="Domonkos Márk" userId="5b754e74-2ec2-4aaf-b9f5-cf8f0656bdfa" providerId="ADAL" clId="{F4C2286D-0DBE-4644-A538-34A6C903FB9C}" dt="2022-01-22T11:51:46.849" v="36482" actId="1076"/>
          <ac:spMkLst>
            <pc:docMk/>
            <pc:sldMk cId="373302164" sldId="1097"/>
            <ac:spMk id="15" creationId="{9587F856-0677-4ABD-8A89-F608B31E4265}"/>
          </ac:spMkLst>
        </pc:spChg>
        <pc:spChg chg="add mod">
          <ac:chgData name="Domonkos Márk" userId="5b754e74-2ec2-4aaf-b9f5-cf8f0656bdfa" providerId="ADAL" clId="{F4C2286D-0DBE-4644-A538-34A6C903FB9C}" dt="2022-01-22T11:51:46.849" v="36482" actId="1076"/>
          <ac:spMkLst>
            <pc:docMk/>
            <pc:sldMk cId="373302164" sldId="1097"/>
            <ac:spMk id="16" creationId="{CC599225-BDF8-4C13-9763-B1BCFDDAB480}"/>
          </ac:spMkLst>
        </pc:spChg>
        <pc:spChg chg="add mod">
          <ac:chgData name="Domonkos Márk" userId="5b754e74-2ec2-4aaf-b9f5-cf8f0656bdfa" providerId="ADAL" clId="{F4C2286D-0DBE-4644-A538-34A6C903FB9C}" dt="2022-01-22T11:52:07.202" v="36487" actId="1076"/>
          <ac:spMkLst>
            <pc:docMk/>
            <pc:sldMk cId="373302164" sldId="1097"/>
            <ac:spMk id="17" creationId="{574C9D69-FFDE-470A-B0D6-87EE0ED56324}"/>
          </ac:spMkLst>
        </pc:spChg>
        <pc:spChg chg="add mod">
          <ac:chgData name="Domonkos Márk" userId="5b754e74-2ec2-4aaf-b9f5-cf8f0656bdfa" providerId="ADAL" clId="{F4C2286D-0DBE-4644-A538-34A6C903FB9C}" dt="2022-01-22T11:52:12.136" v="36488" actId="1076"/>
          <ac:spMkLst>
            <pc:docMk/>
            <pc:sldMk cId="373302164" sldId="1097"/>
            <ac:spMk id="18" creationId="{5FC4666F-2FD9-4D7E-BEE7-FD80D1CB6B61}"/>
          </ac:spMkLst>
        </pc:spChg>
        <pc:spChg chg="add mod">
          <ac:chgData name="Domonkos Márk" userId="5b754e74-2ec2-4aaf-b9f5-cf8f0656bdfa" providerId="ADAL" clId="{F4C2286D-0DBE-4644-A538-34A6C903FB9C}" dt="2022-01-22T11:54:36.186" v="36506" actId="1076"/>
          <ac:spMkLst>
            <pc:docMk/>
            <pc:sldMk cId="373302164" sldId="1097"/>
            <ac:spMk id="19" creationId="{6083F38F-E074-4306-BD5D-BECF88C913CA}"/>
          </ac:spMkLst>
        </pc:spChg>
        <pc:spChg chg="add mod">
          <ac:chgData name="Domonkos Márk" userId="5b754e74-2ec2-4aaf-b9f5-cf8f0656bdfa" providerId="ADAL" clId="{F4C2286D-0DBE-4644-A538-34A6C903FB9C}" dt="2022-01-22T11:54:34.257" v="36505" actId="14100"/>
          <ac:spMkLst>
            <pc:docMk/>
            <pc:sldMk cId="373302164" sldId="1097"/>
            <ac:spMk id="20" creationId="{43BB5773-AB92-4B06-85B2-5BA92BB35B99}"/>
          </ac:spMkLst>
        </pc:spChg>
        <pc:spChg chg="add mod">
          <ac:chgData name="Domonkos Márk" userId="5b754e74-2ec2-4aaf-b9f5-cf8f0656bdfa" providerId="ADAL" clId="{F4C2286D-0DBE-4644-A538-34A6C903FB9C}" dt="2022-01-22T11:54:27.457" v="36503" actId="1076"/>
          <ac:spMkLst>
            <pc:docMk/>
            <pc:sldMk cId="373302164" sldId="1097"/>
            <ac:spMk id="21" creationId="{35B473BC-69BE-4F37-A4DE-1A20C4CABE04}"/>
          </ac:spMkLst>
        </pc:spChg>
        <pc:spChg chg="add mod">
          <ac:chgData name="Domonkos Márk" userId="5b754e74-2ec2-4aaf-b9f5-cf8f0656bdfa" providerId="ADAL" clId="{F4C2286D-0DBE-4644-A538-34A6C903FB9C}" dt="2022-01-22T11:54:25.600" v="36502" actId="1076"/>
          <ac:spMkLst>
            <pc:docMk/>
            <pc:sldMk cId="373302164" sldId="1097"/>
            <ac:spMk id="22" creationId="{BA099F49-6847-4728-8957-1B79DFF46C21}"/>
          </ac:spMkLst>
        </pc:spChg>
        <pc:spChg chg="add mod">
          <ac:chgData name="Domonkos Márk" userId="5b754e74-2ec2-4aaf-b9f5-cf8f0656bdfa" providerId="ADAL" clId="{F4C2286D-0DBE-4644-A538-34A6C903FB9C}" dt="2022-01-22T11:54:12.918" v="36499" actId="1076"/>
          <ac:spMkLst>
            <pc:docMk/>
            <pc:sldMk cId="373302164" sldId="1097"/>
            <ac:spMk id="23" creationId="{5EE63C8B-21B7-428A-B738-48EA7833FDA9}"/>
          </ac:spMkLst>
        </pc:spChg>
        <pc:spChg chg="add mod">
          <ac:chgData name="Domonkos Márk" userId="5b754e74-2ec2-4aaf-b9f5-cf8f0656bdfa" providerId="ADAL" clId="{F4C2286D-0DBE-4644-A538-34A6C903FB9C}" dt="2022-01-22T11:49:46.996" v="36464" actId="14100"/>
          <ac:spMkLst>
            <pc:docMk/>
            <pc:sldMk cId="373302164" sldId="1097"/>
            <ac:spMk id="24" creationId="{3EE203D0-4A09-4B89-85A1-6189F468C903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12:05:53.098" v="36598" actId="14100"/>
        <pc:sldMkLst>
          <pc:docMk/>
          <pc:sldMk cId="2859691408" sldId="1098"/>
        </pc:sldMkLst>
        <pc:spChg chg="del">
          <ac:chgData name="Domonkos Márk" userId="5b754e74-2ec2-4aaf-b9f5-cf8f0656bdfa" providerId="ADAL" clId="{F4C2286D-0DBE-4644-A538-34A6C903FB9C}" dt="2022-01-22T11:57:09.158" v="36521" actId="478"/>
          <ac:spMkLst>
            <pc:docMk/>
            <pc:sldMk cId="2859691408" sldId="1098"/>
            <ac:spMk id="2" creationId="{79867F89-A5F1-4DC6-B5FF-4915ABA00531}"/>
          </ac:spMkLst>
        </pc:spChg>
        <pc:spChg chg="mod">
          <ac:chgData name="Domonkos Márk" userId="5b754e74-2ec2-4aaf-b9f5-cf8f0656bdfa" providerId="ADAL" clId="{F4C2286D-0DBE-4644-A538-34A6C903FB9C}" dt="2022-01-22T11:57:06.064" v="36520" actId="20577"/>
          <ac:spMkLst>
            <pc:docMk/>
            <pc:sldMk cId="2859691408" sldId="1098"/>
            <ac:spMk id="6" creationId="{517B5F58-EE42-42B9-8738-B968A65C2916}"/>
          </ac:spMkLst>
        </pc:spChg>
        <pc:spChg chg="mod">
          <ac:chgData name="Domonkos Márk" userId="5b754e74-2ec2-4aaf-b9f5-cf8f0656bdfa" providerId="ADAL" clId="{F4C2286D-0DBE-4644-A538-34A6C903FB9C}" dt="2022-01-22T11:57:56.648" v="36532" actId="14100"/>
          <ac:spMkLst>
            <pc:docMk/>
            <pc:sldMk cId="2859691408" sldId="1098"/>
            <ac:spMk id="8" creationId="{022588FB-16AC-480C-B4C8-AFF8DEC5D232}"/>
          </ac:spMkLst>
        </pc:spChg>
        <pc:spChg chg="mod">
          <ac:chgData name="Domonkos Márk" userId="5b754e74-2ec2-4aaf-b9f5-cf8f0656bdfa" providerId="ADAL" clId="{F4C2286D-0DBE-4644-A538-34A6C903FB9C}" dt="2022-01-22T11:57:59.600" v="36533" actId="14100"/>
          <ac:spMkLst>
            <pc:docMk/>
            <pc:sldMk cId="2859691408" sldId="1098"/>
            <ac:spMk id="9" creationId="{6B11E150-D706-4E78-ACCC-4B9C114FF5A4}"/>
          </ac:spMkLst>
        </pc:spChg>
        <pc:spChg chg="mod">
          <ac:chgData name="Domonkos Márk" userId="5b754e74-2ec2-4aaf-b9f5-cf8f0656bdfa" providerId="ADAL" clId="{F4C2286D-0DBE-4644-A538-34A6C903FB9C}" dt="2022-01-22T11:58:20.766" v="36539" actId="14100"/>
          <ac:spMkLst>
            <pc:docMk/>
            <pc:sldMk cId="2859691408" sldId="1098"/>
            <ac:spMk id="10" creationId="{01B6880B-12E6-4F6A-8125-A2660A12A755}"/>
          </ac:spMkLst>
        </pc:spChg>
        <pc:spChg chg="mod">
          <ac:chgData name="Domonkos Márk" userId="5b754e74-2ec2-4aaf-b9f5-cf8f0656bdfa" providerId="ADAL" clId="{F4C2286D-0DBE-4644-A538-34A6C903FB9C}" dt="2022-01-22T11:57:24.681" v="36524" actId="1076"/>
          <ac:spMkLst>
            <pc:docMk/>
            <pc:sldMk cId="2859691408" sldId="1098"/>
            <ac:spMk id="11" creationId="{2D03017D-5747-431C-A92C-7D00F0FF10CC}"/>
          </ac:spMkLst>
        </pc:spChg>
        <pc:spChg chg="mod">
          <ac:chgData name="Domonkos Márk" userId="5b754e74-2ec2-4aaf-b9f5-cf8f0656bdfa" providerId="ADAL" clId="{F4C2286D-0DBE-4644-A538-34A6C903FB9C}" dt="2022-01-22T11:57:28.608" v="36525" actId="1076"/>
          <ac:spMkLst>
            <pc:docMk/>
            <pc:sldMk cId="2859691408" sldId="1098"/>
            <ac:spMk id="12" creationId="{14E2592A-1AB1-4523-B213-9753AF322B6A}"/>
          </ac:spMkLst>
        </pc:spChg>
        <pc:spChg chg="mod">
          <ac:chgData name="Domonkos Márk" userId="5b754e74-2ec2-4aaf-b9f5-cf8f0656bdfa" providerId="ADAL" clId="{F4C2286D-0DBE-4644-A538-34A6C903FB9C}" dt="2022-01-22T11:58:09.305" v="36536" actId="14100"/>
          <ac:spMkLst>
            <pc:docMk/>
            <pc:sldMk cId="2859691408" sldId="1098"/>
            <ac:spMk id="13" creationId="{663BFF91-1D66-4F1F-A2E7-A3C4B1D5B28F}"/>
          </ac:spMkLst>
        </pc:spChg>
        <pc:spChg chg="mod">
          <ac:chgData name="Domonkos Márk" userId="5b754e74-2ec2-4aaf-b9f5-cf8f0656bdfa" providerId="ADAL" clId="{F4C2286D-0DBE-4644-A538-34A6C903FB9C}" dt="2022-01-22T11:58:09.305" v="36536" actId="14100"/>
          <ac:spMkLst>
            <pc:docMk/>
            <pc:sldMk cId="2859691408" sldId="1098"/>
            <ac:spMk id="14" creationId="{FBDE5841-B7FB-4517-B3AB-BA080E40B456}"/>
          </ac:spMkLst>
        </pc:spChg>
        <pc:spChg chg="mod">
          <ac:chgData name="Domonkos Márk" userId="5b754e74-2ec2-4aaf-b9f5-cf8f0656bdfa" providerId="ADAL" clId="{F4C2286D-0DBE-4644-A538-34A6C903FB9C}" dt="2022-01-22T11:58:17.808" v="36538" actId="1076"/>
          <ac:spMkLst>
            <pc:docMk/>
            <pc:sldMk cId="2859691408" sldId="1098"/>
            <ac:spMk id="15" creationId="{56929FDA-059A-457E-8693-EEAEFADFAB21}"/>
          </ac:spMkLst>
        </pc:spChg>
        <pc:spChg chg="mod">
          <ac:chgData name="Domonkos Márk" userId="5b754e74-2ec2-4aaf-b9f5-cf8f0656bdfa" providerId="ADAL" clId="{F4C2286D-0DBE-4644-A538-34A6C903FB9C}" dt="2022-01-22T11:58:15.549" v="36537" actId="1076"/>
          <ac:spMkLst>
            <pc:docMk/>
            <pc:sldMk cId="2859691408" sldId="1098"/>
            <ac:spMk id="16" creationId="{CF3B583E-ECDA-4621-B320-070CE5289967}"/>
          </ac:spMkLst>
        </pc:spChg>
        <pc:spChg chg="mod">
          <ac:chgData name="Domonkos Márk" userId="5b754e74-2ec2-4aaf-b9f5-cf8f0656bdfa" providerId="ADAL" clId="{F4C2286D-0DBE-4644-A538-34A6C903FB9C}" dt="2022-01-22T11:57:19.367" v="36523" actId="14100"/>
          <ac:spMkLst>
            <pc:docMk/>
            <pc:sldMk cId="2859691408" sldId="1098"/>
            <ac:spMk id="17" creationId="{56CA0DEE-7BFA-4615-B03D-2969452902DF}"/>
          </ac:spMkLst>
        </pc:spChg>
        <pc:spChg chg="mod">
          <ac:chgData name="Domonkos Márk" userId="5b754e74-2ec2-4aaf-b9f5-cf8f0656bdfa" providerId="ADAL" clId="{F4C2286D-0DBE-4644-A538-34A6C903FB9C}" dt="2022-01-22T11:56:52.070" v="36508"/>
          <ac:spMkLst>
            <pc:docMk/>
            <pc:sldMk cId="2859691408" sldId="1098"/>
            <ac:spMk id="18" creationId="{7BBD249B-54D4-4D5A-8600-D62C0638040A}"/>
          </ac:spMkLst>
        </pc:spChg>
        <pc:spChg chg="mod">
          <ac:chgData name="Domonkos Márk" userId="5b754e74-2ec2-4aaf-b9f5-cf8f0656bdfa" providerId="ADAL" clId="{F4C2286D-0DBE-4644-A538-34A6C903FB9C}" dt="2022-01-22T11:58:48.321" v="36567" actId="20577"/>
          <ac:spMkLst>
            <pc:docMk/>
            <pc:sldMk cId="2859691408" sldId="1098"/>
            <ac:spMk id="19" creationId="{2D41DEE0-6A3D-40E6-9707-1700952EEBC1}"/>
          </ac:spMkLst>
        </pc:spChg>
        <pc:spChg chg="mod">
          <ac:chgData name="Domonkos Márk" userId="5b754e74-2ec2-4aaf-b9f5-cf8f0656bdfa" providerId="ADAL" clId="{F4C2286D-0DBE-4644-A538-34A6C903FB9C}" dt="2022-01-22T11:57:31.896" v="36526" actId="1076"/>
          <ac:spMkLst>
            <pc:docMk/>
            <pc:sldMk cId="2859691408" sldId="1098"/>
            <ac:spMk id="20" creationId="{056B0F65-A5A4-43B4-AF52-68616FBDBBA6}"/>
          </ac:spMkLst>
        </pc:spChg>
        <pc:spChg chg="add del mod">
          <ac:chgData name="Domonkos Márk" userId="5b754e74-2ec2-4aaf-b9f5-cf8f0656bdfa" providerId="ADAL" clId="{F4C2286D-0DBE-4644-A538-34A6C903FB9C}" dt="2022-01-22T12:03:15.610" v="36570" actId="478"/>
          <ac:spMkLst>
            <pc:docMk/>
            <pc:sldMk cId="2859691408" sldId="1098"/>
            <ac:spMk id="21" creationId="{9875728B-9DFB-44CF-8010-4BE7ED3E7F82}"/>
          </ac:spMkLst>
        </pc:spChg>
        <pc:spChg chg="add mod">
          <ac:chgData name="Domonkos Márk" userId="5b754e74-2ec2-4aaf-b9f5-cf8f0656bdfa" providerId="ADAL" clId="{F4C2286D-0DBE-4644-A538-34A6C903FB9C}" dt="2022-01-22T12:05:53.098" v="36598" actId="14100"/>
          <ac:spMkLst>
            <pc:docMk/>
            <pc:sldMk cId="2859691408" sldId="1098"/>
            <ac:spMk id="22" creationId="{AF035CDD-B708-4C9E-A182-2543B6CDC55C}"/>
          </ac:spMkLst>
        </pc:spChg>
        <pc:spChg chg="add mod">
          <ac:chgData name="Domonkos Márk" userId="5b754e74-2ec2-4aaf-b9f5-cf8f0656bdfa" providerId="ADAL" clId="{F4C2286D-0DBE-4644-A538-34A6C903FB9C}" dt="2022-01-22T12:04:06.032" v="36577" actId="1076"/>
          <ac:spMkLst>
            <pc:docMk/>
            <pc:sldMk cId="2859691408" sldId="1098"/>
            <ac:spMk id="23" creationId="{4FA8D694-EAEF-43AF-B30C-75E314B75909}"/>
          </ac:spMkLst>
        </pc:spChg>
        <pc:spChg chg="add mod">
          <ac:chgData name="Domonkos Márk" userId="5b754e74-2ec2-4aaf-b9f5-cf8f0656bdfa" providerId="ADAL" clId="{F4C2286D-0DBE-4644-A538-34A6C903FB9C}" dt="2022-01-22T12:04:06.032" v="36577" actId="1076"/>
          <ac:spMkLst>
            <pc:docMk/>
            <pc:sldMk cId="2859691408" sldId="1098"/>
            <ac:spMk id="24" creationId="{9D3ABEB3-6795-44C2-B97C-4B915635E925}"/>
          </ac:spMkLst>
        </pc:spChg>
        <pc:spChg chg="add mod">
          <ac:chgData name="Domonkos Márk" userId="5b754e74-2ec2-4aaf-b9f5-cf8f0656bdfa" providerId="ADAL" clId="{F4C2286D-0DBE-4644-A538-34A6C903FB9C}" dt="2022-01-22T12:05:45.727" v="36595" actId="14100"/>
          <ac:spMkLst>
            <pc:docMk/>
            <pc:sldMk cId="2859691408" sldId="1098"/>
            <ac:spMk id="25" creationId="{6A572A22-3BD7-48FE-9FE8-971516D48327}"/>
          </ac:spMkLst>
        </pc:spChg>
        <pc:spChg chg="mod">
          <ac:chgData name="Domonkos Márk" userId="5b754e74-2ec2-4aaf-b9f5-cf8f0656bdfa" providerId="ADAL" clId="{F4C2286D-0DBE-4644-A538-34A6C903FB9C}" dt="2022-01-22T12:04:56.536" v="36584" actId="14100"/>
          <ac:spMkLst>
            <pc:docMk/>
            <pc:sldMk cId="2859691408" sldId="1098"/>
            <ac:spMk id="27" creationId="{36CCB37B-B647-44CD-8832-C89BE7F4DD34}"/>
          </ac:spMkLst>
        </pc:spChg>
        <pc:spChg chg="mod">
          <ac:chgData name="Domonkos Márk" userId="5b754e74-2ec2-4aaf-b9f5-cf8f0656bdfa" providerId="ADAL" clId="{F4C2286D-0DBE-4644-A538-34A6C903FB9C}" dt="2022-01-22T12:04:59.181" v="36585" actId="14100"/>
          <ac:spMkLst>
            <pc:docMk/>
            <pc:sldMk cId="2859691408" sldId="1098"/>
            <ac:spMk id="28" creationId="{6354720B-0F47-45A6-9BD3-BCCDB47FE593}"/>
          </ac:spMkLst>
        </pc:spChg>
        <pc:spChg chg="mod">
          <ac:chgData name="Domonkos Márk" userId="5b754e74-2ec2-4aaf-b9f5-cf8f0656bdfa" providerId="ADAL" clId="{F4C2286D-0DBE-4644-A538-34A6C903FB9C}" dt="2022-01-22T12:05:10.047" v="36587" actId="14100"/>
          <ac:spMkLst>
            <pc:docMk/>
            <pc:sldMk cId="2859691408" sldId="1098"/>
            <ac:spMk id="29" creationId="{81055B10-4A2F-42A9-9D1D-83C88730784C}"/>
          </ac:spMkLst>
        </pc:spChg>
        <pc:spChg chg="mod">
          <ac:chgData name="Domonkos Márk" userId="5b754e74-2ec2-4aaf-b9f5-cf8f0656bdfa" providerId="ADAL" clId="{F4C2286D-0DBE-4644-A538-34A6C903FB9C}" dt="2022-01-22T12:04:33.328" v="36579" actId="1076"/>
          <ac:spMkLst>
            <pc:docMk/>
            <pc:sldMk cId="2859691408" sldId="1098"/>
            <ac:spMk id="30" creationId="{A358665E-2AA8-46F5-8827-4E81694D30A3}"/>
          </ac:spMkLst>
        </pc:spChg>
        <pc:spChg chg="mod">
          <ac:chgData name="Domonkos Márk" userId="5b754e74-2ec2-4aaf-b9f5-cf8f0656bdfa" providerId="ADAL" clId="{F4C2286D-0DBE-4644-A538-34A6C903FB9C}" dt="2022-01-22T12:04:40.157" v="36581" actId="1076"/>
          <ac:spMkLst>
            <pc:docMk/>
            <pc:sldMk cId="2859691408" sldId="1098"/>
            <ac:spMk id="31" creationId="{68461926-6EFE-48E6-AA99-FA66215E2357}"/>
          </ac:spMkLst>
        </pc:spChg>
        <pc:spChg chg="mod">
          <ac:chgData name="Domonkos Márk" userId="5b754e74-2ec2-4aaf-b9f5-cf8f0656bdfa" providerId="ADAL" clId="{F4C2286D-0DBE-4644-A538-34A6C903FB9C}" dt="2022-01-22T12:03:32.975" v="36571"/>
          <ac:spMkLst>
            <pc:docMk/>
            <pc:sldMk cId="2859691408" sldId="1098"/>
            <ac:spMk id="32" creationId="{19D3C049-973E-4058-A02C-01E8120C6420}"/>
          </ac:spMkLst>
        </pc:spChg>
        <pc:spChg chg="mod">
          <ac:chgData name="Domonkos Márk" userId="5b754e74-2ec2-4aaf-b9f5-cf8f0656bdfa" providerId="ADAL" clId="{F4C2286D-0DBE-4644-A538-34A6C903FB9C}" dt="2022-01-22T12:03:32.975" v="36571"/>
          <ac:spMkLst>
            <pc:docMk/>
            <pc:sldMk cId="2859691408" sldId="1098"/>
            <ac:spMk id="33" creationId="{E23DFAB9-9C4D-4680-8E56-74D7C3D25264}"/>
          </ac:spMkLst>
        </pc:spChg>
        <pc:spChg chg="mod">
          <ac:chgData name="Domonkos Márk" userId="5b754e74-2ec2-4aaf-b9f5-cf8f0656bdfa" providerId="ADAL" clId="{F4C2286D-0DBE-4644-A538-34A6C903FB9C}" dt="2022-01-22T12:05:06.391" v="36586" actId="1076"/>
          <ac:spMkLst>
            <pc:docMk/>
            <pc:sldMk cId="2859691408" sldId="1098"/>
            <ac:spMk id="34" creationId="{72097C2F-5A21-4C52-BBF2-A34138B02BB5}"/>
          </ac:spMkLst>
        </pc:spChg>
        <pc:spChg chg="mod">
          <ac:chgData name="Domonkos Márk" userId="5b754e74-2ec2-4aaf-b9f5-cf8f0656bdfa" providerId="ADAL" clId="{F4C2286D-0DBE-4644-A538-34A6C903FB9C}" dt="2022-01-22T12:03:32.975" v="36571"/>
          <ac:spMkLst>
            <pc:docMk/>
            <pc:sldMk cId="2859691408" sldId="1098"/>
            <ac:spMk id="35" creationId="{01DB09FD-300B-4BD8-9BC1-608811A24C52}"/>
          </ac:spMkLst>
        </pc:spChg>
        <pc:spChg chg="mod">
          <ac:chgData name="Domonkos Márk" userId="5b754e74-2ec2-4aaf-b9f5-cf8f0656bdfa" providerId="ADAL" clId="{F4C2286D-0DBE-4644-A538-34A6C903FB9C}" dt="2022-01-22T12:03:32.975" v="36571"/>
          <ac:spMkLst>
            <pc:docMk/>
            <pc:sldMk cId="2859691408" sldId="1098"/>
            <ac:spMk id="36" creationId="{423369E3-6E9E-4BC0-9EA4-B60A453B9075}"/>
          </ac:spMkLst>
        </pc:spChg>
        <pc:spChg chg="mod">
          <ac:chgData name="Domonkos Márk" userId="5b754e74-2ec2-4aaf-b9f5-cf8f0656bdfa" providerId="ADAL" clId="{F4C2286D-0DBE-4644-A538-34A6C903FB9C}" dt="2022-01-22T12:03:32.975" v="36571"/>
          <ac:spMkLst>
            <pc:docMk/>
            <pc:sldMk cId="2859691408" sldId="1098"/>
            <ac:spMk id="37" creationId="{7767E486-B77C-4EE5-BF07-4A0CDF68EB8E}"/>
          </ac:spMkLst>
        </pc:spChg>
        <pc:spChg chg="mod">
          <ac:chgData name="Domonkos Márk" userId="5b754e74-2ec2-4aaf-b9f5-cf8f0656bdfa" providerId="ADAL" clId="{F4C2286D-0DBE-4644-A538-34A6C903FB9C}" dt="2022-01-22T12:05:13.136" v="36588" actId="1076"/>
          <ac:spMkLst>
            <pc:docMk/>
            <pc:sldMk cId="2859691408" sldId="1098"/>
            <ac:spMk id="38" creationId="{BA28C194-9999-4B92-AB5E-D5C1BA8DB1AC}"/>
          </ac:spMkLst>
        </pc:spChg>
        <pc:spChg chg="mod">
          <ac:chgData name="Domonkos Márk" userId="5b754e74-2ec2-4aaf-b9f5-cf8f0656bdfa" providerId="ADAL" clId="{F4C2286D-0DBE-4644-A538-34A6C903FB9C}" dt="2022-01-22T12:04:33.328" v="36579" actId="1076"/>
          <ac:spMkLst>
            <pc:docMk/>
            <pc:sldMk cId="2859691408" sldId="1098"/>
            <ac:spMk id="39" creationId="{5EBF4898-81EE-4279-AB7E-4EC9B18D7EBC}"/>
          </ac:spMkLst>
        </pc:spChg>
        <pc:spChg chg="add mod">
          <ac:chgData name="Domonkos Márk" userId="5b754e74-2ec2-4aaf-b9f5-cf8f0656bdfa" providerId="ADAL" clId="{F4C2286D-0DBE-4644-A538-34A6C903FB9C}" dt="2022-01-22T12:05:29.400" v="36591" actId="14100"/>
          <ac:spMkLst>
            <pc:docMk/>
            <pc:sldMk cId="2859691408" sldId="1098"/>
            <ac:spMk id="40" creationId="{90252C6D-4638-4EAE-AFEB-1F0CBB77F530}"/>
          </ac:spMkLst>
        </pc:spChg>
        <pc:spChg chg="add mod">
          <ac:chgData name="Domonkos Márk" userId="5b754e74-2ec2-4aaf-b9f5-cf8f0656bdfa" providerId="ADAL" clId="{F4C2286D-0DBE-4644-A538-34A6C903FB9C}" dt="2022-01-22T12:04:06.032" v="36577" actId="1076"/>
          <ac:spMkLst>
            <pc:docMk/>
            <pc:sldMk cId="2859691408" sldId="1098"/>
            <ac:spMk id="41" creationId="{E91EDB5F-48BE-49D0-B6D8-69CEEB36E658}"/>
          </ac:spMkLst>
        </pc:spChg>
        <pc:spChg chg="add mod">
          <ac:chgData name="Domonkos Márk" userId="5b754e74-2ec2-4aaf-b9f5-cf8f0656bdfa" providerId="ADAL" clId="{F4C2286D-0DBE-4644-A538-34A6C903FB9C}" dt="2022-01-22T12:05:39.404" v="36592" actId="1076"/>
          <ac:spMkLst>
            <pc:docMk/>
            <pc:sldMk cId="2859691408" sldId="1098"/>
            <ac:spMk id="42" creationId="{037DDE1A-9630-41CE-AF77-7DBA290F56BD}"/>
          </ac:spMkLst>
        </pc:spChg>
        <pc:spChg chg="add mod">
          <ac:chgData name="Domonkos Márk" userId="5b754e74-2ec2-4aaf-b9f5-cf8f0656bdfa" providerId="ADAL" clId="{F4C2286D-0DBE-4644-A538-34A6C903FB9C}" dt="2022-01-22T12:05:39.404" v="36592" actId="1076"/>
          <ac:spMkLst>
            <pc:docMk/>
            <pc:sldMk cId="2859691408" sldId="1098"/>
            <ac:spMk id="43" creationId="{70EBC58C-0207-49B6-A840-7E88D7C4F2ED}"/>
          </ac:spMkLst>
        </pc:spChg>
        <pc:grpChg chg="add del mod">
          <ac:chgData name="Domonkos Márk" userId="5b754e74-2ec2-4aaf-b9f5-cf8f0656bdfa" providerId="ADAL" clId="{F4C2286D-0DBE-4644-A538-34A6C903FB9C}" dt="2022-01-22T12:03:12.674" v="36568" actId="478"/>
          <ac:grpSpMkLst>
            <pc:docMk/>
            <pc:sldMk cId="2859691408" sldId="1098"/>
            <ac:grpSpMk id="7" creationId="{74DBE0AE-E4DF-4E9D-A230-6FE8AB17FCDE}"/>
          </ac:grpSpMkLst>
        </pc:grpChg>
        <pc:grpChg chg="add mod">
          <ac:chgData name="Domonkos Márk" userId="5b754e74-2ec2-4aaf-b9f5-cf8f0656bdfa" providerId="ADAL" clId="{F4C2286D-0DBE-4644-A538-34A6C903FB9C}" dt="2022-01-22T12:05:22.400" v="36589" actId="1076"/>
          <ac:grpSpMkLst>
            <pc:docMk/>
            <pc:sldMk cId="2859691408" sldId="1098"/>
            <ac:grpSpMk id="26" creationId="{17F6C324-FA42-4C93-B92F-09E524915718}"/>
          </ac:grpSpMkLst>
        </pc:grpChg>
      </pc:sldChg>
      <pc:sldChg chg="addSp delSp modSp new mod">
        <pc:chgData name="Domonkos Márk" userId="5b754e74-2ec2-4aaf-b9f5-cf8f0656bdfa" providerId="ADAL" clId="{F4C2286D-0DBE-4644-A538-34A6C903FB9C}" dt="2022-01-22T12:08:22.271" v="36621" actId="20577"/>
        <pc:sldMkLst>
          <pc:docMk/>
          <pc:sldMk cId="1618934446" sldId="1099"/>
        </pc:sldMkLst>
        <pc:spChg chg="del">
          <ac:chgData name="Domonkos Márk" userId="5b754e74-2ec2-4aaf-b9f5-cf8f0656bdfa" providerId="ADAL" clId="{F4C2286D-0DBE-4644-A538-34A6C903FB9C}" dt="2022-01-22T12:07:26.136" v="36602" actId="478"/>
          <ac:spMkLst>
            <pc:docMk/>
            <pc:sldMk cId="1618934446" sldId="1099"/>
            <ac:spMk id="2" creationId="{757B6991-AFD3-4BD7-8CF7-06D9DE761FE6}"/>
          </ac:spMkLst>
        </pc:spChg>
        <pc:spChg chg="mod">
          <ac:chgData name="Domonkos Márk" userId="5b754e74-2ec2-4aaf-b9f5-cf8f0656bdfa" providerId="ADAL" clId="{F4C2286D-0DBE-4644-A538-34A6C903FB9C}" dt="2022-01-22T12:08:22.271" v="36621" actId="20577"/>
          <ac:spMkLst>
            <pc:docMk/>
            <pc:sldMk cId="1618934446" sldId="1099"/>
            <ac:spMk id="6" creationId="{56F2A892-3423-47B1-9F9F-CB0A2DB159FC}"/>
          </ac:spMkLst>
        </pc:spChg>
        <pc:spChg chg="add mod">
          <ac:chgData name="Domonkos Márk" userId="5b754e74-2ec2-4aaf-b9f5-cf8f0656bdfa" providerId="ADAL" clId="{F4C2286D-0DBE-4644-A538-34A6C903FB9C}" dt="2022-01-22T12:07:51.980" v="36606" actId="1076"/>
          <ac:spMkLst>
            <pc:docMk/>
            <pc:sldMk cId="1618934446" sldId="1099"/>
            <ac:spMk id="7" creationId="{AF6030CC-F605-4A63-82AC-D2B13ABE082C}"/>
          </ac:spMkLst>
        </pc:spChg>
        <pc:spChg chg="add mod">
          <ac:chgData name="Domonkos Márk" userId="5b754e74-2ec2-4aaf-b9f5-cf8f0656bdfa" providerId="ADAL" clId="{F4C2286D-0DBE-4644-A538-34A6C903FB9C}" dt="2022-01-22T12:07:39.444" v="36605" actId="14100"/>
          <ac:spMkLst>
            <pc:docMk/>
            <pc:sldMk cId="1618934446" sldId="1099"/>
            <ac:spMk id="8" creationId="{E5A223B2-1E79-48B0-A77E-E600D9A62F83}"/>
          </ac:spMkLst>
        </pc:spChg>
        <pc:spChg chg="add mod">
          <ac:chgData name="Domonkos Márk" userId="5b754e74-2ec2-4aaf-b9f5-cf8f0656bdfa" providerId="ADAL" clId="{F4C2286D-0DBE-4644-A538-34A6C903FB9C}" dt="2022-01-22T12:07:51.980" v="36606" actId="1076"/>
          <ac:spMkLst>
            <pc:docMk/>
            <pc:sldMk cId="1618934446" sldId="1099"/>
            <ac:spMk id="9" creationId="{C0BF2E19-EE48-4760-A128-29C48D2B4938}"/>
          </ac:spMkLst>
        </pc:spChg>
        <pc:spChg chg="add mod">
          <ac:chgData name="Domonkos Márk" userId="5b754e74-2ec2-4aaf-b9f5-cf8f0656bdfa" providerId="ADAL" clId="{F4C2286D-0DBE-4644-A538-34A6C903FB9C}" dt="2022-01-22T12:07:51.980" v="36606" actId="1076"/>
          <ac:spMkLst>
            <pc:docMk/>
            <pc:sldMk cId="1618934446" sldId="1099"/>
            <ac:spMk id="10" creationId="{ED53AE43-3084-4AC9-820B-CFDCA96A8061}"/>
          </ac:spMkLst>
        </pc:spChg>
        <pc:spChg chg="add mod">
          <ac:chgData name="Domonkos Márk" userId="5b754e74-2ec2-4aaf-b9f5-cf8f0656bdfa" providerId="ADAL" clId="{F4C2286D-0DBE-4644-A538-34A6C903FB9C}" dt="2022-01-22T12:07:51.980" v="36606" actId="1076"/>
          <ac:spMkLst>
            <pc:docMk/>
            <pc:sldMk cId="1618934446" sldId="1099"/>
            <ac:spMk id="11" creationId="{F74537D5-A131-435A-86C3-8159817250AB}"/>
          </ac:spMkLst>
        </pc:spChg>
        <pc:spChg chg="add mod">
          <ac:chgData name="Domonkos Márk" userId="5b754e74-2ec2-4aaf-b9f5-cf8f0656bdfa" providerId="ADAL" clId="{F4C2286D-0DBE-4644-A538-34A6C903FB9C}" dt="2022-01-22T12:07:51.980" v="36606" actId="1076"/>
          <ac:spMkLst>
            <pc:docMk/>
            <pc:sldMk cId="1618934446" sldId="1099"/>
            <ac:spMk id="12" creationId="{42666C67-8513-4423-B459-4F57A4E96F1C}"/>
          </ac:spMkLst>
        </pc:spChg>
        <pc:spChg chg="add mod">
          <ac:chgData name="Domonkos Márk" userId="5b754e74-2ec2-4aaf-b9f5-cf8f0656bdfa" providerId="ADAL" clId="{F4C2286D-0DBE-4644-A538-34A6C903FB9C}" dt="2022-01-22T12:07:51.980" v="36606" actId="1076"/>
          <ac:spMkLst>
            <pc:docMk/>
            <pc:sldMk cId="1618934446" sldId="1099"/>
            <ac:spMk id="13" creationId="{5929D754-7394-46FC-9F3B-CFDD32B81685}"/>
          </ac:spMkLst>
        </pc:spChg>
        <pc:spChg chg="add mod">
          <ac:chgData name="Domonkos Márk" userId="5b754e74-2ec2-4aaf-b9f5-cf8f0656bdfa" providerId="ADAL" clId="{F4C2286D-0DBE-4644-A538-34A6C903FB9C}" dt="2022-01-22T12:08:06.483" v="36608" actId="1076"/>
          <ac:spMkLst>
            <pc:docMk/>
            <pc:sldMk cId="1618934446" sldId="1099"/>
            <ac:spMk id="14" creationId="{C34544AF-264F-4187-91EC-CA6724B162D7}"/>
          </ac:spMkLst>
        </pc:spChg>
        <pc:spChg chg="add mod">
          <ac:chgData name="Domonkos Márk" userId="5b754e74-2ec2-4aaf-b9f5-cf8f0656bdfa" providerId="ADAL" clId="{F4C2286D-0DBE-4644-A538-34A6C903FB9C}" dt="2022-01-22T12:08:06.483" v="36608" actId="1076"/>
          <ac:spMkLst>
            <pc:docMk/>
            <pc:sldMk cId="1618934446" sldId="1099"/>
            <ac:spMk id="20" creationId="{EDD8F50C-ABF4-4F56-A37D-D0544F5E6164}"/>
          </ac:spMkLst>
        </pc:spChg>
        <pc:spChg chg="add mod">
          <ac:chgData name="Domonkos Márk" userId="5b754e74-2ec2-4aaf-b9f5-cf8f0656bdfa" providerId="ADAL" clId="{F4C2286D-0DBE-4644-A538-34A6C903FB9C}" dt="2022-01-22T12:08:12.822" v="36609" actId="1076"/>
          <ac:spMkLst>
            <pc:docMk/>
            <pc:sldMk cId="1618934446" sldId="1099"/>
            <ac:spMk id="21" creationId="{7BE74B3A-4052-4BDA-B4C5-3E994B4AF3F9}"/>
          </ac:spMkLst>
        </pc:spChg>
        <pc:spChg chg="add mod">
          <ac:chgData name="Domonkos Márk" userId="5b754e74-2ec2-4aaf-b9f5-cf8f0656bdfa" providerId="ADAL" clId="{F4C2286D-0DBE-4644-A538-34A6C903FB9C}" dt="2022-01-22T12:08:06.483" v="36608" actId="1076"/>
          <ac:spMkLst>
            <pc:docMk/>
            <pc:sldMk cId="1618934446" sldId="1099"/>
            <ac:spMk id="22" creationId="{CD1A33FB-48C8-4C32-A510-0E20EC9AB39A}"/>
          </ac:spMkLst>
        </pc:spChg>
        <pc:spChg chg="add mod">
          <ac:chgData name="Domonkos Márk" userId="5b754e74-2ec2-4aaf-b9f5-cf8f0656bdfa" providerId="ADAL" clId="{F4C2286D-0DBE-4644-A538-34A6C903FB9C}" dt="2022-01-22T12:07:19.953" v="36601" actId="1076"/>
          <ac:spMkLst>
            <pc:docMk/>
            <pc:sldMk cId="1618934446" sldId="1099"/>
            <ac:spMk id="24" creationId="{A883FF67-91DB-4752-971F-BF144BCD948F}"/>
          </ac:spMkLst>
        </pc:spChg>
        <pc:spChg chg="add mod">
          <ac:chgData name="Domonkos Márk" userId="5b754e74-2ec2-4aaf-b9f5-cf8f0656bdfa" providerId="ADAL" clId="{F4C2286D-0DBE-4644-A538-34A6C903FB9C}" dt="2022-01-22T12:07:19.953" v="36601" actId="1076"/>
          <ac:spMkLst>
            <pc:docMk/>
            <pc:sldMk cId="1618934446" sldId="1099"/>
            <ac:spMk id="25" creationId="{958FE62E-DC29-41EF-BC4C-2446E44324C7}"/>
          </ac:spMkLst>
        </pc:spChg>
        <pc:spChg chg="add mod">
          <ac:chgData name="Domonkos Márk" userId="5b754e74-2ec2-4aaf-b9f5-cf8f0656bdfa" providerId="ADAL" clId="{F4C2286D-0DBE-4644-A538-34A6C903FB9C}" dt="2022-01-22T12:07:19.953" v="36601" actId="1076"/>
          <ac:spMkLst>
            <pc:docMk/>
            <pc:sldMk cId="1618934446" sldId="1099"/>
            <ac:spMk id="26" creationId="{27242313-6496-4E61-A302-3589594DFE84}"/>
          </ac:spMkLst>
        </pc:spChg>
        <pc:spChg chg="add mod">
          <ac:chgData name="Domonkos Márk" userId="5b754e74-2ec2-4aaf-b9f5-cf8f0656bdfa" providerId="ADAL" clId="{F4C2286D-0DBE-4644-A538-34A6C903FB9C}" dt="2022-01-22T12:07:19.953" v="36601" actId="1076"/>
          <ac:spMkLst>
            <pc:docMk/>
            <pc:sldMk cId="1618934446" sldId="1099"/>
            <ac:spMk id="27" creationId="{B24BB30C-F7BF-4932-931E-8AA6573545BA}"/>
          </ac:spMkLst>
        </pc:spChg>
        <pc:spChg chg="add mod">
          <ac:chgData name="Domonkos Márk" userId="5b754e74-2ec2-4aaf-b9f5-cf8f0656bdfa" providerId="ADAL" clId="{F4C2286D-0DBE-4644-A538-34A6C903FB9C}" dt="2022-01-22T12:07:19.953" v="36601" actId="1076"/>
          <ac:spMkLst>
            <pc:docMk/>
            <pc:sldMk cId="1618934446" sldId="1099"/>
            <ac:spMk id="30" creationId="{6214972D-A180-4DD6-B82F-3043F8DD22E7}"/>
          </ac:spMkLst>
        </pc:spChg>
        <pc:spChg chg="add mod">
          <ac:chgData name="Domonkos Márk" userId="5b754e74-2ec2-4aaf-b9f5-cf8f0656bdfa" providerId="ADAL" clId="{F4C2286D-0DBE-4644-A538-34A6C903FB9C}" dt="2022-01-22T12:07:19.953" v="36601" actId="1076"/>
          <ac:spMkLst>
            <pc:docMk/>
            <pc:sldMk cId="1618934446" sldId="1099"/>
            <ac:spMk id="32" creationId="{93948AAB-84B7-4A18-A9FF-C69C5C498B0A}"/>
          </ac:spMkLst>
        </pc:spChg>
        <pc:spChg chg="add mod">
          <ac:chgData name="Domonkos Márk" userId="5b754e74-2ec2-4aaf-b9f5-cf8f0656bdfa" providerId="ADAL" clId="{F4C2286D-0DBE-4644-A538-34A6C903FB9C}" dt="2022-01-22T12:07:19.953" v="36601" actId="1076"/>
          <ac:spMkLst>
            <pc:docMk/>
            <pc:sldMk cId="1618934446" sldId="1099"/>
            <ac:spMk id="33" creationId="{261E7CF8-1693-4481-82E0-DCDD4B4D0533}"/>
          </ac:spMkLst>
        </pc:spChg>
        <pc:cxnChg chg="add mod">
          <ac:chgData name="Domonkos Márk" userId="5b754e74-2ec2-4aaf-b9f5-cf8f0656bdfa" providerId="ADAL" clId="{F4C2286D-0DBE-4644-A538-34A6C903FB9C}" dt="2022-01-22T12:07:51.980" v="36606" actId="1076"/>
          <ac:cxnSpMkLst>
            <pc:docMk/>
            <pc:sldMk cId="1618934446" sldId="1099"/>
            <ac:cxnSpMk id="15" creationId="{744E10AE-5208-450E-8CBE-2A12F0D4AB9E}"/>
          </ac:cxnSpMkLst>
        </pc:cxnChg>
        <pc:cxnChg chg="add mod">
          <ac:chgData name="Domonkos Márk" userId="5b754e74-2ec2-4aaf-b9f5-cf8f0656bdfa" providerId="ADAL" clId="{F4C2286D-0DBE-4644-A538-34A6C903FB9C}" dt="2022-01-22T12:07:59.103" v="36607" actId="1076"/>
          <ac:cxnSpMkLst>
            <pc:docMk/>
            <pc:sldMk cId="1618934446" sldId="1099"/>
            <ac:cxnSpMk id="16" creationId="{CDAFAED8-CDC4-4700-B215-CAC9D500B47D}"/>
          </ac:cxnSpMkLst>
        </pc:cxnChg>
        <pc:cxnChg chg="add mod">
          <ac:chgData name="Domonkos Márk" userId="5b754e74-2ec2-4aaf-b9f5-cf8f0656bdfa" providerId="ADAL" clId="{F4C2286D-0DBE-4644-A538-34A6C903FB9C}" dt="2022-01-22T12:07:59.103" v="36607" actId="1076"/>
          <ac:cxnSpMkLst>
            <pc:docMk/>
            <pc:sldMk cId="1618934446" sldId="1099"/>
            <ac:cxnSpMk id="17" creationId="{179356AE-B04C-464E-9F74-9529A18B7A95}"/>
          </ac:cxnSpMkLst>
        </pc:cxnChg>
        <pc:cxnChg chg="add mod">
          <ac:chgData name="Domonkos Márk" userId="5b754e74-2ec2-4aaf-b9f5-cf8f0656bdfa" providerId="ADAL" clId="{F4C2286D-0DBE-4644-A538-34A6C903FB9C}" dt="2022-01-22T12:07:59.103" v="36607" actId="1076"/>
          <ac:cxnSpMkLst>
            <pc:docMk/>
            <pc:sldMk cId="1618934446" sldId="1099"/>
            <ac:cxnSpMk id="18" creationId="{58A83DE9-7DE5-47F6-9CED-E67672D471A0}"/>
          </ac:cxnSpMkLst>
        </pc:cxnChg>
        <pc:cxnChg chg="add mod">
          <ac:chgData name="Domonkos Márk" userId="5b754e74-2ec2-4aaf-b9f5-cf8f0656bdfa" providerId="ADAL" clId="{F4C2286D-0DBE-4644-A538-34A6C903FB9C}" dt="2022-01-22T12:08:06.483" v="36608" actId="1076"/>
          <ac:cxnSpMkLst>
            <pc:docMk/>
            <pc:sldMk cId="1618934446" sldId="1099"/>
            <ac:cxnSpMk id="19" creationId="{49D92C4C-B0FF-4C83-AD45-A15ED2D63AB0}"/>
          </ac:cxnSpMkLst>
        </pc:cxnChg>
        <pc:cxnChg chg="add mod">
          <ac:chgData name="Domonkos Márk" userId="5b754e74-2ec2-4aaf-b9f5-cf8f0656bdfa" providerId="ADAL" clId="{F4C2286D-0DBE-4644-A538-34A6C903FB9C}" dt="2022-01-22T12:08:06.483" v="36608" actId="1076"/>
          <ac:cxnSpMkLst>
            <pc:docMk/>
            <pc:sldMk cId="1618934446" sldId="1099"/>
            <ac:cxnSpMk id="23" creationId="{32F06347-2437-4CF2-90F2-00A615EE8D76}"/>
          </ac:cxnSpMkLst>
        </pc:cxnChg>
        <pc:cxnChg chg="add mod">
          <ac:chgData name="Domonkos Márk" userId="5b754e74-2ec2-4aaf-b9f5-cf8f0656bdfa" providerId="ADAL" clId="{F4C2286D-0DBE-4644-A538-34A6C903FB9C}" dt="2022-01-22T12:07:19.953" v="36601" actId="1076"/>
          <ac:cxnSpMkLst>
            <pc:docMk/>
            <pc:sldMk cId="1618934446" sldId="1099"/>
            <ac:cxnSpMk id="28" creationId="{5710DD22-E200-431B-A897-D7CA38E921A5}"/>
          </ac:cxnSpMkLst>
        </pc:cxnChg>
        <pc:cxnChg chg="add mod">
          <ac:chgData name="Domonkos Márk" userId="5b754e74-2ec2-4aaf-b9f5-cf8f0656bdfa" providerId="ADAL" clId="{F4C2286D-0DBE-4644-A538-34A6C903FB9C}" dt="2022-01-22T12:07:19.953" v="36601" actId="1076"/>
          <ac:cxnSpMkLst>
            <pc:docMk/>
            <pc:sldMk cId="1618934446" sldId="1099"/>
            <ac:cxnSpMk id="29" creationId="{D72ECABA-8BEC-4EBA-A51B-A28C08515990}"/>
          </ac:cxnSpMkLst>
        </pc:cxnChg>
        <pc:cxnChg chg="add mod">
          <ac:chgData name="Domonkos Márk" userId="5b754e74-2ec2-4aaf-b9f5-cf8f0656bdfa" providerId="ADAL" clId="{F4C2286D-0DBE-4644-A538-34A6C903FB9C}" dt="2022-01-22T12:07:19.953" v="36601" actId="1076"/>
          <ac:cxnSpMkLst>
            <pc:docMk/>
            <pc:sldMk cId="1618934446" sldId="1099"/>
            <ac:cxnSpMk id="31" creationId="{83F50177-0EFF-4596-AD61-AB5F5C747A78}"/>
          </ac:cxnSpMkLst>
        </pc:cxnChg>
      </pc:sldChg>
      <pc:sldChg chg="addSp delSp modSp new mod modAnim">
        <pc:chgData name="Domonkos Márk" userId="5b754e74-2ec2-4aaf-b9f5-cf8f0656bdfa" providerId="ADAL" clId="{F4C2286D-0DBE-4644-A538-34A6C903FB9C}" dt="2022-01-22T12:12:40.038" v="36640" actId="20577"/>
        <pc:sldMkLst>
          <pc:docMk/>
          <pc:sldMk cId="1591126421" sldId="1100"/>
        </pc:sldMkLst>
        <pc:spChg chg="del">
          <ac:chgData name="Domonkos Márk" userId="5b754e74-2ec2-4aaf-b9f5-cf8f0656bdfa" providerId="ADAL" clId="{F4C2286D-0DBE-4644-A538-34A6C903FB9C}" dt="2022-01-22T12:11:34.205" v="36624" actId="478"/>
          <ac:spMkLst>
            <pc:docMk/>
            <pc:sldMk cId="1591126421" sldId="1100"/>
            <ac:spMk id="2" creationId="{B9551228-C78B-423E-A995-6D1B0AEC1113}"/>
          </ac:spMkLst>
        </pc:spChg>
        <pc:spChg chg="mod">
          <ac:chgData name="Domonkos Márk" userId="5b754e74-2ec2-4aaf-b9f5-cf8f0656bdfa" providerId="ADAL" clId="{F4C2286D-0DBE-4644-A538-34A6C903FB9C}" dt="2022-01-22T12:12:40.038" v="36640" actId="20577"/>
          <ac:spMkLst>
            <pc:docMk/>
            <pc:sldMk cId="1591126421" sldId="1100"/>
            <ac:spMk id="6" creationId="{CFEBD089-86F9-4D4B-B7C7-D330E8656221}"/>
          </ac:spMkLst>
        </pc:spChg>
        <pc:graphicFrameChg chg="add mod modGraphic">
          <ac:chgData name="Domonkos Márk" userId="5b754e74-2ec2-4aaf-b9f5-cf8f0656bdfa" providerId="ADAL" clId="{F4C2286D-0DBE-4644-A538-34A6C903FB9C}" dt="2022-01-22T12:12:29.353" v="36635" actId="14100"/>
          <ac:graphicFrameMkLst>
            <pc:docMk/>
            <pc:sldMk cId="1591126421" sldId="1100"/>
            <ac:graphicFrameMk id="7" creationId="{694D40E8-A8B2-4E1E-BB2D-A6634F2C86AB}"/>
          </ac:graphicFrameMkLst>
        </pc:graphicFrameChg>
        <pc:picChg chg="add mod">
          <ac:chgData name="Domonkos Márk" userId="5b754e74-2ec2-4aaf-b9f5-cf8f0656bdfa" providerId="ADAL" clId="{F4C2286D-0DBE-4644-A538-34A6C903FB9C}" dt="2022-01-22T12:12:33.377" v="36637" actId="1076"/>
          <ac:picMkLst>
            <pc:docMk/>
            <pc:sldMk cId="1591126421" sldId="1100"/>
            <ac:picMk id="8" creationId="{02686520-DF1B-4E5D-809A-9C990F5DB63A}"/>
          </ac:picMkLst>
        </pc:picChg>
        <pc:picChg chg="add mod">
          <ac:chgData name="Domonkos Márk" userId="5b754e74-2ec2-4aaf-b9f5-cf8f0656bdfa" providerId="ADAL" clId="{F4C2286D-0DBE-4644-A538-34A6C903FB9C}" dt="2022-01-22T12:12:31.812" v="36636" actId="1076"/>
          <ac:picMkLst>
            <pc:docMk/>
            <pc:sldMk cId="1591126421" sldId="1100"/>
            <ac:picMk id="9" creationId="{332FDB6E-D69D-4DE0-AEEF-046166D6B3D9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2T12:14:29.687" v="36660" actId="1076"/>
        <pc:sldMkLst>
          <pc:docMk/>
          <pc:sldMk cId="675292277" sldId="1101"/>
        </pc:sldMkLst>
        <pc:spChg chg="del mod">
          <ac:chgData name="Domonkos Márk" userId="5b754e74-2ec2-4aaf-b9f5-cf8f0656bdfa" providerId="ADAL" clId="{F4C2286D-0DBE-4644-A538-34A6C903FB9C}" dt="2022-01-22T12:13:46.799" v="36650" actId="478"/>
          <ac:spMkLst>
            <pc:docMk/>
            <pc:sldMk cId="675292277" sldId="1101"/>
            <ac:spMk id="2" creationId="{FA36AE4D-5213-4CAC-9506-4E5F5DEFF8C6}"/>
          </ac:spMkLst>
        </pc:spChg>
        <pc:spChg chg="mod">
          <ac:chgData name="Domonkos Márk" userId="5b754e74-2ec2-4aaf-b9f5-cf8f0656bdfa" providerId="ADAL" clId="{F4C2286D-0DBE-4644-A538-34A6C903FB9C}" dt="2022-01-22T12:13:36.168" v="36647" actId="113"/>
          <ac:spMkLst>
            <pc:docMk/>
            <pc:sldMk cId="675292277" sldId="1101"/>
            <ac:spMk id="6" creationId="{765463F9-EA07-4A52-8BD1-3B4B6CCDF8B7}"/>
          </ac:spMkLst>
        </pc:spChg>
        <pc:graphicFrameChg chg="add mod modGraphic">
          <ac:chgData name="Domonkos Márk" userId="5b754e74-2ec2-4aaf-b9f5-cf8f0656bdfa" providerId="ADAL" clId="{F4C2286D-0DBE-4644-A538-34A6C903FB9C}" dt="2022-01-22T12:14:12.823" v="36657" actId="14100"/>
          <ac:graphicFrameMkLst>
            <pc:docMk/>
            <pc:sldMk cId="675292277" sldId="1101"/>
            <ac:graphicFrameMk id="7" creationId="{237CB93A-2794-4B79-AAA9-800487461E8C}"/>
          </ac:graphicFrameMkLst>
        </pc:graphicFrameChg>
        <pc:picChg chg="add mod">
          <ac:chgData name="Domonkos Márk" userId="5b754e74-2ec2-4aaf-b9f5-cf8f0656bdfa" providerId="ADAL" clId="{F4C2286D-0DBE-4644-A538-34A6C903FB9C}" dt="2022-01-22T12:14:26.976" v="36659" actId="1076"/>
          <ac:picMkLst>
            <pc:docMk/>
            <pc:sldMk cId="675292277" sldId="1101"/>
            <ac:picMk id="8" creationId="{9D0283E8-EEEE-45F0-A9F6-32B5058DB771}"/>
          </ac:picMkLst>
        </pc:picChg>
        <pc:picChg chg="add mod">
          <ac:chgData name="Domonkos Márk" userId="5b754e74-2ec2-4aaf-b9f5-cf8f0656bdfa" providerId="ADAL" clId="{F4C2286D-0DBE-4644-A538-34A6C903FB9C}" dt="2022-01-22T12:14:29.687" v="36660" actId="1076"/>
          <ac:picMkLst>
            <pc:docMk/>
            <pc:sldMk cId="675292277" sldId="1101"/>
            <ac:picMk id="9" creationId="{2A9B6B40-8741-4BDF-8394-26DA1581EF5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2:18:36.960" v="36689" actId="20577"/>
        <pc:sldMkLst>
          <pc:docMk/>
          <pc:sldMk cId="1288430890" sldId="1102"/>
        </pc:sldMkLst>
        <pc:spChg chg="del mod">
          <ac:chgData name="Domonkos Márk" userId="5b754e74-2ec2-4aaf-b9f5-cf8f0656bdfa" providerId="ADAL" clId="{F4C2286D-0DBE-4644-A538-34A6C903FB9C}" dt="2022-01-22T12:17:26.670" v="36665"/>
          <ac:spMkLst>
            <pc:docMk/>
            <pc:sldMk cId="1288430890" sldId="1102"/>
            <ac:spMk id="2" creationId="{C5D480A6-2439-4479-BB6C-1105DA454635}"/>
          </ac:spMkLst>
        </pc:spChg>
        <pc:spChg chg="mod">
          <ac:chgData name="Domonkos Márk" userId="5b754e74-2ec2-4aaf-b9f5-cf8f0656bdfa" providerId="ADAL" clId="{F4C2286D-0DBE-4644-A538-34A6C903FB9C}" dt="2022-01-22T12:18:36.960" v="36689" actId="20577"/>
          <ac:spMkLst>
            <pc:docMk/>
            <pc:sldMk cId="1288430890" sldId="1102"/>
            <ac:spMk id="6" creationId="{32410B1E-1657-4C9A-81B4-A72B40748349}"/>
          </ac:spMkLst>
        </pc:spChg>
        <pc:spChg chg="add mod">
          <ac:chgData name="Domonkos Márk" userId="5b754e74-2ec2-4aaf-b9f5-cf8f0656bdfa" providerId="ADAL" clId="{F4C2286D-0DBE-4644-A538-34A6C903FB9C}" dt="2022-01-22T12:17:14.634" v="36663" actId="1076"/>
          <ac:spMkLst>
            <pc:docMk/>
            <pc:sldMk cId="1288430890" sldId="1102"/>
            <ac:spMk id="9" creationId="{EFA05D8B-64FE-4553-8142-8445D27B22C0}"/>
          </ac:spMkLst>
        </pc:spChg>
        <pc:spChg chg="add mod">
          <ac:chgData name="Domonkos Márk" userId="5b754e74-2ec2-4aaf-b9f5-cf8f0656bdfa" providerId="ADAL" clId="{F4C2286D-0DBE-4644-A538-34A6C903FB9C}" dt="2022-01-22T12:17:14.634" v="36663" actId="1076"/>
          <ac:spMkLst>
            <pc:docMk/>
            <pc:sldMk cId="1288430890" sldId="1102"/>
            <ac:spMk id="10" creationId="{2EE69462-7D69-4792-AF46-2AADDF17A503}"/>
          </ac:spMkLst>
        </pc:spChg>
        <pc:spChg chg="add mod">
          <ac:chgData name="Domonkos Márk" userId="5b754e74-2ec2-4aaf-b9f5-cf8f0656bdfa" providerId="ADAL" clId="{F4C2286D-0DBE-4644-A538-34A6C903FB9C}" dt="2022-01-22T12:17:50.111" v="36670" actId="1076"/>
          <ac:spMkLst>
            <pc:docMk/>
            <pc:sldMk cId="1288430890" sldId="1102"/>
            <ac:spMk id="13" creationId="{E288B43B-E160-43E2-B4B1-572918410FA5}"/>
          </ac:spMkLst>
        </pc:spChg>
        <pc:spChg chg="add mod">
          <ac:chgData name="Domonkos Márk" userId="5b754e74-2ec2-4aaf-b9f5-cf8f0656bdfa" providerId="ADAL" clId="{F4C2286D-0DBE-4644-A538-34A6C903FB9C}" dt="2022-01-22T12:18:15.924" v="36677" actId="1076"/>
          <ac:spMkLst>
            <pc:docMk/>
            <pc:sldMk cId="1288430890" sldId="1102"/>
            <ac:spMk id="15" creationId="{62E734CB-29C7-4959-8E6D-6C13A1D5B7F4}"/>
          </ac:spMkLst>
        </pc:spChg>
        <pc:picChg chg="add mod">
          <ac:chgData name="Domonkos Márk" userId="5b754e74-2ec2-4aaf-b9f5-cf8f0656bdfa" providerId="ADAL" clId="{F4C2286D-0DBE-4644-A538-34A6C903FB9C}" dt="2022-01-22T12:17:14.634" v="36663" actId="1076"/>
          <ac:picMkLst>
            <pc:docMk/>
            <pc:sldMk cId="1288430890" sldId="1102"/>
            <ac:picMk id="7" creationId="{38A3DC4E-1100-4C4A-B942-78C8A4E0E9EA}"/>
          </ac:picMkLst>
        </pc:picChg>
        <pc:picChg chg="add mod">
          <ac:chgData name="Domonkos Márk" userId="5b754e74-2ec2-4aaf-b9f5-cf8f0656bdfa" providerId="ADAL" clId="{F4C2286D-0DBE-4644-A538-34A6C903FB9C}" dt="2022-01-22T12:17:14.634" v="36663" actId="1076"/>
          <ac:picMkLst>
            <pc:docMk/>
            <pc:sldMk cId="1288430890" sldId="1102"/>
            <ac:picMk id="8" creationId="{8092F1D7-596C-4B96-8E10-64CD88460B5D}"/>
          </ac:picMkLst>
        </pc:picChg>
        <pc:picChg chg="add mod">
          <ac:chgData name="Domonkos Márk" userId="5b754e74-2ec2-4aaf-b9f5-cf8f0656bdfa" providerId="ADAL" clId="{F4C2286D-0DBE-4644-A538-34A6C903FB9C}" dt="2022-01-22T12:17:32.921" v="36666" actId="1076"/>
          <ac:picMkLst>
            <pc:docMk/>
            <pc:sldMk cId="1288430890" sldId="1102"/>
            <ac:picMk id="11" creationId="{A3342B28-5170-48F9-8E86-4CF87CBC6DA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2:20:50.472" v="36711" actId="14100"/>
        <pc:sldMkLst>
          <pc:docMk/>
          <pc:sldMk cId="1296916320" sldId="1103"/>
        </pc:sldMkLst>
        <pc:spChg chg="del mod">
          <ac:chgData name="Domonkos Márk" userId="5b754e74-2ec2-4aaf-b9f5-cf8f0656bdfa" providerId="ADAL" clId="{F4C2286D-0DBE-4644-A538-34A6C903FB9C}" dt="2022-01-22T12:19:43.569" v="36697"/>
          <ac:spMkLst>
            <pc:docMk/>
            <pc:sldMk cId="1296916320" sldId="1103"/>
            <ac:spMk id="2" creationId="{3231C4D9-044F-4301-AB49-B1BFA84896E1}"/>
          </ac:spMkLst>
        </pc:spChg>
        <pc:spChg chg="add mod">
          <ac:chgData name="Domonkos Márk" userId="5b754e74-2ec2-4aaf-b9f5-cf8f0656bdfa" providerId="ADAL" clId="{F4C2286D-0DBE-4644-A538-34A6C903FB9C}" dt="2022-01-22T12:20:20.712" v="36704" actId="14100"/>
          <ac:spMkLst>
            <pc:docMk/>
            <pc:sldMk cId="1296916320" sldId="1103"/>
            <ac:spMk id="11" creationId="{EC979E89-8CCD-419F-A9D6-80BBBF3DDE33}"/>
          </ac:spMkLst>
        </pc:spChg>
        <pc:spChg chg="add del">
          <ac:chgData name="Domonkos Márk" userId="5b754e74-2ec2-4aaf-b9f5-cf8f0656bdfa" providerId="ADAL" clId="{F4C2286D-0DBE-4644-A538-34A6C903FB9C}" dt="2022-01-22T12:20:36.562" v="36706" actId="22"/>
          <ac:spMkLst>
            <pc:docMk/>
            <pc:sldMk cId="1296916320" sldId="1103"/>
            <ac:spMk id="13" creationId="{9E1F7000-E4AF-4CB3-BF9C-45E8BA1E4377}"/>
          </ac:spMkLst>
        </pc:spChg>
        <pc:spChg chg="add mod">
          <ac:chgData name="Domonkos Márk" userId="5b754e74-2ec2-4aaf-b9f5-cf8f0656bdfa" providerId="ADAL" clId="{F4C2286D-0DBE-4644-A538-34A6C903FB9C}" dt="2022-01-22T12:20:50.472" v="36711" actId="14100"/>
          <ac:spMkLst>
            <pc:docMk/>
            <pc:sldMk cId="1296916320" sldId="1103"/>
            <ac:spMk id="14" creationId="{FFC5562F-B961-403B-AC49-44912F2BC5FE}"/>
          </ac:spMkLst>
        </pc:spChg>
        <pc:picChg chg="add mod">
          <ac:chgData name="Domonkos Márk" userId="5b754e74-2ec2-4aaf-b9f5-cf8f0656bdfa" providerId="ADAL" clId="{F4C2286D-0DBE-4644-A538-34A6C903FB9C}" dt="2022-01-22T12:19:30.932" v="36694" actId="1076"/>
          <ac:picMkLst>
            <pc:docMk/>
            <pc:sldMk cId="1296916320" sldId="1103"/>
            <ac:picMk id="7" creationId="{7BC1C2FD-2960-4402-9F77-C30FD453BA7A}"/>
          </ac:picMkLst>
        </pc:picChg>
        <pc:picChg chg="add mod">
          <ac:chgData name="Domonkos Márk" userId="5b754e74-2ec2-4aaf-b9f5-cf8f0656bdfa" providerId="ADAL" clId="{F4C2286D-0DBE-4644-A538-34A6C903FB9C}" dt="2022-01-22T12:19:33.581" v="36695" actId="14100"/>
          <ac:picMkLst>
            <pc:docMk/>
            <pc:sldMk cId="1296916320" sldId="1103"/>
            <ac:picMk id="8" creationId="{2061584A-8FDC-46CB-95CA-FA32430CABE1}"/>
          </ac:picMkLst>
        </pc:picChg>
        <pc:picChg chg="add mod">
          <ac:chgData name="Domonkos Márk" userId="5b754e74-2ec2-4aaf-b9f5-cf8f0656bdfa" providerId="ADAL" clId="{F4C2286D-0DBE-4644-A538-34A6C903FB9C}" dt="2022-01-22T12:19:45.923" v="36698" actId="1076"/>
          <ac:picMkLst>
            <pc:docMk/>
            <pc:sldMk cId="1296916320" sldId="1103"/>
            <ac:picMk id="9" creationId="{F4B764FB-D44A-466D-9D46-768C9422076F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2:22:11.365" v="36743" actId="1076"/>
        <pc:sldMkLst>
          <pc:docMk/>
          <pc:sldMk cId="3208601848" sldId="1104"/>
        </pc:sldMkLst>
        <pc:spChg chg="del">
          <ac:chgData name="Domonkos Márk" userId="5b754e74-2ec2-4aaf-b9f5-cf8f0656bdfa" providerId="ADAL" clId="{F4C2286D-0DBE-4644-A538-34A6C903FB9C}" dt="2022-01-22T12:21:35.437" v="36713"/>
          <ac:spMkLst>
            <pc:docMk/>
            <pc:sldMk cId="3208601848" sldId="1104"/>
            <ac:spMk id="2" creationId="{731DA6A0-078C-44F1-8FB8-AC3AE677769C}"/>
          </ac:spMkLst>
        </pc:spChg>
        <pc:spChg chg="mod">
          <ac:chgData name="Domonkos Márk" userId="5b754e74-2ec2-4aaf-b9f5-cf8f0656bdfa" providerId="ADAL" clId="{F4C2286D-0DBE-4644-A538-34A6C903FB9C}" dt="2022-01-22T12:21:55.556" v="36737"/>
          <ac:spMkLst>
            <pc:docMk/>
            <pc:sldMk cId="3208601848" sldId="1104"/>
            <ac:spMk id="6" creationId="{9CDFB023-8906-4FDC-862D-8B4CD33A115F}"/>
          </ac:spMkLst>
        </pc:spChg>
        <pc:spChg chg="add mod">
          <ac:chgData name="Domonkos Márk" userId="5b754e74-2ec2-4aaf-b9f5-cf8f0656bdfa" providerId="ADAL" clId="{F4C2286D-0DBE-4644-A538-34A6C903FB9C}" dt="2022-01-22T12:22:11.365" v="36743" actId="1076"/>
          <ac:spMkLst>
            <pc:docMk/>
            <pc:sldMk cId="3208601848" sldId="1104"/>
            <ac:spMk id="9" creationId="{EA02AAB0-0B30-47BF-92BD-126ED0613505}"/>
          </ac:spMkLst>
        </pc:spChg>
        <pc:picChg chg="add mod">
          <ac:chgData name="Domonkos Márk" userId="5b754e74-2ec2-4aaf-b9f5-cf8f0656bdfa" providerId="ADAL" clId="{F4C2286D-0DBE-4644-A538-34A6C903FB9C}" dt="2022-01-22T12:21:39.395" v="36714" actId="1076"/>
          <ac:picMkLst>
            <pc:docMk/>
            <pc:sldMk cId="3208601848" sldId="1104"/>
            <ac:picMk id="7" creationId="{8DF54E0A-1D25-4A67-966E-0A0EBE49C2B5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2:28:18.745" v="36758" actId="1076"/>
        <pc:sldMkLst>
          <pc:docMk/>
          <pc:sldMk cId="1685997433" sldId="1105"/>
        </pc:sldMkLst>
        <pc:spChg chg="mod">
          <ac:chgData name="Domonkos Márk" userId="5b754e74-2ec2-4aaf-b9f5-cf8f0656bdfa" providerId="ADAL" clId="{F4C2286D-0DBE-4644-A538-34A6C903FB9C}" dt="2022-01-22T12:27:45.509" v="36749" actId="27636"/>
          <ac:spMkLst>
            <pc:docMk/>
            <pc:sldMk cId="1685997433" sldId="1105"/>
            <ac:spMk id="2" creationId="{99B43725-929A-4662-AE89-E6AA278530CB}"/>
          </ac:spMkLst>
        </pc:spChg>
        <pc:spChg chg="mod">
          <ac:chgData name="Domonkos Márk" userId="5b754e74-2ec2-4aaf-b9f5-cf8f0656bdfa" providerId="ADAL" clId="{F4C2286D-0DBE-4644-A538-34A6C903FB9C}" dt="2022-01-22T12:27:39.838" v="36745"/>
          <ac:spMkLst>
            <pc:docMk/>
            <pc:sldMk cId="1685997433" sldId="1105"/>
            <ac:spMk id="6" creationId="{93EE1338-2DA3-40E9-915B-697F6E8EACB4}"/>
          </ac:spMkLst>
        </pc:spChg>
        <pc:picChg chg="add mod ord">
          <ac:chgData name="Domonkos Márk" userId="5b754e74-2ec2-4aaf-b9f5-cf8f0656bdfa" providerId="ADAL" clId="{F4C2286D-0DBE-4644-A538-34A6C903FB9C}" dt="2022-01-22T12:28:18.745" v="36758" actId="1076"/>
          <ac:picMkLst>
            <pc:docMk/>
            <pc:sldMk cId="1685997433" sldId="1105"/>
            <ac:picMk id="7" creationId="{76DBA586-B069-4244-8258-412BF6B892D7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2T12:30:14.053" v="36781" actId="1076"/>
        <pc:sldMkLst>
          <pc:docMk/>
          <pc:sldMk cId="2484277947" sldId="1106"/>
        </pc:sldMkLst>
        <pc:spChg chg="del">
          <ac:chgData name="Domonkos Márk" userId="5b754e74-2ec2-4aaf-b9f5-cf8f0656bdfa" providerId="ADAL" clId="{F4C2286D-0DBE-4644-A538-34A6C903FB9C}" dt="2022-01-22T12:29:22.366" v="36766" actId="478"/>
          <ac:spMkLst>
            <pc:docMk/>
            <pc:sldMk cId="2484277947" sldId="1106"/>
            <ac:spMk id="2" creationId="{A7B54186-6574-4BE2-B1AB-2918CA6909AE}"/>
          </ac:spMkLst>
        </pc:spChg>
        <pc:spChg chg="mod">
          <ac:chgData name="Domonkos Márk" userId="5b754e74-2ec2-4aaf-b9f5-cf8f0656bdfa" providerId="ADAL" clId="{F4C2286D-0DBE-4644-A538-34A6C903FB9C}" dt="2022-01-22T12:28:58.340" v="36761" actId="27636"/>
          <ac:spMkLst>
            <pc:docMk/>
            <pc:sldMk cId="2484277947" sldId="1106"/>
            <ac:spMk id="6" creationId="{E4B417DA-BD26-4553-8313-AC8C19859A71}"/>
          </ac:spMkLst>
        </pc:spChg>
        <pc:spChg chg="add del mod">
          <ac:chgData name="Domonkos Márk" userId="5b754e74-2ec2-4aaf-b9f5-cf8f0656bdfa" providerId="ADAL" clId="{F4C2286D-0DBE-4644-A538-34A6C903FB9C}" dt="2022-01-22T12:29:13.951" v="36763"/>
          <ac:spMkLst>
            <pc:docMk/>
            <pc:sldMk cId="2484277947" sldId="1106"/>
            <ac:spMk id="7" creationId="{A3883A53-20F2-46AE-AB3C-6D0634888B14}"/>
          </ac:spMkLst>
        </pc:spChg>
        <pc:spChg chg="add del mod">
          <ac:chgData name="Domonkos Márk" userId="5b754e74-2ec2-4aaf-b9f5-cf8f0656bdfa" providerId="ADAL" clId="{F4C2286D-0DBE-4644-A538-34A6C903FB9C}" dt="2022-01-22T12:29:13.951" v="36763"/>
          <ac:spMkLst>
            <pc:docMk/>
            <pc:sldMk cId="2484277947" sldId="1106"/>
            <ac:spMk id="8" creationId="{392BE1AC-7EC6-4449-8D9A-EA1873C8ABA0}"/>
          </ac:spMkLst>
        </pc:spChg>
        <pc:spChg chg="add del mod">
          <ac:chgData name="Domonkos Márk" userId="5b754e74-2ec2-4aaf-b9f5-cf8f0656bdfa" providerId="ADAL" clId="{F4C2286D-0DBE-4644-A538-34A6C903FB9C}" dt="2022-01-22T12:29:13.951" v="36763"/>
          <ac:spMkLst>
            <pc:docMk/>
            <pc:sldMk cId="2484277947" sldId="1106"/>
            <ac:spMk id="9" creationId="{00876B05-5F1E-4EB9-A2B1-0ED73C10669A}"/>
          </ac:spMkLst>
        </pc:spChg>
        <pc:spChg chg="add mod">
          <ac:chgData name="Domonkos Márk" userId="5b754e74-2ec2-4aaf-b9f5-cf8f0656bdfa" providerId="ADAL" clId="{F4C2286D-0DBE-4644-A538-34A6C903FB9C}" dt="2022-01-22T12:29:46.421" v="36774" actId="1076"/>
          <ac:spMkLst>
            <pc:docMk/>
            <pc:sldMk cId="2484277947" sldId="1106"/>
            <ac:spMk id="10" creationId="{F4E97661-4D17-41E1-B015-E8D87733CE4A}"/>
          </ac:spMkLst>
        </pc:spChg>
        <pc:spChg chg="add mod">
          <ac:chgData name="Domonkos Márk" userId="5b754e74-2ec2-4aaf-b9f5-cf8f0656bdfa" providerId="ADAL" clId="{F4C2286D-0DBE-4644-A538-34A6C903FB9C}" dt="2022-01-22T12:29:50.605" v="36775" actId="1076"/>
          <ac:spMkLst>
            <pc:docMk/>
            <pc:sldMk cId="2484277947" sldId="1106"/>
            <ac:spMk id="11" creationId="{6FAD235A-D96B-448E-8E37-CE0996ADC051}"/>
          </ac:spMkLst>
        </pc:spChg>
        <pc:spChg chg="add mod">
          <ac:chgData name="Domonkos Márk" userId="5b754e74-2ec2-4aaf-b9f5-cf8f0656bdfa" providerId="ADAL" clId="{F4C2286D-0DBE-4644-A538-34A6C903FB9C}" dt="2022-01-22T12:29:58.759" v="36778" actId="1076"/>
          <ac:spMkLst>
            <pc:docMk/>
            <pc:sldMk cId="2484277947" sldId="1106"/>
            <ac:spMk id="12" creationId="{B6D03F8B-062B-4F7F-A724-A972C24F5E31}"/>
          </ac:spMkLst>
        </pc:spChg>
        <pc:spChg chg="add mod">
          <ac:chgData name="Domonkos Márk" userId="5b754e74-2ec2-4aaf-b9f5-cf8f0656bdfa" providerId="ADAL" clId="{F4C2286D-0DBE-4644-A538-34A6C903FB9C}" dt="2022-01-22T12:30:01.629" v="36779" actId="1076"/>
          <ac:spMkLst>
            <pc:docMk/>
            <pc:sldMk cId="2484277947" sldId="1106"/>
            <ac:spMk id="13" creationId="{06A75D23-6D4E-4B89-A5C9-5639630CB00D}"/>
          </ac:spMkLst>
        </pc:spChg>
        <pc:spChg chg="add mod">
          <ac:chgData name="Domonkos Márk" userId="5b754e74-2ec2-4aaf-b9f5-cf8f0656bdfa" providerId="ADAL" clId="{F4C2286D-0DBE-4644-A538-34A6C903FB9C}" dt="2022-01-22T12:30:14.053" v="36781" actId="1076"/>
          <ac:spMkLst>
            <pc:docMk/>
            <pc:sldMk cId="2484277947" sldId="1106"/>
            <ac:spMk id="14" creationId="{4E9BD0BD-9D62-4F8A-A413-1BF315561961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12:31:41.235" v="36798" actId="14100"/>
        <pc:sldMkLst>
          <pc:docMk/>
          <pc:sldMk cId="1412247931" sldId="1107"/>
        </pc:sldMkLst>
        <pc:spChg chg="del">
          <ac:chgData name="Domonkos Márk" userId="5b754e74-2ec2-4aaf-b9f5-cf8f0656bdfa" providerId="ADAL" clId="{F4C2286D-0DBE-4644-A538-34A6C903FB9C}" dt="2022-01-22T12:31:08.023" v="36788" actId="478"/>
          <ac:spMkLst>
            <pc:docMk/>
            <pc:sldMk cId="1412247931" sldId="1107"/>
            <ac:spMk id="2" creationId="{825AC5F1-A463-4B64-A53B-B38AECEEA5FB}"/>
          </ac:spMkLst>
        </pc:spChg>
        <pc:spChg chg="mod">
          <ac:chgData name="Domonkos Márk" userId="5b754e74-2ec2-4aaf-b9f5-cf8f0656bdfa" providerId="ADAL" clId="{F4C2286D-0DBE-4644-A538-34A6C903FB9C}" dt="2022-01-22T12:30:37.616" v="36783"/>
          <ac:spMkLst>
            <pc:docMk/>
            <pc:sldMk cId="1412247931" sldId="1107"/>
            <ac:spMk id="6" creationId="{86C3F85B-B621-4889-BD3A-B46538D5C967}"/>
          </ac:spMkLst>
        </pc:spChg>
        <pc:spChg chg="add del mod">
          <ac:chgData name="Domonkos Márk" userId="5b754e74-2ec2-4aaf-b9f5-cf8f0656bdfa" providerId="ADAL" clId="{F4C2286D-0DBE-4644-A538-34A6C903FB9C}" dt="2022-01-22T12:31:05.367" v="36787" actId="478"/>
          <ac:spMkLst>
            <pc:docMk/>
            <pc:sldMk cId="1412247931" sldId="1107"/>
            <ac:spMk id="7" creationId="{5676C079-D84C-40FE-B9CE-DDF92ED9182E}"/>
          </ac:spMkLst>
        </pc:spChg>
        <pc:spChg chg="add mod">
          <ac:chgData name="Domonkos Márk" userId="5b754e74-2ec2-4aaf-b9f5-cf8f0656bdfa" providerId="ADAL" clId="{F4C2286D-0DBE-4644-A538-34A6C903FB9C}" dt="2022-01-22T12:31:37.556" v="36797" actId="1076"/>
          <ac:spMkLst>
            <pc:docMk/>
            <pc:sldMk cId="1412247931" sldId="1107"/>
            <ac:spMk id="9" creationId="{8190619A-A49F-433E-9F3A-B9C6F7385DD2}"/>
          </ac:spMkLst>
        </pc:spChg>
        <pc:spChg chg="add mod">
          <ac:chgData name="Domonkos Márk" userId="5b754e74-2ec2-4aaf-b9f5-cf8f0656bdfa" providerId="ADAL" clId="{F4C2286D-0DBE-4644-A538-34A6C903FB9C}" dt="2022-01-22T12:31:33.396" v="36796" actId="1076"/>
          <ac:spMkLst>
            <pc:docMk/>
            <pc:sldMk cId="1412247931" sldId="1107"/>
            <ac:spMk id="10" creationId="{44B00D6F-E08C-4503-ACE1-F22FE3252B11}"/>
          </ac:spMkLst>
        </pc:spChg>
        <pc:spChg chg="add mod">
          <ac:chgData name="Domonkos Márk" userId="5b754e74-2ec2-4aaf-b9f5-cf8f0656bdfa" providerId="ADAL" clId="{F4C2286D-0DBE-4644-A538-34A6C903FB9C}" dt="2022-01-22T12:31:30.091" v="36795" actId="1076"/>
          <ac:spMkLst>
            <pc:docMk/>
            <pc:sldMk cId="1412247931" sldId="1107"/>
            <ac:spMk id="11" creationId="{80CE3B14-B162-4B16-B027-C878A2708122}"/>
          </ac:spMkLst>
        </pc:spChg>
        <pc:picChg chg="add mod">
          <ac:chgData name="Domonkos Márk" userId="5b754e74-2ec2-4aaf-b9f5-cf8f0656bdfa" providerId="ADAL" clId="{F4C2286D-0DBE-4644-A538-34A6C903FB9C}" dt="2022-01-22T12:31:41.235" v="36798" actId="14100"/>
          <ac:picMkLst>
            <pc:docMk/>
            <pc:sldMk cId="1412247931" sldId="1107"/>
            <ac:picMk id="8" creationId="{FBD88C3B-AE81-4FD5-B8D1-E097B8F2B85F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2T12:33:42.231" v="36905" actId="20577"/>
        <pc:sldMkLst>
          <pc:docMk/>
          <pc:sldMk cId="3986495908" sldId="1108"/>
        </pc:sldMkLst>
        <pc:spChg chg="del">
          <ac:chgData name="Domonkos Márk" userId="5b754e74-2ec2-4aaf-b9f5-cf8f0656bdfa" providerId="ADAL" clId="{F4C2286D-0DBE-4644-A538-34A6C903FB9C}" dt="2022-01-22T12:32:16.046" v="36832" actId="478"/>
          <ac:spMkLst>
            <pc:docMk/>
            <pc:sldMk cId="3986495908" sldId="1108"/>
            <ac:spMk id="2" creationId="{4A1793B4-CF54-46FE-BCC0-E1A71645208B}"/>
          </ac:spMkLst>
        </pc:spChg>
        <pc:spChg chg="mod">
          <ac:chgData name="Domonkos Márk" userId="5b754e74-2ec2-4aaf-b9f5-cf8f0656bdfa" providerId="ADAL" clId="{F4C2286D-0DBE-4644-A538-34A6C903FB9C}" dt="2022-01-22T12:32:01.333" v="36829" actId="20577"/>
          <ac:spMkLst>
            <pc:docMk/>
            <pc:sldMk cId="3986495908" sldId="1108"/>
            <ac:spMk id="6" creationId="{275DE8B3-A3AF-41FD-A38A-7010EA6C51DB}"/>
          </ac:spMkLst>
        </pc:spChg>
        <pc:spChg chg="add mod">
          <ac:chgData name="Domonkos Márk" userId="5b754e74-2ec2-4aaf-b9f5-cf8f0656bdfa" providerId="ADAL" clId="{F4C2286D-0DBE-4644-A538-34A6C903FB9C}" dt="2022-01-22T12:33:29.830" v="36890" actId="1076"/>
          <ac:spMkLst>
            <pc:docMk/>
            <pc:sldMk cId="3986495908" sldId="1108"/>
            <ac:spMk id="9" creationId="{C9784BD1-80C2-4F6F-99DB-897339E61E33}"/>
          </ac:spMkLst>
        </pc:spChg>
        <pc:spChg chg="add mod">
          <ac:chgData name="Domonkos Márk" userId="5b754e74-2ec2-4aaf-b9f5-cf8f0656bdfa" providerId="ADAL" clId="{F4C2286D-0DBE-4644-A538-34A6C903FB9C}" dt="2022-01-22T12:33:42.231" v="36905" actId="20577"/>
          <ac:spMkLst>
            <pc:docMk/>
            <pc:sldMk cId="3986495908" sldId="1108"/>
            <ac:spMk id="10" creationId="{4DE68E82-A668-4EBF-B50E-79996843B7C4}"/>
          </ac:spMkLst>
        </pc:spChg>
        <pc:picChg chg="add mod">
          <ac:chgData name="Domonkos Márk" userId="5b754e74-2ec2-4aaf-b9f5-cf8f0656bdfa" providerId="ADAL" clId="{F4C2286D-0DBE-4644-A538-34A6C903FB9C}" dt="2022-01-22T12:32:31.549" v="36839" actId="14100"/>
          <ac:picMkLst>
            <pc:docMk/>
            <pc:sldMk cId="3986495908" sldId="1108"/>
            <ac:picMk id="7" creationId="{35BF8416-3209-452F-B0E4-D265771260CD}"/>
          </ac:picMkLst>
        </pc:picChg>
        <pc:picChg chg="add mod">
          <ac:chgData name="Domonkos Márk" userId="5b754e74-2ec2-4aaf-b9f5-cf8f0656bdfa" providerId="ADAL" clId="{F4C2286D-0DBE-4644-A538-34A6C903FB9C}" dt="2022-01-22T12:32:26.582" v="36837" actId="14100"/>
          <ac:picMkLst>
            <pc:docMk/>
            <pc:sldMk cId="3986495908" sldId="1108"/>
            <ac:picMk id="8" creationId="{4DBC77D0-1FBD-479F-9207-872901F63A3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2:34:11.121" v="36910" actId="478"/>
        <pc:sldMkLst>
          <pc:docMk/>
          <pc:sldMk cId="3067736381" sldId="1109"/>
        </pc:sldMkLst>
        <pc:spChg chg="del">
          <ac:chgData name="Domonkos Márk" userId="5b754e74-2ec2-4aaf-b9f5-cf8f0656bdfa" providerId="ADAL" clId="{F4C2286D-0DBE-4644-A538-34A6C903FB9C}" dt="2022-01-22T12:34:11.121" v="36910" actId="478"/>
          <ac:spMkLst>
            <pc:docMk/>
            <pc:sldMk cId="3067736381" sldId="1109"/>
            <ac:spMk id="2" creationId="{31EDD744-D5A0-4480-9A22-F6E4512B52DA}"/>
          </ac:spMkLst>
        </pc:spChg>
        <pc:spChg chg="mod">
          <ac:chgData name="Domonkos Márk" userId="5b754e74-2ec2-4aaf-b9f5-cf8f0656bdfa" providerId="ADAL" clId="{F4C2286D-0DBE-4644-A538-34A6C903FB9C}" dt="2022-01-22T12:33:59.473" v="36907"/>
          <ac:spMkLst>
            <pc:docMk/>
            <pc:sldMk cId="3067736381" sldId="1109"/>
            <ac:spMk id="6" creationId="{4A4D90D1-7D4B-46F4-A264-FCE5C4567043}"/>
          </ac:spMkLst>
        </pc:spChg>
        <pc:spChg chg="add mod">
          <ac:chgData name="Domonkos Márk" userId="5b754e74-2ec2-4aaf-b9f5-cf8f0656bdfa" providerId="ADAL" clId="{F4C2286D-0DBE-4644-A538-34A6C903FB9C}" dt="2022-01-22T12:34:08.860" v="36909" actId="1076"/>
          <ac:spMkLst>
            <pc:docMk/>
            <pc:sldMk cId="3067736381" sldId="1109"/>
            <ac:spMk id="7" creationId="{E502B0C0-1AA0-4712-ACDC-1F8C37B2447C}"/>
          </ac:spMkLst>
        </pc:spChg>
        <pc:spChg chg="add mod">
          <ac:chgData name="Domonkos Márk" userId="5b754e74-2ec2-4aaf-b9f5-cf8f0656bdfa" providerId="ADAL" clId="{F4C2286D-0DBE-4644-A538-34A6C903FB9C}" dt="2022-01-22T12:34:08.860" v="36909" actId="1076"/>
          <ac:spMkLst>
            <pc:docMk/>
            <pc:sldMk cId="3067736381" sldId="1109"/>
            <ac:spMk id="8" creationId="{F08FE96F-4661-4C3E-A527-39403C162483}"/>
          </ac:spMkLst>
        </pc:spChg>
        <pc:spChg chg="add mod">
          <ac:chgData name="Domonkos Márk" userId="5b754e74-2ec2-4aaf-b9f5-cf8f0656bdfa" providerId="ADAL" clId="{F4C2286D-0DBE-4644-A538-34A6C903FB9C}" dt="2022-01-22T12:34:08.860" v="36909" actId="1076"/>
          <ac:spMkLst>
            <pc:docMk/>
            <pc:sldMk cId="3067736381" sldId="1109"/>
            <ac:spMk id="9" creationId="{D2F858FC-B5E8-47E1-B110-83EFF5E5130E}"/>
          </ac:spMkLst>
        </pc:spChg>
        <pc:spChg chg="add mod">
          <ac:chgData name="Domonkos Márk" userId="5b754e74-2ec2-4aaf-b9f5-cf8f0656bdfa" providerId="ADAL" clId="{F4C2286D-0DBE-4644-A538-34A6C903FB9C}" dt="2022-01-22T12:34:08.860" v="36909" actId="1076"/>
          <ac:spMkLst>
            <pc:docMk/>
            <pc:sldMk cId="3067736381" sldId="1109"/>
            <ac:spMk id="10" creationId="{6367BC4A-EF8C-4517-9D43-84558D3109D7}"/>
          </ac:spMkLst>
        </pc:spChg>
        <pc:spChg chg="add mod">
          <ac:chgData name="Domonkos Márk" userId="5b754e74-2ec2-4aaf-b9f5-cf8f0656bdfa" providerId="ADAL" clId="{F4C2286D-0DBE-4644-A538-34A6C903FB9C}" dt="2022-01-22T12:34:08.860" v="36909" actId="1076"/>
          <ac:spMkLst>
            <pc:docMk/>
            <pc:sldMk cId="3067736381" sldId="1109"/>
            <ac:spMk id="11" creationId="{765B7258-71EF-446C-A422-77C3C5A896FA}"/>
          </ac:spMkLst>
        </pc:spChg>
        <pc:spChg chg="add mod">
          <ac:chgData name="Domonkos Márk" userId="5b754e74-2ec2-4aaf-b9f5-cf8f0656bdfa" providerId="ADAL" clId="{F4C2286D-0DBE-4644-A538-34A6C903FB9C}" dt="2022-01-22T12:34:08.860" v="36909" actId="1076"/>
          <ac:spMkLst>
            <pc:docMk/>
            <pc:sldMk cId="3067736381" sldId="1109"/>
            <ac:spMk id="12" creationId="{2BBD4D6C-DC3C-4E6C-8B2C-2E879253EF27}"/>
          </ac:spMkLst>
        </pc:spChg>
        <pc:spChg chg="add mod">
          <ac:chgData name="Domonkos Márk" userId="5b754e74-2ec2-4aaf-b9f5-cf8f0656bdfa" providerId="ADAL" clId="{F4C2286D-0DBE-4644-A538-34A6C903FB9C}" dt="2022-01-22T12:34:08.860" v="36909" actId="1076"/>
          <ac:spMkLst>
            <pc:docMk/>
            <pc:sldMk cId="3067736381" sldId="1109"/>
            <ac:spMk id="13" creationId="{CD3F8886-E227-4702-BBAD-2C1B1B823D07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12:40:46.986" v="36967" actId="1076"/>
        <pc:sldMkLst>
          <pc:docMk/>
          <pc:sldMk cId="1033678327" sldId="1110"/>
        </pc:sldMkLst>
        <pc:spChg chg="del">
          <ac:chgData name="Domonkos Márk" userId="5b754e74-2ec2-4aaf-b9f5-cf8f0656bdfa" providerId="ADAL" clId="{F4C2286D-0DBE-4644-A538-34A6C903FB9C}" dt="2022-01-22T12:34:26.744" v="36913"/>
          <ac:spMkLst>
            <pc:docMk/>
            <pc:sldMk cId="1033678327" sldId="1110"/>
            <ac:spMk id="2" creationId="{CDE9D4CF-7A2D-4DE8-B30B-F804A8369731}"/>
          </ac:spMkLst>
        </pc:spChg>
        <pc:spChg chg="mod">
          <ac:chgData name="Domonkos Márk" userId="5b754e74-2ec2-4aaf-b9f5-cf8f0656bdfa" providerId="ADAL" clId="{F4C2286D-0DBE-4644-A538-34A6C903FB9C}" dt="2022-01-22T12:34:21.996" v="36912"/>
          <ac:spMkLst>
            <pc:docMk/>
            <pc:sldMk cId="1033678327" sldId="1110"/>
            <ac:spMk id="6" creationId="{9742736D-63F6-42FB-B148-71099A8F3067}"/>
          </ac:spMkLst>
        </pc:spChg>
        <pc:spChg chg="add del mod">
          <ac:chgData name="Domonkos Márk" userId="5b754e74-2ec2-4aaf-b9f5-cf8f0656bdfa" providerId="ADAL" clId="{F4C2286D-0DBE-4644-A538-34A6C903FB9C}" dt="2022-01-22T12:34:29.192" v="36914" actId="478"/>
          <ac:spMkLst>
            <pc:docMk/>
            <pc:sldMk cId="1033678327" sldId="1110"/>
            <ac:spMk id="7" creationId="{E7405938-E6B8-499D-8507-6413F6413398}"/>
          </ac:spMkLst>
        </pc:spChg>
        <pc:spChg chg="add del mod">
          <ac:chgData name="Domonkos Márk" userId="5b754e74-2ec2-4aaf-b9f5-cf8f0656bdfa" providerId="ADAL" clId="{F4C2286D-0DBE-4644-A538-34A6C903FB9C}" dt="2022-01-22T12:34:37.725" v="36916" actId="478"/>
          <ac:spMkLst>
            <pc:docMk/>
            <pc:sldMk cId="1033678327" sldId="1110"/>
            <ac:spMk id="8" creationId="{9D0ED6C0-7342-4C04-AB1A-313DF112080B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9" creationId="{EA7162F3-E2C3-45BD-B213-4C599A5EDB3C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10" creationId="{22FC2738-EE87-45EE-AF72-E1C95DDFFCD8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11" creationId="{07E914E8-4F7D-46AB-9116-11FDFEB3CA43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12" creationId="{D9EAF6BC-AD21-4854-BCF3-62532BAC5036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13" creationId="{0D2D2F94-43FC-4D6D-9C01-B5C75321BD43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14" creationId="{4D2D8000-0E46-4A52-ACD2-638864AC3B4E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27" creationId="{937B58F3-2455-47D6-A757-502E531DD256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28" creationId="{B76ABF45-F893-402C-A4E6-8BA050E2A409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29" creationId="{0F317F3F-1452-4CDB-B008-1F0ECE0A3D48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30" creationId="{E51926FC-C768-4DEA-BCC7-2184542F845C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31" creationId="{37E53088-0540-45AE-BB5C-B81D32690034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32" creationId="{66CE91EA-11FE-431B-B676-A5BAEC31175D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33" creationId="{2A74EE4B-4590-40DF-89CE-15555E6DD7DE}"/>
          </ac:spMkLst>
        </pc:spChg>
        <pc:spChg chg="add mod">
          <ac:chgData name="Domonkos Márk" userId="5b754e74-2ec2-4aaf-b9f5-cf8f0656bdfa" providerId="ADAL" clId="{F4C2286D-0DBE-4644-A538-34A6C903FB9C}" dt="2022-01-22T12:36:10.876" v="36926" actId="14100"/>
          <ac:spMkLst>
            <pc:docMk/>
            <pc:sldMk cId="1033678327" sldId="1110"/>
            <ac:spMk id="35" creationId="{53F69EA5-7455-4E73-A920-9BB8D5DC6B6E}"/>
          </ac:spMkLst>
        </pc:spChg>
        <pc:spChg chg="add mod">
          <ac:chgData name="Domonkos Márk" userId="5b754e74-2ec2-4aaf-b9f5-cf8f0656bdfa" providerId="ADAL" clId="{F4C2286D-0DBE-4644-A538-34A6C903FB9C}" dt="2022-01-22T12:36:48.098" v="36931" actId="1076"/>
          <ac:spMkLst>
            <pc:docMk/>
            <pc:sldMk cId="1033678327" sldId="1110"/>
            <ac:spMk id="36" creationId="{E330B616-A9A0-468C-BCED-9153374461FB}"/>
          </ac:spMkLst>
        </pc:spChg>
        <pc:spChg chg="add mod">
          <ac:chgData name="Domonkos Márk" userId="5b754e74-2ec2-4aaf-b9f5-cf8f0656bdfa" providerId="ADAL" clId="{F4C2286D-0DBE-4644-A538-34A6C903FB9C}" dt="2022-01-22T12:37:45.372" v="36935" actId="1076"/>
          <ac:spMkLst>
            <pc:docMk/>
            <pc:sldMk cId="1033678327" sldId="1110"/>
            <ac:spMk id="37" creationId="{2D525292-CF89-481E-B9A3-489494F6867B}"/>
          </ac:spMkLst>
        </pc:spChg>
        <pc:spChg chg="add mod">
          <ac:chgData name="Domonkos Márk" userId="5b754e74-2ec2-4aaf-b9f5-cf8f0656bdfa" providerId="ADAL" clId="{F4C2286D-0DBE-4644-A538-34A6C903FB9C}" dt="2022-01-22T12:37:42.177" v="36934" actId="1076"/>
          <ac:spMkLst>
            <pc:docMk/>
            <pc:sldMk cId="1033678327" sldId="1110"/>
            <ac:spMk id="38" creationId="{12764359-EB12-4A51-925F-FA643C2A41D1}"/>
          </ac:spMkLst>
        </pc:spChg>
        <pc:spChg chg="add mod">
          <ac:chgData name="Domonkos Márk" userId="5b754e74-2ec2-4aaf-b9f5-cf8f0656bdfa" providerId="ADAL" clId="{F4C2286D-0DBE-4644-A538-34A6C903FB9C}" dt="2022-01-22T12:35:00.384" v="36918" actId="1076"/>
          <ac:spMkLst>
            <pc:docMk/>
            <pc:sldMk cId="1033678327" sldId="1110"/>
            <ac:spMk id="39" creationId="{E571E532-B3ED-455E-9594-F845B37E1159}"/>
          </ac:spMkLst>
        </pc:spChg>
        <pc:spChg chg="add mod">
          <ac:chgData name="Domonkos Márk" userId="5b754e74-2ec2-4aaf-b9f5-cf8f0656bdfa" providerId="ADAL" clId="{F4C2286D-0DBE-4644-A538-34A6C903FB9C}" dt="2022-01-22T12:37:42.177" v="36934" actId="1076"/>
          <ac:spMkLst>
            <pc:docMk/>
            <pc:sldMk cId="1033678327" sldId="1110"/>
            <ac:spMk id="41" creationId="{EE8D2B2D-9460-43DC-9639-760B09001567}"/>
          </ac:spMkLst>
        </pc:spChg>
        <pc:spChg chg="add mod">
          <ac:chgData name="Domonkos Márk" userId="5b754e74-2ec2-4aaf-b9f5-cf8f0656bdfa" providerId="ADAL" clId="{F4C2286D-0DBE-4644-A538-34A6C903FB9C}" dt="2022-01-22T12:35:38.141" v="36919" actId="1076"/>
          <ac:spMkLst>
            <pc:docMk/>
            <pc:sldMk cId="1033678327" sldId="1110"/>
            <ac:spMk id="43" creationId="{689E4B80-B7DA-4024-B0F4-7A19E90A3A41}"/>
          </ac:spMkLst>
        </pc:spChg>
        <pc:spChg chg="add mod">
          <ac:chgData name="Domonkos Márk" userId="5b754e74-2ec2-4aaf-b9f5-cf8f0656bdfa" providerId="ADAL" clId="{F4C2286D-0DBE-4644-A538-34A6C903FB9C}" dt="2022-01-22T12:36:48.098" v="36931" actId="1076"/>
          <ac:spMkLst>
            <pc:docMk/>
            <pc:sldMk cId="1033678327" sldId="1110"/>
            <ac:spMk id="44" creationId="{69D7BD88-86B7-44A1-BCE6-B56E4086EEAA}"/>
          </ac:spMkLst>
        </pc:spChg>
        <pc:spChg chg="add mod">
          <ac:chgData name="Domonkos Márk" userId="5b754e74-2ec2-4aaf-b9f5-cf8f0656bdfa" providerId="ADAL" clId="{F4C2286D-0DBE-4644-A538-34A6C903FB9C}" dt="2022-01-22T12:36:48.098" v="36931" actId="1076"/>
          <ac:spMkLst>
            <pc:docMk/>
            <pc:sldMk cId="1033678327" sldId="1110"/>
            <ac:spMk id="45" creationId="{D3A5B00F-DA4B-4861-B247-31AF767EAC63}"/>
          </ac:spMkLst>
        </pc:spChg>
        <pc:spChg chg="add mod">
          <ac:chgData name="Domonkos Márk" userId="5b754e74-2ec2-4aaf-b9f5-cf8f0656bdfa" providerId="ADAL" clId="{F4C2286D-0DBE-4644-A538-34A6C903FB9C}" dt="2022-01-22T12:35:38.141" v="36919" actId="1076"/>
          <ac:spMkLst>
            <pc:docMk/>
            <pc:sldMk cId="1033678327" sldId="1110"/>
            <ac:spMk id="46" creationId="{A55BFA0A-7BF2-4A1B-BC2E-FF08CFDA3E85}"/>
          </ac:spMkLst>
        </pc:spChg>
        <pc:spChg chg="add mod">
          <ac:chgData name="Domonkos Márk" userId="5b754e74-2ec2-4aaf-b9f5-cf8f0656bdfa" providerId="ADAL" clId="{F4C2286D-0DBE-4644-A538-34A6C903FB9C}" dt="2022-01-22T12:35:38.141" v="36919" actId="1076"/>
          <ac:spMkLst>
            <pc:docMk/>
            <pc:sldMk cId="1033678327" sldId="1110"/>
            <ac:spMk id="47" creationId="{F20A2723-BCC8-4F4C-8F5D-6932D2C5FAE9}"/>
          </ac:spMkLst>
        </pc:spChg>
        <pc:spChg chg="add mod">
          <ac:chgData name="Domonkos Márk" userId="5b754e74-2ec2-4aaf-b9f5-cf8f0656bdfa" providerId="ADAL" clId="{F4C2286D-0DBE-4644-A538-34A6C903FB9C}" dt="2022-01-22T12:35:38.141" v="36919" actId="1076"/>
          <ac:spMkLst>
            <pc:docMk/>
            <pc:sldMk cId="1033678327" sldId="1110"/>
            <ac:spMk id="48" creationId="{1A877F29-A9D8-4D00-ABFC-22BFE51DD631}"/>
          </ac:spMkLst>
        </pc:spChg>
        <pc:spChg chg="add mod">
          <ac:chgData name="Domonkos Márk" userId="5b754e74-2ec2-4aaf-b9f5-cf8f0656bdfa" providerId="ADAL" clId="{F4C2286D-0DBE-4644-A538-34A6C903FB9C}" dt="2022-01-22T12:35:38.141" v="36919" actId="1076"/>
          <ac:spMkLst>
            <pc:docMk/>
            <pc:sldMk cId="1033678327" sldId="1110"/>
            <ac:spMk id="49" creationId="{AB38E251-156D-4480-9968-726385DEAA3C}"/>
          </ac:spMkLst>
        </pc:spChg>
        <pc:spChg chg="add mod">
          <ac:chgData name="Domonkos Márk" userId="5b754e74-2ec2-4aaf-b9f5-cf8f0656bdfa" providerId="ADAL" clId="{F4C2286D-0DBE-4644-A538-34A6C903FB9C}" dt="2022-01-22T12:35:38.141" v="36919" actId="1076"/>
          <ac:spMkLst>
            <pc:docMk/>
            <pc:sldMk cId="1033678327" sldId="1110"/>
            <ac:spMk id="50" creationId="{910EF749-5568-4691-B673-3BC63E7D5526}"/>
          </ac:spMkLst>
        </pc:spChg>
        <pc:spChg chg="add mod">
          <ac:chgData name="Domonkos Márk" userId="5b754e74-2ec2-4aaf-b9f5-cf8f0656bdfa" providerId="ADAL" clId="{F4C2286D-0DBE-4644-A538-34A6C903FB9C}" dt="2022-01-22T12:38:31.117" v="36940" actId="1076"/>
          <ac:spMkLst>
            <pc:docMk/>
            <pc:sldMk cId="1033678327" sldId="1110"/>
            <ac:spMk id="51" creationId="{100E47AB-2396-4A51-930F-30246DF9BB8F}"/>
          </ac:spMkLst>
        </pc:spChg>
        <pc:spChg chg="add mod">
          <ac:chgData name="Domonkos Márk" userId="5b754e74-2ec2-4aaf-b9f5-cf8f0656bdfa" providerId="ADAL" clId="{F4C2286D-0DBE-4644-A538-34A6C903FB9C}" dt="2022-01-22T12:39:23.238" v="36951" actId="1076"/>
          <ac:spMkLst>
            <pc:docMk/>
            <pc:sldMk cId="1033678327" sldId="1110"/>
            <ac:spMk id="52" creationId="{FFB1AF1D-8207-4F50-8CB7-F458ADF04892}"/>
          </ac:spMkLst>
        </pc:spChg>
        <pc:spChg chg="add mod">
          <ac:chgData name="Domonkos Márk" userId="5b754e74-2ec2-4aaf-b9f5-cf8f0656bdfa" providerId="ADAL" clId="{F4C2286D-0DBE-4644-A538-34A6C903FB9C}" dt="2022-01-22T12:39:02.903" v="36946" actId="1076"/>
          <ac:spMkLst>
            <pc:docMk/>
            <pc:sldMk cId="1033678327" sldId="1110"/>
            <ac:spMk id="70" creationId="{8D08B2B1-FEE5-4CAF-943E-F75F92E06CE3}"/>
          </ac:spMkLst>
        </pc:spChg>
        <pc:spChg chg="add mod">
          <ac:chgData name="Domonkos Márk" userId="5b754e74-2ec2-4aaf-b9f5-cf8f0656bdfa" providerId="ADAL" clId="{F4C2286D-0DBE-4644-A538-34A6C903FB9C}" dt="2022-01-22T12:39:02.903" v="36946" actId="1076"/>
          <ac:spMkLst>
            <pc:docMk/>
            <pc:sldMk cId="1033678327" sldId="1110"/>
            <ac:spMk id="71" creationId="{A4669E1A-C91B-463E-AAB5-3989572106FC}"/>
          </ac:spMkLst>
        </pc:spChg>
        <pc:spChg chg="add mod">
          <ac:chgData name="Domonkos Márk" userId="5b754e74-2ec2-4aaf-b9f5-cf8f0656bdfa" providerId="ADAL" clId="{F4C2286D-0DBE-4644-A538-34A6C903FB9C}" dt="2022-01-22T12:39:47.863" v="36955" actId="14100"/>
          <ac:spMkLst>
            <pc:docMk/>
            <pc:sldMk cId="1033678327" sldId="1110"/>
            <ac:spMk id="75" creationId="{D84358F9-4FF7-4341-9E5D-B66305BB07D2}"/>
          </ac:spMkLst>
        </pc:spChg>
        <pc:spChg chg="add mod">
          <ac:chgData name="Domonkos Márk" userId="5b754e74-2ec2-4aaf-b9f5-cf8f0656bdfa" providerId="ADAL" clId="{F4C2286D-0DBE-4644-A538-34A6C903FB9C}" dt="2022-01-22T12:40:16.970" v="36961" actId="1076"/>
          <ac:spMkLst>
            <pc:docMk/>
            <pc:sldMk cId="1033678327" sldId="1110"/>
            <ac:spMk id="76" creationId="{9C82F3EE-6469-438D-A67C-07EFF8FA1C09}"/>
          </ac:spMkLst>
        </pc:spChg>
        <pc:spChg chg="add mod">
          <ac:chgData name="Domonkos Márk" userId="5b754e74-2ec2-4aaf-b9f5-cf8f0656bdfa" providerId="ADAL" clId="{F4C2286D-0DBE-4644-A538-34A6C903FB9C}" dt="2022-01-22T12:35:38.141" v="36919" actId="1076"/>
          <ac:spMkLst>
            <pc:docMk/>
            <pc:sldMk cId="1033678327" sldId="1110"/>
            <ac:spMk id="80" creationId="{C45F90A2-6870-46FC-A9ED-4A8F2E1730FB}"/>
          </ac:spMkLst>
        </pc:spChg>
        <pc:spChg chg="add mod">
          <ac:chgData name="Domonkos Márk" userId="5b754e74-2ec2-4aaf-b9f5-cf8f0656bdfa" providerId="ADAL" clId="{F4C2286D-0DBE-4644-A538-34A6C903FB9C}" dt="2022-01-22T12:36:48.098" v="36931" actId="1076"/>
          <ac:spMkLst>
            <pc:docMk/>
            <pc:sldMk cId="1033678327" sldId="1110"/>
            <ac:spMk id="81" creationId="{F1715610-ADC9-4DEC-919D-F497832A426E}"/>
          </ac:spMkLst>
        </pc:spChg>
        <pc:spChg chg="add mod">
          <ac:chgData name="Domonkos Márk" userId="5b754e74-2ec2-4aaf-b9f5-cf8f0656bdfa" providerId="ADAL" clId="{F4C2286D-0DBE-4644-A538-34A6C903FB9C}" dt="2022-01-22T12:39:08.456" v="36947" actId="1076"/>
          <ac:spMkLst>
            <pc:docMk/>
            <pc:sldMk cId="1033678327" sldId="1110"/>
            <ac:spMk id="82" creationId="{1EF85470-1291-4470-AA8F-374D3AFD693E}"/>
          </ac:spMkLst>
        </pc:spChg>
        <pc:spChg chg="add mod">
          <ac:chgData name="Domonkos Márk" userId="5b754e74-2ec2-4aaf-b9f5-cf8f0656bdfa" providerId="ADAL" clId="{F4C2286D-0DBE-4644-A538-34A6C903FB9C}" dt="2022-01-22T12:40:27.964" v="36963" actId="1076"/>
          <ac:spMkLst>
            <pc:docMk/>
            <pc:sldMk cId="1033678327" sldId="1110"/>
            <ac:spMk id="83" creationId="{DD109532-7784-4657-9EA2-5751EFFF494F}"/>
          </ac:spMkLst>
        </pc:spChg>
        <pc:spChg chg="add mod">
          <ac:chgData name="Domonkos Márk" userId="5b754e74-2ec2-4aaf-b9f5-cf8f0656bdfa" providerId="ADAL" clId="{F4C2286D-0DBE-4644-A538-34A6C903FB9C}" dt="2022-01-22T12:37:27.744" v="36932" actId="1076"/>
          <ac:spMkLst>
            <pc:docMk/>
            <pc:sldMk cId="1033678327" sldId="1110"/>
            <ac:spMk id="84" creationId="{750C6F88-F548-4680-BA92-79A53DFA35FE}"/>
          </ac:spMkLst>
        </pc:spChg>
        <pc:spChg chg="add mod">
          <ac:chgData name="Domonkos Márk" userId="5b754e74-2ec2-4aaf-b9f5-cf8f0656bdfa" providerId="ADAL" clId="{F4C2286D-0DBE-4644-A538-34A6C903FB9C}" dt="2022-01-22T12:40:46.986" v="36967" actId="1076"/>
          <ac:spMkLst>
            <pc:docMk/>
            <pc:sldMk cId="1033678327" sldId="1110"/>
            <ac:spMk id="109" creationId="{68CD3F34-CC7E-4F48-A0C7-DBEA2E0BB7C2}"/>
          </ac:spMkLst>
        </pc:sp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15" creationId="{DF192A84-5B2A-4781-A8C6-E60C9EBBB6E1}"/>
          </ac:cxnSpMkLst>
        </pc:cxn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16" creationId="{775329A1-8FE8-4BE3-A312-CEE06EA7B877}"/>
          </ac:cxnSpMkLst>
        </pc:cxn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17" creationId="{8A3855A9-C1CD-45FF-90E6-85BB34085F3D}"/>
          </ac:cxnSpMkLst>
        </pc:cxn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18" creationId="{E4EB941F-FE66-4906-B43E-AD9A4805AD36}"/>
          </ac:cxnSpMkLst>
        </pc:cxn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19" creationId="{97A831F4-21D7-44BE-948F-14FE28BC8C36}"/>
          </ac:cxnSpMkLst>
        </pc:cxn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20" creationId="{386D308C-8ABF-4A24-9CCA-F4ACB6F9B611}"/>
          </ac:cxnSpMkLst>
        </pc:cxn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21" creationId="{13AE0E01-E447-4A12-8DA1-215E45F64B99}"/>
          </ac:cxnSpMkLst>
        </pc:cxn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22" creationId="{48D6C40D-C8AE-42EF-89BB-EE1319E77A78}"/>
          </ac:cxnSpMkLst>
        </pc:cxn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23" creationId="{9EA76E68-291F-42E0-A93C-06C85FB0961E}"/>
          </ac:cxnSpMkLst>
        </pc:cxn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24" creationId="{3CA3AE5A-5DA9-41F0-A20C-61E89FEF4590}"/>
          </ac:cxnSpMkLst>
        </pc:cxn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25" creationId="{B524A0E9-4D02-4936-895A-8EE690D31FD1}"/>
          </ac:cxnSpMkLst>
        </pc:cxn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26" creationId="{297F3776-C297-434A-848C-9BF1A0801CB8}"/>
          </ac:cxnSpMkLst>
        </pc:cxnChg>
        <pc:cxnChg chg="add mod">
          <ac:chgData name="Domonkos Márk" userId="5b754e74-2ec2-4aaf-b9f5-cf8f0656bdfa" providerId="ADAL" clId="{F4C2286D-0DBE-4644-A538-34A6C903FB9C}" dt="2022-01-22T12:36:18.866" v="36928" actId="14100"/>
          <ac:cxnSpMkLst>
            <pc:docMk/>
            <pc:sldMk cId="1033678327" sldId="1110"/>
            <ac:cxnSpMk id="34" creationId="{039F58D4-AECA-46C9-8A20-F57F040C8C1C}"/>
          </ac:cxnSpMkLst>
        </pc:cxnChg>
        <pc:cxnChg chg="add mod">
          <ac:chgData name="Domonkos Márk" userId="5b754e74-2ec2-4aaf-b9f5-cf8f0656bdfa" providerId="ADAL" clId="{F4C2286D-0DBE-4644-A538-34A6C903FB9C}" dt="2022-01-22T12:35:00.384" v="36918" actId="1076"/>
          <ac:cxnSpMkLst>
            <pc:docMk/>
            <pc:sldMk cId="1033678327" sldId="1110"/>
            <ac:cxnSpMk id="40" creationId="{709C90FA-0922-4758-B194-949AE90645D1}"/>
          </ac:cxnSpMkLst>
        </pc:cxnChg>
        <pc:cxnChg chg="add mod">
          <ac:chgData name="Domonkos Márk" userId="5b754e74-2ec2-4aaf-b9f5-cf8f0656bdfa" providerId="ADAL" clId="{F4C2286D-0DBE-4644-A538-34A6C903FB9C}" dt="2022-01-22T12:36:13.537" v="36927" actId="14100"/>
          <ac:cxnSpMkLst>
            <pc:docMk/>
            <pc:sldMk cId="1033678327" sldId="1110"/>
            <ac:cxnSpMk id="42" creationId="{2BD7866E-EE34-40CA-9079-2602408F2AB1}"/>
          </ac:cxnSpMkLst>
        </pc:cxnChg>
        <pc:cxnChg chg="add mod">
          <ac:chgData name="Domonkos Márk" userId="5b754e74-2ec2-4aaf-b9f5-cf8f0656bdfa" providerId="ADAL" clId="{F4C2286D-0DBE-4644-A538-34A6C903FB9C}" dt="2022-01-22T12:36:48.098" v="36931" actId="1076"/>
          <ac:cxnSpMkLst>
            <pc:docMk/>
            <pc:sldMk cId="1033678327" sldId="1110"/>
            <ac:cxnSpMk id="53" creationId="{62A87C23-C29E-4849-9FB4-01BAD5829CCD}"/>
          </ac:cxnSpMkLst>
        </pc:cxnChg>
        <pc:cxnChg chg="add mod">
          <ac:chgData name="Domonkos Márk" userId="5b754e74-2ec2-4aaf-b9f5-cf8f0656bdfa" providerId="ADAL" clId="{F4C2286D-0DBE-4644-A538-34A6C903FB9C}" dt="2022-01-22T12:38:34.612" v="36941" actId="14100"/>
          <ac:cxnSpMkLst>
            <pc:docMk/>
            <pc:sldMk cId="1033678327" sldId="1110"/>
            <ac:cxnSpMk id="54" creationId="{2CF0A482-E62C-4C5B-9357-F51E000085AB}"/>
          </ac:cxnSpMkLst>
        </pc:cxnChg>
        <pc:cxnChg chg="add mod">
          <ac:chgData name="Domonkos Márk" userId="5b754e74-2ec2-4aaf-b9f5-cf8f0656bdfa" providerId="ADAL" clId="{F4C2286D-0DBE-4644-A538-34A6C903FB9C}" dt="2022-01-22T12:35:38.141" v="36919" actId="1076"/>
          <ac:cxnSpMkLst>
            <pc:docMk/>
            <pc:sldMk cId="1033678327" sldId="1110"/>
            <ac:cxnSpMk id="55" creationId="{F63A444B-769D-4D7D-978F-3EAB87C80F90}"/>
          </ac:cxnSpMkLst>
        </pc:cxnChg>
        <pc:cxnChg chg="add mod">
          <ac:chgData name="Domonkos Márk" userId="5b754e74-2ec2-4aaf-b9f5-cf8f0656bdfa" providerId="ADAL" clId="{F4C2286D-0DBE-4644-A538-34A6C903FB9C}" dt="2022-01-22T12:35:38.141" v="36919" actId="1076"/>
          <ac:cxnSpMkLst>
            <pc:docMk/>
            <pc:sldMk cId="1033678327" sldId="1110"/>
            <ac:cxnSpMk id="56" creationId="{ABB8F394-10AF-46FB-8A86-7303DDC03AE3}"/>
          </ac:cxnSpMkLst>
        </pc:cxnChg>
        <pc:cxnChg chg="add mod">
          <ac:chgData name="Domonkos Márk" userId="5b754e74-2ec2-4aaf-b9f5-cf8f0656bdfa" providerId="ADAL" clId="{F4C2286D-0DBE-4644-A538-34A6C903FB9C}" dt="2022-01-22T12:35:38.141" v="36919" actId="1076"/>
          <ac:cxnSpMkLst>
            <pc:docMk/>
            <pc:sldMk cId="1033678327" sldId="1110"/>
            <ac:cxnSpMk id="57" creationId="{8A738318-6BBF-46D7-8710-B5B1E9434F29}"/>
          </ac:cxnSpMkLst>
        </pc:cxnChg>
        <pc:cxnChg chg="add mod">
          <ac:chgData name="Domonkos Márk" userId="5b754e74-2ec2-4aaf-b9f5-cf8f0656bdfa" providerId="ADAL" clId="{F4C2286D-0DBE-4644-A538-34A6C903FB9C}" dt="2022-01-22T12:35:38.141" v="36919" actId="1076"/>
          <ac:cxnSpMkLst>
            <pc:docMk/>
            <pc:sldMk cId="1033678327" sldId="1110"/>
            <ac:cxnSpMk id="58" creationId="{71A4030E-F024-4D9C-BD13-187BDA598151}"/>
          </ac:cxnSpMkLst>
        </pc:cxnChg>
        <pc:cxnChg chg="add mod">
          <ac:chgData name="Domonkos Márk" userId="5b754e74-2ec2-4aaf-b9f5-cf8f0656bdfa" providerId="ADAL" clId="{F4C2286D-0DBE-4644-A538-34A6C903FB9C}" dt="2022-01-22T12:35:38.141" v="36919" actId="1076"/>
          <ac:cxnSpMkLst>
            <pc:docMk/>
            <pc:sldMk cId="1033678327" sldId="1110"/>
            <ac:cxnSpMk id="59" creationId="{64D63069-CC78-43EB-B926-62BE6A967CF1}"/>
          </ac:cxnSpMkLst>
        </pc:cxnChg>
        <pc:cxnChg chg="add mod">
          <ac:chgData name="Domonkos Márk" userId="5b754e74-2ec2-4aaf-b9f5-cf8f0656bdfa" providerId="ADAL" clId="{F4C2286D-0DBE-4644-A538-34A6C903FB9C}" dt="2022-01-22T12:35:38.141" v="36919" actId="1076"/>
          <ac:cxnSpMkLst>
            <pc:docMk/>
            <pc:sldMk cId="1033678327" sldId="1110"/>
            <ac:cxnSpMk id="60" creationId="{0E8C83AB-4117-48FB-A6A8-86E236661EF0}"/>
          </ac:cxnSpMkLst>
        </pc:cxnChg>
        <pc:cxnChg chg="add mod">
          <ac:chgData name="Domonkos Márk" userId="5b754e74-2ec2-4aaf-b9f5-cf8f0656bdfa" providerId="ADAL" clId="{F4C2286D-0DBE-4644-A538-34A6C903FB9C}" dt="2022-01-22T12:37:33.576" v="36933" actId="14100"/>
          <ac:cxnSpMkLst>
            <pc:docMk/>
            <pc:sldMk cId="1033678327" sldId="1110"/>
            <ac:cxnSpMk id="61" creationId="{2C8ACAFF-3F9D-45DD-928B-06E811037609}"/>
          </ac:cxnSpMkLst>
        </pc:cxnChg>
        <pc:cxnChg chg="add mod">
          <ac:chgData name="Domonkos Márk" userId="5b754e74-2ec2-4aaf-b9f5-cf8f0656bdfa" providerId="ADAL" clId="{F4C2286D-0DBE-4644-A538-34A6C903FB9C}" dt="2022-01-22T12:36:39.122" v="36930" actId="1076"/>
          <ac:cxnSpMkLst>
            <pc:docMk/>
            <pc:sldMk cId="1033678327" sldId="1110"/>
            <ac:cxnSpMk id="62" creationId="{5A5C27C4-0C67-49F2-987C-4A7C73EBDFFE}"/>
          </ac:cxnSpMkLst>
        </pc:cxnChg>
        <pc:cxnChg chg="add mod">
          <ac:chgData name="Domonkos Márk" userId="5b754e74-2ec2-4aaf-b9f5-cf8f0656bdfa" providerId="ADAL" clId="{F4C2286D-0DBE-4644-A538-34A6C903FB9C}" dt="2022-01-22T12:37:50.418" v="36936" actId="1076"/>
          <ac:cxnSpMkLst>
            <pc:docMk/>
            <pc:sldMk cId="1033678327" sldId="1110"/>
            <ac:cxnSpMk id="63" creationId="{5DEC1D3F-904B-49E7-95D2-CC83D69414B6}"/>
          </ac:cxnSpMkLst>
        </pc:cxnChg>
        <pc:cxnChg chg="add mod">
          <ac:chgData name="Domonkos Márk" userId="5b754e74-2ec2-4aaf-b9f5-cf8f0656bdfa" providerId="ADAL" clId="{F4C2286D-0DBE-4644-A538-34A6C903FB9C}" dt="2022-01-22T12:37:42.177" v="36934" actId="1076"/>
          <ac:cxnSpMkLst>
            <pc:docMk/>
            <pc:sldMk cId="1033678327" sldId="1110"/>
            <ac:cxnSpMk id="64" creationId="{B549390C-D40D-4EE6-B175-B7CBA55737E9}"/>
          </ac:cxnSpMkLst>
        </pc:cxnChg>
        <pc:cxnChg chg="add mod">
          <ac:chgData name="Domonkos Márk" userId="5b754e74-2ec2-4aaf-b9f5-cf8f0656bdfa" providerId="ADAL" clId="{F4C2286D-0DBE-4644-A538-34A6C903FB9C}" dt="2022-01-22T12:37:42.177" v="36934" actId="1076"/>
          <ac:cxnSpMkLst>
            <pc:docMk/>
            <pc:sldMk cId="1033678327" sldId="1110"/>
            <ac:cxnSpMk id="65" creationId="{A64C0E4F-20A1-4309-ACCF-F0BA4CB89F52}"/>
          </ac:cxnSpMkLst>
        </pc:cxnChg>
        <pc:cxnChg chg="add mod">
          <ac:chgData name="Domonkos Márk" userId="5b754e74-2ec2-4aaf-b9f5-cf8f0656bdfa" providerId="ADAL" clId="{F4C2286D-0DBE-4644-A538-34A6C903FB9C}" dt="2022-01-22T12:36:48.098" v="36931" actId="1076"/>
          <ac:cxnSpMkLst>
            <pc:docMk/>
            <pc:sldMk cId="1033678327" sldId="1110"/>
            <ac:cxnSpMk id="66" creationId="{61A6D6F5-8958-4087-AE2D-056CE2A83A5E}"/>
          </ac:cxnSpMkLst>
        </pc:cxnChg>
        <pc:cxnChg chg="add mod">
          <ac:chgData name="Domonkos Márk" userId="5b754e74-2ec2-4aaf-b9f5-cf8f0656bdfa" providerId="ADAL" clId="{F4C2286D-0DBE-4644-A538-34A6C903FB9C}" dt="2022-01-22T12:39:23.238" v="36951" actId="1076"/>
          <ac:cxnSpMkLst>
            <pc:docMk/>
            <pc:sldMk cId="1033678327" sldId="1110"/>
            <ac:cxnSpMk id="67" creationId="{1EC43469-0CA8-4995-A78A-81BBE8A3EECB}"/>
          </ac:cxnSpMkLst>
        </pc:cxnChg>
        <pc:cxnChg chg="add mod">
          <ac:chgData name="Domonkos Márk" userId="5b754e74-2ec2-4aaf-b9f5-cf8f0656bdfa" providerId="ADAL" clId="{F4C2286D-0DBE-4644-A538-34A6C903FB9C}" dt="2022-01-22T12:36:48.098" v="36931" actId="1076"/>
          <ac:cxnSpMkLst>
            <pc:docMk/>
            <pc:sldMk cId="1033678327" sldId="1110"/>
            <ac:cxnSpMk id="68" creationId="{64366135-E0CD-4CE5-A6B7-A2FEBCA4EF8F}"/>
          </ac:cxnSpMkLst>
        </pc:cxnChg>
        <pc:cxnChg chg="add mod">
          <ac:chgData name="Domonkos Márk" userId="5b754e74-2ec2-4aaf-b9f5-cf8f0656bdfa" providerId="ADAL" clId="{F4C2286D-0DBE-4644-A538-34A6C903FB9C}" dt="2022-01-22T12:39:19.034" v="36950" actId="14100"/>
          <ac:cxnSpMkLst>
            <pc:docMk/>
            <pc:sldMk cId="1033678327" sldId="1110"/>
            <ac:cxnSpMk id="69" creationId="{79756692-F8CA-423A-B0C5-DF772CAE7C2E}"/>
          </ac:cxnSpMkLst>
        </pc:cxnChg>
        <pc:cxnChg chg="add mod">
          <ac:chgData name="Domonkos Márk" userId="5b754e74-2ec2-4aaf-b9f5-cf8f0656bdfa" providerId="ADAL" clId="{F4C2286D-0DBE-4644-A538-34A6C903FB9C}" dt="2022-01-22T12:38:54.265" v="36945" actId="14100"/>
          <ac:cxnSpMkLst>
            <pc:docMk/>
            <pc:sldMk cId="1033678327" sldId="1110"/>
            <ac:cxnSpMk id="72" creationId="{3FE72DC6-6646-4BFE-AF0A-CBAA9A3D4D58}"/>
          </ac:cxnSpMkLst>
        </pc:cxnChg>
        <pc:cxnChg chg="add mod">
          <ac:chgData name="Domonkos Márk" userId="5b754e74-2ec2-4aaf-b9f5-cf8f0656bdfa" providerId="ADAL" clId="{F4C2286D-0DBE-4644-A538-34A6C903FB9C}" dt="2022-01-22T12:39:10.805" v="36948" actId="1076"/>
          <ac:cxnSpMkLst>
            <pc:docMk/>
            <pc:sldMk cId="1033678327" sldId="1110"/>
            <ac:cxnSpMk id="73" creationId="{BFCA1C8F-CEE0-452F-9338-B7549ED7285A}"/>
          </ac:cxnSpMkLst>
        </pc:cxnChg>
        <pc:cxnChg chg="add mod">
          <ac:chgData name="Domonkos Márk" userId="5b754e74-2ec2-4aaf-b9f5-cf8f0656bdfa" providerId="ADAL" clId="{F4C2286D-0DBE-4644-A538-34A6C903FB9C}" dt="2022-01-22T12:39:13.540" v="36949" actId="1076"/>
          <ac:cxnSpMkLst>
            <pc:docMk/>
            <pc:sldMk cId="1033678327" sldId="1110"/>
            <ac:cxnSpMk id="74" creationId="{E469ED1B-4F04-48A5-A0C9-D6A27F955272}"/>
          </ac:cxnSpMkLst>
        </pc:cxnChg>
        <pc:cxnChg chg="add mod">
          <ac:chgData name="Domonkos Márk" userId="5b754e74-2ec2-4aaf-b9f5-cf8f0656bdfa" providerId="ADAL" clId="{F4C2286D-0DBE-4644-A538-34A6C903FB9C}" dt="2022-01-22T12:39:56.650" v="36957" actId="14100"/>
          <ac:cxnSpMkLst>
            <pc:docMk/>
            <pc:sldMk cId="1033678327" sldId="1110"/>
            <ac:cxnSpMk id="77" creationId="{7254688A-2A3F-4FD7-886A-D8C59780C745}"/>
          </ac:cxnSpMkLst>
        </pc:cxnChg>
        <pc:cxnChg chg="add mod">
          <ac:chgData name="Domonkos Márk" userId="5b754e74-2ec2-4aaf-b9f5-cf8f0656bdfa" providerId="ADAL" clId="{F4C2286D-0DBE-4644-A538-34A6C903FB9C}" dt="2022-01-22T12:40:20.236" v="36962" actId="14100"/>
          <ac:cxnSpMkLst>
            <pc:docMk/>
            <pc:sldMk cId="1033678327" sldId="1110"/>
            <ac:cxnSpMk id="78" creationId="{F0B02786-F685-4C27-AF67-3E226026276B}"/>
          </ac:cxnSpMkLst>
        </pc:cxnChg>
        <pc:cxnChg chg="add mod">
          <ac:chgData name="Domonkos Márk" userId="5b754e74-2ec2-4aaf-b9f5-cf8f0656bdfa" providerId="ADAL" clId="{F4C2286D-0DBE-4644-A538-34A6C903FB9C}" dt="2022-01-22T12:39:47.863" v="36955" actId="14100"/>
          <ac:cxnSpMkLst>
            <pc:docMk/>
            <pc:sldMk cId="1033678327" sldId="1110"/>
            <ac:cxnSpMk id="79" creationId="{B9719F03-5C8B-4648-97FF-BD26163C608C}"/>
          </ac:cxnSpMkLst>
        </pc:cxnChg>
        <pc:cxnChg chg="add mod">
          <ac:chgData name="Domonkos Márk" userId="5b754e74-2ec2-4aaf-b9f5-cf8f0656bdfa" providerId="ADAL" clId="{F4C2286D-0DBE-4644-A538-34A6C903FB9C}" dt="2022-01-22T12:35:54.100" v="36922" actId="1076"/>
          <ac:cxnSpMkLst>
            <pc:docMk/>
            <pc:sldMk cId="1033678327" sldId="1110"/>
            <ac:cxnSpMk id="86" creationId="{EDAAA67C-4544-4353-8B52-4FDFE1A305EB}"/>
          </ac:cxnSpMkLst>
        </pc:cxnChg>
      </pc:sldChg>
      <pc:sldChg chg="addSp delSp modSp new mod modAnim">
        <pc:chgData name="Domonkos Márk" userId="5b754e74-2ec2-4aaf-b9f5-cf8f0656bdfa" providerId="ADAL" clId="{F4C2286D-0DBE-4644-A538-34A6C903FB9C}" dt="2022-01-22T12:42:19.644" v="36990" actId="14100"/>
        <pc:sldMkLst>
          <pc:docMk/>
          <pc:sldMk cId="2275519050" sldId="1111"/>
        </pc:sldMkLst>
        <pc:spChg chg="del">
          <ac:chgData name="Domonkos Márk" userId="5b754e74-2ec2-4aaf-b9f5-cf8f0656bdfa" providerId="ADAL" clId="{F4C2286D-0DBE-4644-A538-34A6C903FB9C}" dt="2022-01-22T12:41:31.678" v="36973" actId="478"/>
          <ac:spMkLst>
            <pc:docMk/>
            <pc:sldMk cId="2275519050" sldId="1111"/>
            <ac:spMk id="2" creationId="{560C5D4C-9965-4A53-A674-D94C8AA279CB}"/>
          </ac:spMkLst>
        </pc:spChg>
        <pc:spChg chg="mod">
          <ac:chgData name="Domonkos Márk" userId="5b754e74-2ec2-4aaf-b9f5-cf8f0656bdfa" providerId="ADAL" clId="{F4C2286D-0DBE-4644-A538-34A6C903FB9C}" dt="2022-01-22T12:41:29.396" v="36972"/>
          <ac:spMkLst>
            <pc:docMk/>
            <pc:sldMk cId="2275519050" sldId="1111"/>
            <ac:spMk id="6" creationId="{3E36B6DC-8175-4797-AD62-1968C731CD79}"/>
          </ac:spMkLst>
        </pc:spChg>
        <pc:spChg chg="add del mod">
          <ac:chgData name="Domonkos Márk" userId="5b754e74-2ec2-4aaf-b9f5-cf8f0656bdfa" providerId="ADAL" clId="{F4C2286D-0DBE-4644-A538-34A6C903FB9C}" dt="2022-01-22T12:41:24.256" v="36971" actId="478"/>
          <ac:spMkLst>
            <pc:docMk/>
            <pc:sldMk cId="2275519050" sldId="1111"/>
            <ac:spMk id="7" creationId="{463277D1-3D23-4DB3-A8FD-FFBEFDFF4E87}"/>
          </ac:spMkLst>
        </pc:spChg>
        <pc:spChg chg="add mod">
          <ac:chgData name="Domonkos Márk" userId="5b754e74-2ec2-4aaf-b9f5-cf8f0656bdfa" providerId="ADAL" clId="{F4C2286D-0DBE-4644-A538-34A6C903FB9C}" dt="2022-01-22T12:42:08.825" v="36986" actId="14100"/>
          <ac:spMkLst>
            <pc:docMk/>
            <pc:sldMk cId="2275519050" sldId="1111"/>
            <ac:spMk id="8" creationId="{CF6B1C30-C955-4F96-A832-1A0AA81602CF}"/>
          </ac:spMkLst>
        </pc:spChg>
        <pc:spChg chg="add mod">
          <ac:chgData name="Domonkos Márk" userId="5b754e74-2ec2-4aaf-b9f5-cf8f0656bdfa" providerId="ADAL" clId="{F4C2286D-0DBE-4644-A538-34A6C903FB9C}" dt="2022-01-22T12:41:54.204" v="36982" actId="1076"/>
          <ac:spMkLst>
            <pc:docMk/>
            <pc:sldMk cId="2275519050" sldId="1111"/>
            <ac:spMk id="9" creationId="{D54DD820-C8D1-4783-A0C3-DEDF1639F56C}"/>
          </ac:spMkLst>
        </pc:spChg>
        <pc:spChg chg="add mod">
          <ac:chgData name="Domonkos Márk" userId="5b754e74-2ec2-4aaf-b9f5-cf8f0656bdfa" providerId="ADAL" clId="{F4C2286D-0DBE-4644-A538-34A6C903FB9C}" dt="2022-01-22T12:42:19.644" v="36990" actId="14100"/>
          <ac:spMkLst>
            <pc:docMk/>
            <pc:sldMk cId="2275519050" sldId="1111"/>
            <ac:spMk id="10" creationId="{5EBCEACF-89BF-45D0-B2D9-CA778278DFC0}"/>
          </ac:spMkLst>
        </pc:spChg>
        <pc:spChg chg="add mod">
          <ac:chgData name="Domonkos Márk" userId="5b754e74-2ec2-4aaf-b9f5-cf8f0656bdfa" providerId="ADAL" clId="{F4C2286D-0DBE-4644-A538-34A6C903FB9C}" dt="2022-01-22T12:41:59.013" v="36984" actId="14100"/>
          <ac:spMkLst>
            <pc:docMk/>
            <pc:sldMk cId="2275519050" sldId="1111"/>
            <ac:spMk id="11" creationId="{5DE54056-A296-433F-999C-80A41AB8BBE4}"/>
          </ac:spMkLst>
        </pc:spChg>
        <pc:spChg chg="add mod">
          <ac:chgData name="Domonkos Márk" userId="5b754e74-2ec2-4aaf-b9f5-cf8f0656bdfa" providerId="ADAL" clId="{F4C2286D-0DBE-4644-A538-34A6C903FB9C}" dt="2022-01-22T12:42:11.780" v="36987" actId="1076"/>
          <ac:spMkLst>
            <pc:docMk/>
            <pc:sldMk cId="2275519050" sldId="1111"/>
            <ac:spMk id="12" creationId="{4C0A35D3-132D-44AF-B3E4-E15890D9970E}"/>
          </ac:spMkLst>
        </pc:spChg>
        <pc:spChg chg="add mod">
          <ac:chgData name="Domonkos Márk" userId="5b754e74-2ec2-4aaf-b9f5-cf8f0656bdfa" providerId="ADAL" clId="{F4C2286D-0DBE-4644-A538-34A6C903FB9C}" dt="2022-01-22T12:41:43.365" v="36977" actId="14100"/>
          <ac:spMkLst>
            <pc:docMk/>
            <pc:sldMk cId="2275519050" sldId="1111"/>
            <ac:spMk id="13" creationId="{28C2153A-81B4-4501-9292-9A8C61083E4A}"/>
          </ac:spMkLst>
        </pc:spChg>
        <pc:spChg chg="add mod">
          <ac:chgData name="Domonkos Márk" userId="5b754e74-2ec2-4aaf-b9f5-cf8f0656bdfa" providerId="ADAL" clId="{F4C2286D-0DBE-4644-A538-34A6C903FB9C}" dt="2022-01-22T12:41:37.980" v="36975" actId="14100"/>
          <ac:spMkLst>
            <pc:docMk/>
            <pc:sldMk cId="2275519050" sldId="1111"/>
            <ac:spMk id="14" creationId="{3BA6B2BB-BA4A-4A19-B38F-98E1E1039C7B}"/>
          </ac:spMkLst>
        </pc:spChg>
        <pc:spChg chg="add mod">
          <ac:chgData name="Domonkos Márk" userId="5b754e74-2ec2-4aaf-b9f5-cf8f0656bdfa" providerId="ADAL" clId="{F4C2286D-0DBE-4644-A538-34A6C903FB9C}" dt="2022-01-22T12:41:46.152" v="36978" actId="14100"/>
          <ac:spMkLst>
            <pc:docMk/>
            <pc:sldMk cId="2275519050" sldId="1111"/>
            <ac:spMk id="15" creationId="{FFD1D21A-E6F2-479F-800B-BEAFC423C55D}"/>
          </ac:spMkLst>
        </pc:spChg>
        <pc:spChg chg="add mod">
          <ac:chgData name="Domonkos Márk" userId="5b754e74-2ec2-4aaf-b9f5-cf8f0656bdfa" providerId="ADAL" clId="{F4C2286D-0DBE-4644-A538-34A6C903FB9C}" dt="2022-01-22T12:42:16.957" v="36989" actId="1076"/>
          <ac:spMkLst>
            <pc:docMk/>
            <pc:sldMk cId="2275519050" sldId="1111"/>
            <ac:spMk id="16" creationId="{A676E373-23C0-4FB7-BBA0-6B5FED63DAC5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12:44:39.057" v="37016" actId="14100"/>
        <pc:sldMkLst>
          <pc:docMk/>
          <pc:sldMk cId="3833566518" sldId="1112"/>
        </pc:sldMkLst>
        <pc:spChg chg="del">
          <ac:chgData name="Domonkos Márk" userId="5b754e74-2ec2-4aaf-b9f5-cf8f0656bdfa" providerId="ADAL" clId="{F4C2286D-0DBE-4644-A538-34A6C903FB9C}" dt="2022-01-22T12:43:27.880" v="36994" actId="478"/>
          <ac:spMkLst>
            <pc:docMk/>
            <pc:sldMk cId="3833566518" sldId="1112"/>
            <ac:spMk id="2" creationId="{85334D50-FFD6-4C9A-92CF-F1ED1B3A7F02}"/>
          </ac:spMkLst>
        </pc:spChg>
        <pc:spChg chg="mod">
          <ac:chgData name="Domonkos Márk" userId="5b754e74-2ec2-4aaf-b9f5-cf8f0656bdfa" providerId="ADAL" clId="{F4C2286D-0DBE-4644-A538-34A6C903FB9C}" dt="2022-01-22T12:43:18.314" v="36992"/>
          <ac:spMkLst>
            <pc:docMk/>
            <pc:sldMk cId="3833566518" sldId="1112"/>
            <ac:spMk id="6" creationId="{566C1711-EA44-48D2-9371-B1022FBE309D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8" creationId="{E31D2AA2-D45A-4987-905A-1465AFD834E2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24" creationId="{195685A9-C84F-459E-B024-3F43A2056EEE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27" creationId="{D931C51E-B494-46E2-A40D-44B0CECC70C1}"/>
          </ac:spMkLst>
        </pc:spChg>
        <pc:spChg chg="mod">
          <ac:chgData name="Domonkos Márk" userId="5b754e74-2ec2-4aaf-b9f5-cf8f0656bdfa" providerId="ADAL" clId="{F4C2286D-0DBE-4644-A538-34A6C903FB9C}" dt="2022-01-22T12:44:39.057" v="37016" actId="14100"/>
          <ac:spMkLst>
            <pc:docMk/>
            <pc:sldMk cId="3833566518" sldId="1112"/>
            <ac:spMk id="30" creationId="{8125543E-BCC7-45D0-9C63-E33729E8E263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31" creationId="{CBEB2C88-D7B6-4FF7-BF52-51C7E3E5AF74}"/>
          </ac:spMkLst>
        </pc:spChg>
        <pc:spChg chg="mod">
          <ac:chgData name="Domonkos Márk" userId="5b754e74-2ec2-4aaf-b9f5-cf8f0656bdfa" providerId="ADAL" clId="{F4C2286D-0DBE-4644-A538-34A6C903FB9C}" dt="2022-01-22T12:44:28.046" v="37012" actId="14100"/>
          <ac:spMkLst>
            <pc:docMk/>
            <pc:sldMk cId="3833566518" sldId="1112"/>
            <ac:spMk id="34" creationId="{C8A8526E-081B-40C7-AF98-8CBB2DDC9262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35" creationId="{19D12204-B038-4AF6-8C06-98BA5D915B1E}"/>
          </ac:spMkLst>
        </pc:spChg>
        <pc:spChg chg="mod">
          <ac:chgData name="Domonkos Márk" userId="5b754e74-2ec2-4aaf-b9f5-cf8f0656bdfa" providerId="ADAL" clId="{F4C2286D-0DBE-4644-A538-34A6C903FB9C}" dt="2022-01-22T12:44:30.895" v="37013" actId="14100"/>
          <ac:spMkLst>
            <pc:docMk/>
            <pc:sldMk cId="3833566518" sldId="1112"/>
            <ac:spMk id="38" creationId="{393C172C-0F40-41F6-B53A-19226AAC198A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39" creationId="{DAC44701-363E-476A-9AA4-276B5667ACE5}"/>
          </ac:spMkLst>
        </pc:spChg>
        <pc:spChg chg="mod">
          <ac:chgData name="Domonkos Márk" userId="5b754e74-2ec2-4aaf-b9f5-cf8f0656bdfa" providerId="ADAL" clId="{F4C2286D-0DBE-4644-A538-34A6C903FB9C}" dt="2022-01-22T12:44:35.700" v="37015" actId="14100"/>
          <ac:spMkLst>
            <pc:docMk/>
            <pc:sldMk cId="3833566518" sldId="1112"/>
            <ac:spMk id="42" creationId="{8941E714-9667-434A-8725-B0D0B1F31433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43" creationId="{613653AD-BCA8-418D-B954-D2F1A06BE8BF}"/>
          </ac:spMkLst>
        </pc:spChg>
        <pc:spChg chg="mod">
          <ac:chgData name="Domonkos Márk" userId="5b754e74-2ec2-4aaf-b9f5-cf8f0656bdfa" providerId="ADAL" clId="{F4C2286D-0DBE-4644-A538-34A6C903FB9C}" dt="2022-01-22T12:43:54.692" v="37001" actId="14100"/>
          <ac:spMkLst>
            <pc:docMk/>
            <pc:sldMk cId="3833566518" sldId="1112"/>
            <ac:spMk id="46" creationId="{C9699394-A148-4177-994C-47B0F94AB00C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47" creationId="{3A4E83DF-5EE3-4B06-8335-B911CCA12AD4}"/>
          </ac:spMkLst>
        </pc:spChg>
        <pc:spChg chg="mod">
          <ac:chgData name="Domonkos Márk" userId="5b754e74-2ec2-4aaf-b9f5-cf8f0656bdfa" providerId="ADAL" clId="{F4C2286D-0DBE-4644-A538-34A6C903FB9C}" dt="2022-01-22T12:44:08.083" v="37006" actId="14100"/>
          <ac:spMkLst>
            <pc:docMk/>
            <pc:sldMk cId="3833566518" sldId="1112"/>
            <ac:spMk id="50" creationId="{0F22C3C7-8D82-4A84-87EB-F5A97B5042C9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51" creationId="{6513B946-A8D6-45D5-8B6B-7B53063E606F}"/>
          </ac:spMkLst>
        </pc:spChg>
        <pc:spChg chg="mod">
          <ac:chgData name="Domonkos Márk" userId="5b754e74-2ec2-4aaf-b9f5-cf8f0656bdfa" providerId="ADAL" clId="{F4C2286D-0DBE-4644-A538-34A6C903FB9C}" dt="2022-01-22T12:44:24.571" v="37011" actId="14100"/>
          <ac:spMkLst>
            <pc:docMk/>
            <pc:sldMk cId="3833566518" sldId="1112"/>
            <ac:spMk id="54" creationId="{351F3D97-D2D5-466F-AEFF-B0513F4CE1AC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55" creationId="{A1069477-CD7B-45F7-88F3-75CF37101FC4}"/>
          </ac:spMkLst>
        </pc:spChg>
        <pc:spChg chg="mod">
          <ac:chgData name="Domonkos Márk" userId="5b754e74-2ec2-4aaf-b9f5-cf8f0656bdfa" providerId="ADAL" clId="{F4C2286D-0DBE-4644-A538-34A6C903FB9C}" dt="2022-01-22T12:44:18.594" v="37009" actId="14100"/>
          <ac:spMkLst>
            <pc:docMk/>
            <pc:sldMk cId="3833566518" sldId="1112"/>
            <ac:spMk id="58" creationId="{E2FE5B82-5C4B-417B-BF7D-D7ABA810E33D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59" creationId="{276915BC-8A32-4210-AB24-DD2E0A172F1E}"/>
          </ac:spMkLst>
        </pc:spChg>
        <pc:spChg chg="mod">
          <ac:chgData name="Domonkos Márk" userId="5b754e74-2ec2-4aaf-b9f5-cf8f0656bdfa" providerId="ADAL" clId="{F4C2286D-0DBE-4644-A538-34A6C903FB9C}" dt="2022-01-22T12:44:15.195" v="37008" actId="14100"/>
          <ac:spMkLst>
            <pc:docMk/>
            <pc:sldMk cId="3833566518" sldId="1112"/>
            <ac:spMk id="62" creationId="{93D1E26D-EE7A-418E-8974-90C9DA40E1CD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63" creationId="{E4B18DCB-F802-46C5-A0FE-BF2335C112C9}"/>
          </ac:spMkLst>
        </pc:spChg>
        <pc:spChg chg="mod">
          <ac:chgData name="Domonkos Márk" userId="5b754e74-2ec2-4aaf-b9f5-cf8f0656bdfa" providerId="ADAL" clId="{F4C2286D-0DBE-4644-A538-34A6C903FB9C}" dt="2022-01-22T12:44:21.716" v="37010" actId="14100"/>
          <ac:spMkLst>
            <pc:docMk/>
            <pc:sldMk cId="3833566518" sldId="1112"/>
            <ac:spMk id="66" creationId="{CE0390A5-2AFB-4C39-95EA-2AEBB19CAF47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67" creationId="{506247FA-C32F-44AF-A2C8-0ACCE50CD481}"/>
          </ac:spMkLst>
        </pc:spChg>
        <pc:spChg chg="mod">
          <ac:chgData name="Domonkos Márk" userId="5b754e74-2ec2-4aaf-b9f5-cf8f0656bdfa" providerId="ADAL" clId="{F4C2286D-0DBE-4644-A538-34A6C903FB9C}" dt="2022-01-22T12:43:58.931" v="37002" actId="14100"/>
          <ac:spMkLst>
            <pc:docMk/>
            <pc:sldMk cId="3833566518" sldId="1112"/>
            <ac:spMk id="70" creationId="{B9F62D24-4833-4F71-9AF3-F06201D18B2E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71" creationId="{7970A73A-1B89-4A37-9F22-2C32FF6BC190}"/>
          </ac:spMkLst>
        </pc:spChg>
        <pc:spChg chg="mod">
          <ac:chgData name="Domonkos Márk" userId="5b754e74-2ec2-4aaf-b9f5-cf8f0656bdfa" providerId="ADAL" clId="{F4C2286D-0DBE-4644-A538-34A6C903FB9C}" dt="2022-01-22T12:44:10.224" v="37007" actId="14100"/>
          <ac:spMkLst>
            <pc:docMk/>
            <pc:sldMk cId="3833566518" sldId="1112"/>
            <ac:spMk id="74" creationId="{8EA0ECF9-1BF7-4BA4-B518-0A737ACC8B3B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75" creationId="{67D4D8E7-A81F-4639-896B-A56515E764AD}"/>
          </ac:spMkLst>
        </pc:spChg>
        <pc:spChg chg="mod">
          <ac:chgData name="Domonkos Márk" userId="5b754e74-2ec2-4aaf-b9f5-cf8f0656bdfa" providerId="ADAL" clId="{F4C2286D-0DBE-4644-A538-34A6C903FB9C}" dt="2022-01-22T12:44:05.708" v="37005" actId="14100"/>
          <ac:spMkLst>
            <pc:docMk/>
            <pc:sldMk cId="3833566518" sldId="1112"/>
            <ac:spMk id="78" creationId="{ED3B3B4F-6B2B-425F-9194-BDDAE7763487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79" creationId="{3BE0D58D-B113-477C-A254-2EEA50E4E2FB}"/>
          </ac:spMkLst>
        </pc:spChg>
        <pc:spChg chg="mod">
          <ac:chgData name="Domonkos Márk" userId="5b754e74-2ec2-4aaf-b9f5-cf8f0656bdfa" providerId="ADAL" clId="{F4C2286D-0DBE-4644-A538-34A6C903FB9C}" dt="2022-01-22T12:44:33.451" v="37014" actId="14100"/>
          <ac:spMkLst>
            <pc:docMk/>
            <pc:sldMk cId="3833566518" sldId="1112"/>
            <ac:spMk id="82" creationId="{575FE8FF-2D26-4BD7-9411-5F32F0DCFA1B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83" creationId="{0DF6DCC6-3DB3-4DEC-89D5-DF5589CCCED6}"/>
          </ac:spMkLst>
        </pc:spChg>
        <pc:spChg chg="mod">
          <ac:chgData name="Domonkos Márk" userId="5b754e74-2ec2-4aaf-b9f5-cf8f0656bdfa" providerId="ADAL" clId="{F4C2286D-0DBE-4644-A538-34A6C903FB9C}" dt="2022-01-22T12:44:03.110" v="37004" actId="14100"/>
          <ac:spMkLst>
            <pc:docMk/>
            <pc:sldMk cId="3833566518" sldId="1112"/>
            <ac:spMk id="86" creationId="{EAC176BD-2EAA-447E-AD28-CD3A0603E227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87" creationId="{8F4DAF5C-5FFF-469A-865A-02C89113BCCB}"/>
          </ac:spMkLst>
        </pc:spChg>
        <pc:spChg chg="mod">
          <ac:chgData name="Domonkos Márk" userId="5b754e74-2ec2-4aaf-b9f5-cf8f0656bdfa" providerId="ADAL" clId="{F4C2286D-0DBE-4644-A538-34A6C903FB9C}" dt="2022-01-22T12:44:00.851" v="37003" actId="14100"/>
          <ac:spMkLst>
            <pc:docMk/>
            <pc:sldMk cId="3833566518" sldId="1112"/>
            <ac:spMk id="90" creationId="{E4592FE1-4CE8-4475-B7EC-AF4CA6C88286}"/>
          </ac:spMkLst>
        </pc:spChg>
        <pc:spChg chg="mod">
          <ac:chgData name="Domonkos Márk" userId="5b754e74-2ec2-4aaf-b9f5-cf8f0656bdfa" providerId="ADAL" clId="{F4C2286D-0DBE-4644-A538-34A6C903FB9C}" dt="2022-01-22T12:43:26.003" v="36993"/>
          <ac:spMkLst>
            <pc:docMk/>
            <pc:sldMk cId="3833566518" sldId="1112"/>
            <ac:spMk id="91" creationId="{894D0713-079D-4B9A-AD97-2DBE6AE1EA9D}"/>
          </ac:spMkLst>
        </pc:spChg>
        <pc:grpChg chg="add del mod">
          <ac:chgData name="Domonkos Márk" userId="5b754e74-2ec2-4aaf-b9f5-cf8f0656bdfa" providerId="ADAL" clId="{F4C2286D-0DBE-4644-A538-34A6C903FB9C}" dt="2022-01-22T12:43:45.257" v="37000" actId="14100"/>
          <ac:grpSpMkLst>
            <pc:docMk/>
            <pc:sldMk cId="3833566518" sldId="1112"/>
            <ac:grpSpMk id="7" creationId="{20B16686-7A15-4C9A-BE06-328306AA1292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10" creationId="{3BBD2A97-E3A2-4057-825D-4606C58AD9F6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11" creationId="{ABC9B941-00E8-426A-8D74-F71229AF5283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12" creationId="{1D3B3D1B-8663-4513-80D0-77E41F36AD2E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13" creationId="{A802AC98-2556-48EF-8ED1-9FDDB11BF9FD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14" creationId="{FF4DC28E-ED3B-48D7-9685-042BD98F7327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15" creationId="{91DB9A28-AB03-401A-9547-B9D1F210FB91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16" creationId="{88DAA06C-4D3F-4507-8B6C-E83985CC22BD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17" creationId="{7EEAC95C-9DF5-43E9-8504-42C189CFD32A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18" creationId="{E2041F36-E9A5-4D64-900A-7B7B447328A9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19" creationId="{53D79C19-9929-44B3-B061-584009D6B0DD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20" creationId="{BB2A777E-19A7-430F-98F6-A6C0753CAB7C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21" creationId="{ABCF1ABB-84CF-4F2D-8877-EB94C03CC801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22" creationId="{57C0F4A7-A4BA-4F9E-A725-F337D0349EA8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23" creationId="{770EC1F7-A53F-48B2-A238-C8F915F1F4E0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25" creationId="{CA585B3B-4DBD-43B3-B6C1-9D09922A765A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26" creationId="{E7B9F3DF-18D6-4660-B55A-30EF8BEDBB30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29" creationId="{147799D5-4E83-46BD-BADD-9D7239339FAB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33" creationId="{A211F251-6B11-4C32-A82A-3FD844535365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37" creationId="{8CBF3333-5B0F-4DA9-9118-1914A64BD6A1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41" creationId="{51697F5C-5FF9-43EB-8DE7-56A1253D7749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45" creationId="{6C38B3EB-797F-41CD-9040-D3ABF46CA14A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49" creationId="{437BBE11-3237-46B3-8D8A-A3801091E07D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53" creationId="{442B24C3-1088-415C-B9C9-A0FA33AC83E4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57" creationId="{CDDC0CF3-371A-406D-B0B1-9A77701BCA06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61" creationId="{EA92AAD0-0B4A-4355-B189-4EFF4DDA19F0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65" creationId="{D3D8324E-C275-464A-9DAD-77548AF6BA5F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69" creationId="{DBADC8FB-3612-4907-A966-764A136451D9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73" creationId="{95103E54-56F8-46C6-90EA-DF5F001CDBA8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77" creationId="{EB2E301C-5EFE-4510-90DB-4F6BAA94BB63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81" creationId="{44214290-A4A2-49F5-AF15-FFCE3778DF83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85" creationId="{EFB075E8-4610-417A-BC58-D23FFF9BBA42}"/>
          </ac:grpSpMkLst>
        </pc:grpChg>
        <pc:grpChg chg="mod">
          <ac:chgData name="Domonkos Márk" userId="5b754e74-2ec2-4aaf-b9f5-cf8f0656bdfa" providerId="ADAL" clId="{F4C2286D-0DBE-4644-A538-34A6C903FB9C}" dt="2022-01-22T12:43:26.003" v="36993"/>
          <ac:grpSpMkLst>
            <pc:docMk/>
            <pc:sldMk cId="3833566518" sldId="1112"/>
            <ac:grpSpMk id="89" creationId="{54B5C211-0EC1-427F-898C-52B23316EF62}"/>
          </ac:grpSpMkLst>
        </pc:grp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9" creationId="{DB139BCB-656F-403D-B039-DD2B90C378E0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28" creationId="{8F4815EB-BB0B-42C5-8AD6-097AE2B5D7D3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32" creationId="{3A5A3959-93D0-4520-A3C8-A136A20D0F5A}"/>
          </ac:cxnSpMkLst>
        </pc:cxnChg>
        <pc:cxnChg chg="mod">
          <ac:chgData name="Domonkos Márk" userId="5b754e74-2ec2-4aaf-b9f5-cf8f0656bdfa" providerId="ADAL" clId="{F4C2286D-0DBE-4644-A538-34A6C903FB9C}" dt="2022-01-22T12:43:31.306" v="36996" actId="478"/>
          <ac:cxnSpMkLst>
            <pc:docMk/>
            <pc:sldMk cId="3833566518" sldId="1112"/>
            <ac:cxnSpMk id="36" creationId="{EA7AAD3A-06E1-47F7-98FC-1AD98BF0CDB9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40" creationId="{5F0952BF-3589-4291-944A-95CDF3B70F7B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44" creationId="{2147669D-EED6-41E3-A117-8B059EE13CB9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48" creationId="{697EA335-B4C7-42AE-8CBF-1940AF34928F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52" creationId="{02AD4953-8204-4EAD-A013-C4D69F2EB4DB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56" creationId="{A09D13F6-EA0B-4BA6-AA66-054300AB6EF5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60" creationId="{E926C498-FB86-4D83-9940-7ADF0AF6BB76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64" creationId="{DB12844A-0867-433B-BD11-7F46279CB1A3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68" creationId="{C56B7B8B-E2FA-4EAA-99B1-B49EDCAD5887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72" creationId="{734E9CEC-8068-4D27-A61A-72D7A3868B3B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76" creationId="{5371E499-D70E-4062-BA34-E593ECC53B7D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80" creationId="{1BDE4C63-598D-41D8-85DD-3E1628037CA4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84" creationId="{9A660521-4053-4EFE-B2B2-E9129FD0AF24}"/>
          </ac:cxnSpMkLst>
        </pc:cxnChg>
        <pc:cxnChg chg="mod">
          <ac:chgData name="Domonkos Márk" userId="5b754e74-2ec2-4aaf-b9f5-cf8f0656bdfa" providerId="ADAL" clId="{F4C2286D-0DBE-4644-A538-34A6C903FB9C}" dt="2022-01-22T12:43:26.003" v="36993"/>
          <ac:cxnSpMkLst>
            <pc:docMk/>
            <pc:sldMk cId="3833566518" sldId="1112"/>
            <ac:cxnSpMk id="88" creationId="{5050C1C5-92B7-41BF-BDF9-18961FADFB6A}"/>
          </ac:cxnSpMkLst>
        </pc:cxnChg>
      </pc:sldChg>
      <pc:sldChg chg="modSp new mod">
        <pc:chgData name="Domonkos Márk" userId="5b754e74-2ec2-4aaf-b9f5-cf8f0656bdfa" providerId="ADAL" clId="{F4C2286D-0DBE-4644-A538-34A6C903FB9C}" dt="2022-01-22T12:45:07.991" v="37047" actId="14100"/>
        <pc:sldMkLst>
          <pc:docMk/>
          <pc:sldMk cId="2021697860" sldId="1113"/>
        </pc:sldMkLst>
        <pc:spChg chg="mod">
          <ac:chgData name="Domonkos Márk" userId="5b754e74-2ec2-4aaf-b9f5-cf8f0656bdfa" providerId="ADAL" clId="{F4C2286D-0DBE-4644-A538-34A6C903FB9C}" dt="2022-01-22T12:45:07.991" v="37047" actId="14100"/>
          <ac:spMkLst>
            <pc:docMk/>
            <pc:sldMk cId="2021697860" sldId="1113"/>
            <ac:spMk id="2" creationId="{58997974-1498-48A6-8CBD-8CA31AF80206}"/>
          </ac:spMkLst>
        </pc:spChg>
      </pc:sldChg>
      <pc:sldChg chg="modSp new mod">
        <pc:chgData name="Domonkos Márk" userId="5b754e74-2ec2-4aaf-b9f5-cf8f0656bdfa" providerId="ADAL" clId="{F4C2286D-0DBE-4644-A538-34A6C903FB9C}" dt="2022-01-22T12:51:40.578" v="37066" actId="20577"/>
        <pc:sldMkLst>
          <pc:docMk/>
          <pc:sldMk cId="3490101592" sldId="1114"/>
        </pc:sldMkLst>
        <pc:spChg chg="mod">
          <ac:chgData name="Domonkos Márk" userId="5b754e74-2ec2-4aaf-b9f5-cf8f0656bdfa" providerId="ADAL" clId="{F4C2286D-0DBE-4644-A538-34A6C903FB9C}" dt="2022-01-22T12:51:40.578" v="37066" actId="20577"/>
          <ac:spMkLst>
            <pc:docMk/>
            <pc:sldMk cId="3490101592" sldId="1114"/>
            <ac:spMk id="2" creationId="{4048EBB3-6A4D-41CF-AAFD-5D96052FFFA0}"/>
          </ac:spMkLst>
        </pc:spChg>
        <pc:spChg chg="mod">
          <ac:chgData name="Domonkos Márk" userId="5b754e74-2ec2-4aaf-b9f5-cf8f0656bdfa" providerId="ADAL" clId="{F4C2286D-0DBE-4644-A538-34A6C903FB9C}" dt="2022-01-22T12:51:29.092" v="37062" actId="20577"/>
          <ac:spMkLst>
            <pc:docMk/>
            <pc:sldMk cId="3490101592" sldId="1114"/>
            <ac:spMk id="6" creationId="{FC531284-6509-45E5-98B0-7565608241BF}"/>
          </ac:spMkLst>
        </pc:spChg>
      </pc:sldChg>
      <pc:sldChg chg="addSp modSp new mod">
        <pc:chgData name="Domonkos Márk" userId="5b754e74-2ec2-4aaf-b9f5-cf8f0656bdfa" providerId="ADAL" clId="{F4C2286D-0DBE-4644-A538-34A6C903FB9C}" dt="2022-01-22T12:53:36.635" v="37094" actId="20577"/>
        <pc:sldMkLst>
          <pc:docMk/>
          <pc:sldMk cId="3462045454" sldId="1115"/>
        </pc:sldMkLst>
        <pc:spChg chg="mod">
          <ac:chgData name="Domonkos Márk" userId="5b754e74-2ec2-4aaf-b9f5-cf8f0656bdfa" providerId="ADAL" clId="{F4C2286D-0DBE-4644-A538-34A6C903FB9C}" dt="2022-01-22T12:52:53.409" v="37073" actId="14100"/>
          <ac:spMkLst>
            <pc:docMk/>
            <pc:sldMk cId="3462045454" sldId="1115"/>
            <ac:spMk id="2" creationId="{F7A0721B-08F1-4015-8BE4-1AFAC5CF27BC}"/>
          </ac:spMkLst>
        </pc:spChg>
        <pc:spChg chg="mod">
          <ac:chgData name="Domonkos Márk" userId="5b754e74-2ec2-4aaf-b9f5-cf8f0656bdfa" providerId="ADAL" clId="{F4C2286D-0DBE-4644-A538-34A6C903FB9C}" dt="2022-01-22T12:53:36.635" v="37094" actId="20577"/>
          <ac:spMkLst>
            <pc:docMk/>
            <pc:sldMk cId="3462045454" sldId="1115"/>
            <ac:spMk id="6" creationId="{B288A55A-2E2C-4193-AA22-C4F6C6DA194A}"/>
          </ac:spMkLst>
        </pc:spChg>
        <pc:spChg chg="add mod">
          <ac:chgData name="Domonkos Márk" userId="5b754e74-2ec2-4aaf-b9f5-cf8f0656bdfa" providerId="ADAL" clId="{F4C2286D-0DBE-4644-A538-34A6C903FB9C}" dt="2022-01-22T12:53:24.536" v="37083" actId="1076"/>
          <ac:spMkLst>
            <pc:docMk/>
            <pc:sldMk cId="3462045454" sldId="1115"/>
            <ac:spMk id="10" creationId="{F9D6BE63-4CA8-4DFF-8656-06A07DB76684}"/>
          </ac:spMkLst>
        </pc:spChg>
        <pc:picChg chg="add mod">
          <ac:chgData name="Domonkos Márk" userId="5b754e74-2ec2-4aaf-b9f5-cf8f0656bdfa" providerId="ADAL" clId="{F4C2286D-0DBE-4644-A538-34A6C903FB9C}" dt="2022-01-22T12:52:31.739" v="37069" actId="1076"/>
          <ac:picMkLst>
            <pc:docMk/>
            <pc:sldMk cId="3462045454" sldId="1115"/>
            <ac:picMk id="7" creationId="{6C31A04D-121D-4E5B-9F71-3EEC302CCD97}"/>
          </ac:picMkLst>
        </pc:picChg>
        <pc:picChg chg="add mod">
          <ac:chgData name="Domonkos Márk" userId="5b754e74-2ec2-4aaf-b9f5-cf8f0656bdfa" providerId="ADAL" clId="{F4C2286D-0DBE-4644-A538-34A6C903FB9C}" dt="2022-01-22T12:53:22.538" v="37082" actId="14100"/>
          <ac:picMkLst>
            <pc:docMk/>
            <pc:sldMk cId="3462045454" sldId="1115"/>
            <ac:picMk id="8" creationId="{20166C1F-AA06-48C4-9EED-3EE5C07F233A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2:54:21.075" v="37148" actId="1076"/>
        <pc:sldMkLst>
          <pc:docMk/>
          <pc:sldMk cId="3903832125" sldId="1116"/>
        </pc:sldMkLst>
        <pc:spChg chg="mod">
          <ac:chgData name="Domonkos Márk" userId="5b754e74-2ec2-4aaf-b9f5-cf8f0656bdfa" providerId="ADAL" clId="{F4C2286D-0DBE-4644-A538-34A6C903FB9C}" dt="2022-01-22T12:54:08.282" v="37141" actId="14100"/>
          <ac:spMkLst>
            <pc:docMk/>
            <pc:sldMk cId="3903832125" sldId="1116"/>
            <ac:spMk id="2" creationId="{F6B3769B-65B0-42E4-9707-5C61A12AACA2}"/>
          </ac:spMkLst>
        </pc:spChg>
        <pc:spChg chg="mod">
          <ac:chgData name="Domonkos Márk" userId="5b754e74-2ec2-4aaf-b9f5-cf8f0656bdfa" providerId="ADAL" clId="{F4C2286D-0DBE-4644-A538-34A6C903FB9C}" dt="2022-01-22T12:53:41.864" v="37104" actId="20577"/>
          <ac:spMkLst>
            <pc:docMk/>
            <pc:sldMk cId="3903832125" sldId="1116"/>
            <ac:spMk id="6" creationId="{BFD4C1F1-9A2C-4324-B035-0244E58F4593}"/>
          </ac:spMkLst>
        </pc:spChg>
        <pc:picChg chg="add mod">
          <ac:chgData name="Domonkos Márk" userId="5b754e74-2ec2-4aaf-b9f5-cf8f0656bdfa" providerId="ADAL" clId="{F4C2286D-0DBE-4644-A538-34A6C903FB9C}" dt="2022-01-22T12:54:21.075" v="37148" actId="1076"/>
          <ac:picMkLst>
            <pc:docMk/>
            <pc:sldMk cId="3903832125" sldId="1116"/>
            <ac:picMk id="7" creationId="{786D600B-B380-4F59-A11B-5DD1F701FF4B}"/>
          </ac:picMkLst>
        </pc:picChg>
        <pc:picChg chg="add mod">
          <ac:chgData name="Domonkos Márk" userId="5b754e74-2ec2-4aaf-b9f5-cf8f0656bdfa" providerId="ADAL" clId="{F4C2286D-0DBE-4644-A538-34A6C903FB9C}" dt="2022-01-22T12:54:15.962" v="37145" actId="1076"/>
          <ac:picMkLst>
            <pc:docMk/>
            <pc:sldMk cId="3903832125" sldId="1116"/>
            <ac:picMk id="8" creationId="{8B918603-C6CA-4C3C-BB7B-741E519C932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2:58:48.264" v="37175" actId="1076"/>
        <pc:sldMkLst>
          <pc:docMk/>
          <pc:sldMk cId="1184909965" sldId="1117"/>
        </pc:sldMkLst>
        <pc:spChg chg="mod">
          <ac:chgData name="Domonkos Márk" userId="5b754e74-2ec2-4aaf-b9f5-cf8f0656bdfa" providerId="ADAL" clId="{F4C2286D-0DBE-4644-A538-34A6C903FB9C}" dt="2022-01-22T12:54:59.509" v="37166" actId="20577"/>
          <ac:spMkLst>
            <pc:docMk/>
            <pc:sldMk cId="1184909965" sldId="1117"/>
            <ac:spMk id="2" creationId="{B30FF383-A9F3-46B8-A53F-CFC4A50D00C5}"/>
          </ac:spMkLst>
        </pc:spChg>
        <pc:spChg chg="mod">
          <ac:chgData name="Domonkos Márk" userId="5b754e74-2ec2-4aaf-b9f5-cf8f0656bdfa" providerId="ADAL" clId="{F4C2286D-0DBE-4644-A538-34A6C903FB9C}" dt="2022-01-22T12:54:43.843" v="37162" actId="20577"/>
          <ac:spMkLst>
            <pc:docMk/>
            <pc:sldMk cId="1184909965" sldId="1117"/>
            <ac:spMk id="6" creationId="{7499BBB0-B3A4-44DE-97EC-9AD274C81ECE}"/>
          </ac:spMkLst>
        </pc:spChg>
        <pc:picChg chg="add del mod">
          <ac:chgData name="Domonkos Márk" userId="5b754e74-2ec2-4aaf-b9f5-cf8f0656bdfa" providerId="ADAL" clId="{F4C2286D-0DBE-4644-A538-34A6C903FB9C}" dt="2022-01-22T12:58:40.895" v="37170" actId="478"/>
          <ac:picMkLst>
            <pc:docMk/>
            <pc:sldMk cId="1184909965" sldId="1117"/>
            <ac:picMk id="8" creationId="{F6677A13-D195-4858-9A64-8159EAF04405}"/>
          </ac:picMkLst>
        </pc:picChg>
        <pc:picChg chg="add mod">
          <ac:chgData name="Domonkos Márk" userId="5b754e74-2ec2-4aaf-b9f5-cf8f0656bdfa" providerId="ADAL" clId="{F4C2286D-0DBE-4644-A538-34A6C903FB9C}" dt="2022-01-22T12:58:48.264" v="37175" actId="1076"/>
          <ac:picMkLst>
            <pc:docMk/>
            <pc:sldMk cId="1184909965" sldId="1117"/>
            <ac:picMk id="10" creationId="{F1DA1C83-9195-412D-A424-6AC26BEC455A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2:59:34.774" v="37184" actId="5793"/>
        <pc:sldMkLst>
          <pc:docMk/>
          <pc:sldMk cId="3662341220" sldId="1118"/>
        </pc:sldMkLst>
        <pc:spChg chg="mod">
          <ac:chgData name="Domonkos Márk" userId="5b754e74-2ec2-4aaf-b9f5-cf8f0656bdfa" providerId="ADAL" clId="{F4C2286D-0DBE-4644-A538-34A6C903FB9C}" dt="2022-01-22T12:59:34.774" v="37184" actId="5793"/>
          <ac:spMkLst>
            <pc:docMk/>
            <pc:sldMk cId="3662341220" sldId="1118"/>
            <ac:spMk id="2" creationId="{778B925B-3668-48E8-87C1-4DA87E2A1D11}"/>
          </ac:spMkLst>
        </pc:spChg>
        <pc:spChg chg="mod">
          <ac:chgData name="Domonkos Márk" userId="5b754e74-2ec2-4aaf-b9f5-cf8f0656bdfa" providerId="ADAL" clId="{F4C2286D-0DBE-4644-A538-34A6C903FB9C}" dt="2022-01-22T12:59:07.761" v="37177"/>
          <ac:spMkLst>
            <pc:docMk/>
            <pc:sldMk cId="3662341220" sldId="1118"/>
            <ac:spMk id="6" creationId="{0A0BBE59-40E6-4F8B-8919-6C0EFA897310}"/>
          </ac:spMkLst>
        </pc:spChg>
        <pc:picChg chg="add mod">
          <ac:chgData name="Domonkos Márk" userId="5b754e74-2ec2-4aaf-b9f5-cf8f0656bdfa" providerId="ADAL" clId="{F4C2286D-0DBE-4644-A538-34A6C903FB9C}" dt="2022-01-22T12:59:32.105" v="37183" actId="1076"/>
          <ac:picMkLst>
            <pc:docMk/>
            <pc:sldMk cId="3662341220" sldId="1118"/>
            <ac:picMk id="7" creationId="{8B666C1C-5F31-429A-AD9E-9677DFFE3564}"/>
          </ac:picMkLst>
        </pc:picChg>
      </pc:sldChg>
      <pc:sldChg chg="modSp new mod">
        <pc:chgData name="Domonkos Márk" userId="5b754e74-2ec2-4aaf-b9f5-cf8f0656bdfa" providerId="ADAL" clId="{F4C2286D-0DBE-4644-A538-34A6C903FB9C}" dt="2022-01-22T13:02:58.057" v="37226" actId="5793"/>
        <pc:sldMkLst>
          <pc:docMk/>
          <pc:sldMk cId="383360856" sldId="1119"/>
        </pc:sldMkLst>
        <pc:spChg chg="mod">
          <ac:chgData name="Domonkos Márk" userId="5b754e74-2ec2-4aaf-b9f5-cf8f0656bdfa" providerId="ADAL" clId="{F4C2286D-0DBE-4644-A538-34A6C903FB9C}" dt="2022-01-22T13:02:58.057" v="37226" actId="5793"/>
          <ac:spMkLst>
            <pc:docMk/>
            <pc:sldMk cId="383360856" sldId="1119"/>
            <ac:spMk id="2" creationId="{E009E9D2-7EB2-49B0-988E-F840A79A4932}"/>
          </ac:spMkLst>
        </pc:spChg>
        <pc:spChg chg="mod">
          <ac:chgData name="Domonkos Márk" userId="5b754e74-2ec2-4aaf-b9f5-cf8f0656bdfa" providerId="ADAL" clId="{F4C2286D-0DBE-4644-A538-34A6C903FB9C}" dt="2022-01-22T12:59:51.439" v="37186"/>
          <ac:spMkLst>
            <pc:docMk/>
            <pc:sldMk cId="383360856" sldId="1119"/>
            <ac:spMk id="6" creationId="{0D2097E1-9843-4CE6-8C15-B0D6FBF91D67}"/>
          </ac:spMkLst>
        </pc:spChg>
      </pc:sldChg>
      <pc:sldChg chg="modSp new mod">
        <pc:chgData name="Domonkos Márk" userId="5b754e74-2ec2-4aaf-b9f5-cf8f0656bdfa" providerId="ADAL" clId="{F4C2286D-0DBE-4644-A538-34A6C903FB9C}" dt="2022-01-22T13:06:15.696" v="37304" actId="20577"/>
        <pc:sldMkLst>
          <pc:docMk/>
          <pc:sldMk cId="341358324" sldId="1120"/>
        </pc:sldMkLst>
        <pc:spChg chg="mod">
          <ac:chgData name="Domonkos Márk" userId="5b754e74-2ec2-4aaf-b9f5-cf8f0656bdfa" providerId="ADAL" clId="{F4C2286D-0DBE-4644-A538-34A6C903FB9C}" dt="2022-01-22T13:06:15.696" v="37304" actId="20577"/>
          <ac:spMkLst>
            <pc:docMk/>
            <pc:sldMk cId="341358324" sldId="1120"/>
            <ac:spMk id="2" creationId="{2DCD389A-7EAE-4CB1-B6E0-BAC2098CA5D3}"/>
          </ac:spMkLst>
        </pc:spChg>
        <pc:spChg chg="mod">
          <ac:chgData name="Domonkos Márk" userId="5b754e74-2ec2-4aaf-b9f5-cf8f0656bdfa" providerId="ADAL" clId="{F4C2286D-0DBE-4644-A538-34A6C903FB9C}" dt="2022-01-22T13:03:14.333" v="37236" actId="20577"/>
          <ac:spMkLst>
            <pc:docMk/>
            <pc:sldMk cId="341358324" sldId="1120"/>
            <ac:spMk id="6" creationId="{E3C341F4-5D0C-41FB-8AFB-E92338CD8CCA}"/>
          </ac:spMkLst>
        </pc:spChg>
      </pc:sldChg>
      <pc:sldChg chg="addSp modSp new mod">
        <pc:chgData name="Domonkos Márk" userId="5b754e74-2ec2-4aaf-b9f5-cf8f0656bdfa" providerId="ADAL" clId="{F4C2286D-0DBE-4644-A538-34A6C903FB9C}" dt="2022-01-22T13:07:42.618" v="37324" actId="20577"/>
        <pc:sldMkLst>
          <pc:docMk/>
          <pc:sldMk cId="3370253659" sldId="1121"/>
        </pc:sldMkLst>
        <pc:spChg chg="mod">
          <ac:chgData name="Domonkos Márk" userId="5b754e74-2ec2-4aaf-b9f5-cf8f0656bdfa" providerId="ADAL" clId="{F4C2286D-0DBE-4644-A538-34A6C903FB9C}" dt="2022-01-22T13:07:42.618" v="37324" actId="20577"/>
          <ac:spMkLst>
            <pc:docMk/>
            <pc:sldMk cId="3370253659" sldId="1121"/>
            <ac:spMk id="2" creationId="{63130031-F2D4-4BB2-BD24-3B65D38C6E48}"/>
          </ac:spMkLst>
        </pc:spChg>
        <pc:spChg chg="mod">
          <ac:chgData name="Domonkos Márk" userId="5b754e74-2ec2-4aaf-b9f5-cf8f0656bdfa" providerId="ADAL" clId="{F4C2286D-0DBE-4644-A538-34A6C903FB9C}" dt="2022-01-22T13:06:31.126" v="37313" actId="20577"/>
          <ac:spMkLst>
            <pc:docMk/>
            <pc:sldMk cId="3370253659" sldId="1121"/>
            <ac:spMk id="6" creationId="{AA95DDD2-BC3C-4143-92D4-15790AEE6FE0}"/>
          </ac:spMkLst>
        </pc:spChg>
        <pc:picChg chg="add mod">
          <ac:chgData name="Domonkos Márk" userId="5b754e74-2ec2-4aaf-b9f5-cf8f0656bdfa" providerId="ADAL" clId="{F4C2286D-0DBE-4644-A538-34A6C903FB9C}" dt="2022-01-22T13:07:36.603" v="37322" actId="1076"/>
          <ac:picMkLst>
            <pc:docMk/>
            <pc:sldMk cId="3370253659" sldId="1121"/>
            <ac:picMk id="7" creationId="{76199D45-9616-414A-BCD2-9D9FAA17657C}"/>
          </ac:picMkLst>
        </pc:picChg>
        <pc:picChg chg="add mod">
          <ac:chgData name="Domonkos Márk" userId="5b754e74-2ec2-4aaf-b9f5-cf8f0656bdfa" providerId="ADAL" clId="{F4C2286D-0DBE-4644-A538-34A6C903FB9C}" dt="2022-01-22T13:07:36.603" v="37322" actId="1076"/>
          <ac:picMkLst>
            <pc:docMk/>
            <pc:sldMk cId="3370253659" sldId="1121"/>
            <ac:picMk id="8" creationId="{967FA08D-6EF7-4EAA-9B12-5F0874097A83}"/>
          </ac:picMkLst>
        </pc:picChg>
        <pc:picChg chg="add mod">
          <ac:chgData name="Domonkos Márk" userId="5b754e74-2ec2-4aaf-b9f5-cf8f0656bdfa" providerId="ADAL" clId="{F4C2286D-0DBE-4644-A538-34A6C903FB9C}" dt="2022-01-22T13:07:36.603" v="37322" actId="1076"/>
          <ac:picMkLst>
            <pc:docMk/>
            <pc:sldMk cId="3370253659" sldId="1121"/>
            <ac:picMk id="9" creationId="{84EA6F4D-922F-4BC2-8213-764B89AD0379}"/>
          </ac:picMkLst>
        </pc:picChg>
        <pc:picChg chg="add mod">
          <ac:chgData name="Domonkos Márk" userId="5b754e74-2ec2-4aaf-b9f5-cf8f0656bdfa" providerId="ADAL" clId="{F4C2286D-0DBE-4644-A538-34A6C903FB9C}" dt="2022-01-22T13:07:39.385" v="37323" actId="1076"/>
          <ac:picMkLst>
            <pc:docMk/>
            <pc:sldMk cId="3370253659" sldId="1121"/>
            <ac:picMk id="10" creationId="{3D36690B-627A-4017-A4FC-03FF18E3CF99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3:08:36.040" v="37344" actId="1076"/>
        <pc:sldMkLst>
          <pc:docMk/>
          <pc:sldMk cId="1445294983" sldId="1122"/>
        </pc:sldMkLst>
        <pc:spChg chg="mod">
          <ac:chgData name="Domonkos Márk" userId="5b754e74-2ec2-4aaf-b9f5-cf8f0656bdfa" providerId="ADAL" clId="{F4C2286D-0DBE-4644-A538-34A6C903FB9C}" dt="2022-01-22T13:08:10.826" v="37336" actId="14100"/>
          <ac:spMkLst>
            <pc:docMk/>
            <pc:sldMk cId="1445294983" sldId="1122"/>
            <ac:spMk id="2" creationId="{F0C6EB82-9026-40CA-AD1A-97909D167A9C}"/>
          </ac:spMkLst>
        </pc:spChg>
        <pc:spChg chg="mod">
          <ac:chgData name="Domonkos Márk" userId="5b754e74-2ec2-4aaf-b9f5-cf8f0656bdfa" providerId="ADAL" clId="{F4C2286D-0DBE-4644-A538-34A6C903FB9C}" dt="2022-01-22T13:08:02" v="37332" actId="20577"/>
          <ac:spMkLst>
            <pc:docMk/>
            <pc:sldMk cId="1445294983" sldId="1122"/>
            <ac:spMk id="6" creationId="{FDEDD679-BD17-4534-A1D8-532360E2CB92}"/>
          </ac:spMkLst>
        </pc:spChg>
        <pc:picChg chg="add mod ord">
          <ac:chgData name="Domonkos Márk" userId="5b754e74-2ec2-4aaf-b9f5-cf8f0656bdfa" providerId="ADAL" clId="{F4C2286D-0DBE-4644-A538-34A6C903FB9C}" dt="2022-01-22T13:08:36.040" v="37344" actId="1076"/>
          <ac:picMkLst>
            <pc:docMk/>
            <pc:sldMk cId="1445294983" sldId="1122"/>
            <ac:picMk id="7" creationId="{045E794F-C8EE-4F1B-B0BD-AE55B310B1FB}"/>
          </ac:picMkLst>
        </pc:picChg>
        <pc:picChg chg="add mod ord">
          <ac:chgData name="Domonkos Márk" userId="5b754e74-2ec2-4aaf-b9f5-cf8f0656bdfa" providerId="ADAL" clId="{F4C2286D-0DBE-4644-A538-34A6C903FB9C}" dt="2022-01-22T13:08:28.653" v="37342" actId="166"/>
          <ac:picMkLst>
            <pc:docMk/>
            <pc:sldMk cId="1445294983" sldId="1122"/>
            <ac:picMk id="8" creationId="{27FDDF48-4785-456A-8238-DA101BEF751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3:10:37.770" v="37477" actId="20577"/>
        <pc:sldMkLst>
          <pc:docMk/>
          <pc:sldMk cId="824698831" sldId="1123"/>
        </pc:sldMkLst>
        <pc:spChg chg="del">
          <ac:chgData name="Domonkos Márk" userId="5b754e74-2ec2-4aaf-b9f5-cf8f0656bdfa" providerId="ADAL" clId="{F4C2286D-0DBE-4644-A538-34A6C903FB9C}" dt="2022-01-22T13:09:12.354" v="37379" actId="478"/>
          <ac:spMkLst>
            <pc:docMk/>
            <pc:sldMk cId="824698831" sldId="1123"/>
            <ac:spMk id="2" creationId="{624771B0-F539-4540-9C32-C3249124C3BF}"/>
          </ac:spMkLst>
        </pc:spChg>
        <pc:spChg chg="mod">
          <ac:chgData name="Domonkos Márk" userId="5b754e74-2ec2-4aaf-b9f5-cf8f0656bdfa" providerId="ADAL" clId="{F4C2286D-0DBE-4644-A538-34A6C903FB9C}" dt="2022-01-22T13:08:59.384" v="37376" actId="20577"/>
          <ac:spMkLst>
            <pc:docMk/>
            <pc:sldMk cId="824698831" sldId="1123"/>
            <ac:spMk id="6" creationId="{8A84B5D0-4056-4173-AAD4-1A687841BEC2}"/>
          </ac:spMkLst>
        </pc:spChg>
        <pc:graphicFrameChg chg="add mod modGraphic">
          <ac:chgData name="Domonkos Márk" userId="5b754e74-2ec2-4aaf-b9f5-cf8f0656bdfa" providerId="ADAL" clId="{F4C2286D-0DBE-4644-A538-34A6C903FB9C}" dt="2022-01-22T13:10:37.770" v="37477" actId="20577"/>
          <ac:graphicFrameMkLst>
            <pc:docMk/>
            <pc:sldMk cId="824698831" sldId="1123"/>
            <ac:graphicFrameMk id="10" creationId="{7E396034-1B4C-4630-BC25-947DF2197BC7}"/>
          </ac:graphicFrameMkLst>
        </pc:graphicFrameChg>
        <pc:picChg chg="add mod">
          <ac:chgData name="Domonkos Márk" userId="5b754e74-2ec2-4aaf-b9f5-cf8f0656bdfa" providerId="ADAL" clId="{F4C2286D-0DBE-4644-A538-34A6C903FB9C}" dt="2022-01-22T13:09:18.846" v="37381" actId="1076"/>
          <ac:picMkLst>
            <pc:docMk/>
            <pc:sldMk cId="824698831" sldId="1123"/>
            <ac:picMk id="7" creationId="{B05E7209-C424-46A7-8232-B7D0A63317E8}"/>
          </ac:picMkLst>
        </pc:picChg>
        <pc:picChg chg="add mod ord">
          <ac:chgData name="Domonkos Márk" userId="5b754e74-2ec2-4aaf-b9f5-cf8f0656bdfa" providerId="ADAL" clId="{F4C2286D-0DBE-4644-A538-34A6C903FB9C}" dt="2022-01-22T13:09:29.953" v="37385" actId="1076"/>
          <ac:picMkLst>
            <pc:docMk/>
            <pc:sldMk cId="824698831" sldId="1123"/>
            <ac:picMk id="8" creationId="{67BE87E2-531A-42E0-8BFD-25E37332C2B2}"/>
          </ac:picMkLst>
        </pc:picChg>
        <pc:picChg chg="add mod">
          <ac:chgData name="Domonkos Márk" userId="5b754e74-2ec2-4aaf-b9f5-cf8f0656bdfa" providerId="ADAL" clId="{F4C2286D-0DBE-4644-A538-34A6C903FB9C}" dt="2022-01-22T13:09:34.684" v="37386" actId="14100"/>
          <ac:picMkLst>
            <pc:docMk/>
            <pc:sldMk cId="824698831" sldId="1123"/>
            <ac:picMk id="9" creationId="{FD9CC01F-868E-4FF3-ABF1-25B425063D1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3:22:43.269" v="38168" actId="1076"/>
        <pc:sldMkLst>
          <pc:docMk/>
          <pc:sldMk cId="1711057800" sldId="1124"/>
        </pc:sldMkLst>
        <pc:spChg chg="mod">
          <ac:chgData name="Domonkos Márk" userId="5b754e74-2ec2-4aaf-b9f5-cf8f0656bdfa" providerId="ADAL" clId="{F4C2286D-0DBE-4644-A538-34A6C903FB9C}" dt="2022-01-22T13:14:09.303" v="37610" actId="1076"/>
          <ac:spMkLst>
            <pc:docMk/>
            <pc:sldMk cId="1711057800" sldId="1124"/>
            <ac:spMk id="2" creationId="{8A17C698-B223-483B-8755-820271FC2C76}"/>
          </ac:spMkLst>
        </pc:spChg>
        <pc:spChg chg="mod">
          <ac:chgData name="Domonkos Márk" userId="5b754e74-2ec2-4aaf-b9f5-cf8f0656bdfa" providerId="ADAL" clId="{F4C2286D-0DBE-4644-A538-34A6C903FB9C}" dt="2022-01-22T13:10:56.132" v="37507" actId="20577"/>
          <ac:spMkLst>
            <pc:docMk/>
            <pc:sldMk cId="1711057800" sldId="1124"/>
            <ac:spMk id="6" creationId="{93374AEC-69C1-479F-8A47-1F9A9AF63112}"/>
          </ac:spMkLst>
        </pc:spChg>
        <pc:spChg chg="add mod">
          <ac:chgData name="Domonkos Márk" userId="5b754e74-2ec2-4aaf-b9f5-cf8f0656bdfa" providerId="ADAL" clId="{F4C2286D-0DBE-4644-A538-34A6C903FB9C}" dt="2022-01-22T13:14:17.831" v="37611" actId="1076"/>
          <ac:spMkLst>
            <pc:docMk/>
            <pc:sldMk cId="1711057800" sldId="1124"/>
            <ac:spMk id="9" creationId="{9F8A481E-1F08-4DAC-8EB4-22B5C0502F43}"/>
          </ac:spMkLst>
        </pc:spChg>
        <pc:spChg chg="add mod">
          <ac:chgData name="Domonkos Márk" userId="5b754e74-2ec2-4aaf-b9f5-cf8f0656bdfa" providerId="ADAL" clId="{F4C2286D-0DBE-4644-A538-34A6C903FB9C}" dt="2022-01-22T13:17:58.596" v="37805" actId="207"/>
          <ac:spMkLst>
            <pc:docMk/>
            <pc:sldMk cId="1711057800" sldId="1124"/>
            <ac:spMk id="12" creationId="{9C1FC289-E40A-4ADC-B575-509221DE494F}"/>
          </ac:spMkLst>
        </pc:spChg>
        <pc:spChg chg="add del">
          <ac:chgData name="Domonkos Márk" userId="5b754e74-2ec2-4aaf-b9f5-cf8f0656bdfa" providerId="ADAL" clId="{F4C2286D-0DBE-4644-A538-34A6C903FB9C}" dt="2022-01-22T13:15:58.112" v="37647" actId="22"/>
          <ac:spMkLst>
            <pc:docMk/>
            <pc:sldMk cId="1711057800" sldId="1124"/>
            <ac:spMk id="14" creationId="{1B2AA965-497E-42A3-B792-164C1E505AEA}"/>
          </ac:spMkLst>
        </pc:spChg>
        <pc:spChg chg="add mod">
          <ac:chgData name="Domonkos Márk" userId="5b754e74-2ec2-4aaf-b9f5-cf8f0656bdfa" providerId="ADAL" clId="{F4C2286D-0DBE-4644-A538-34A6C903FB9C}" dt="2022-01-22T13:22:43.269" v="38168" actId="1076"/>
          <ac:spMkLst>
            <pc:docMk/>
            <pc:sldMk cId="1711057800" sldId="1124"/>
            <ac:spMk id="17" creationId="{D52D3066-7399-483E-9648-6824549AA5F1}"/>
          </ac:spMkLst>
        </pc:spChg>
        <pc:graphicFrameChg chg="add mod modGraphic">
          <ac:chgData name="Domonkos Márk" userId="5b754e74-2ec2-4aaf-b9f5-cf8f0656bdfa" providerId="ADAL" clId="{F4C2286D-0DBE-4644-A538-34A6C903FB9C}" dt="2022-01-22T13:13:56.142" v="37609" actId="1076"/>
          <ac:graphicFrameMkLst>
            <pc:docMk/>
            <pc:sldMk cId="1711057800" sldId="1124"/>
            <ac:graphicFrameMk id="7" creationId="{7348162A-6B6C-4103-B4CF-D4705BE6B083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2T13:15:15.510" v="37639" actId="20577"/>
          <ac:graphicFrameMkLst>
            <pc:docMk/>
            <pc:sldMk cId="1711057800" sldId="1124"/>
            <ac:graphicFrameMk id="10" creationId="{0CAB8A93-2A79-4DC9-9263-DEA180861F1A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2T13:17:38.085" v="37798" actId="20577"/>
          <ac:graphicFrameMkLst>
            <pc:docMk/>
            <pc:sldMk cId="1711057800" sldId="1124"/>
            <ac:graphicFrameMk id="15" creationId="{08171562-7CED-476C-9880-BB73B7121DE7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2T13:22:38.622" v="38167" actId="1076"/>
          <ac:graphicFrameMkLst>
            <pc:docMk/>
            <pc:sldMk cId="1711057800" sldId="1124"/>
            <ac:graphicFrameMk id="18" creationId="{E6599C18-D270-4507-AACA-6699F4A42E3A}"/>
          </ac:graphicFrameMkLst>
        </pc:graphicFrameChg>
      </pc:sldChg>
      <pc:sldChg chg="addSp delSp modSp new mod modAnim">
        <pc:chgData name="Domonkos Márk" userId="5b754e74-2ec2-4aaf-b9f5-cf8f0656bdfa" providerId="ADAL" clId="{F4C2286D-0DBE-4644-A538-34A6C903FB9C}" dt="2022-01-22T13:23:47.535" v="38214" actId="1076"/>
        <pc:sldMkLst>
          <pc:docMk/>
          <pc:sldMk cId="3891115551" sldId="1125"/>
        </pc:sldMkLst>
        <pc:spChg chg="del">
          <ac:chgData name="Domonkos Márk" userId="5b754e74-2ec2-4aaf-b9f5-cf8f0656bdfa" providerId="ADAL" clId="{F4C2286D-0DBE-4644-A538-34A6C903FB9C}" dt="2022-01-22T13:23:09.548" v="38190" actId="478"/>
          <ac:spMkLst>
            <pc:docMk/>
            <pc:sldMk cId="3891115551" sldId="1125"/>
            <ac:spMk id="2" creationId="{931BEF5D-B66A-451A-9720-245651F19841}"/>
          </ac:spMkLst>
        </pc:spChg>
        <pc:spChg chg="mod">
          <ac:chgData name="Domonkos Márk" userId="5b754e74-2ec2-4aaf-b9f5-cf8f0656bdfa" providerId="ADAL" clId="{F4C2286D-0DBE-4644-A538-34A6C903FB9C}" dt="2022-01-22T13:22:59.633" v="38187" actId="20577"/>
          <ac:spMkLst>
            <pc:docMk/>
            <pc:sldMk cId="3891115551" sldId="1125"/>
            <ac:spMk id="6" creationId="{9AB86D78-D754-4967-91A4-7E48AD4A7670}"/>
          </ac:spMkLst>
        </pc:spChg>
        <pc:spChg chg="add mod">
          <ac:chgData name="Domonkos Márk" userId="5b754e74-2ec2-4aaf-b9f5-cf8f0656bdfa" providerId="ADAL" clId="{F4C2286D-0DBE-4644-A538-34A6C903FB9C}" dt="2022-01-22T13:23:31.949" v="38197" actId="1076"/>
          <ac:spMkLst>
            <pc:docMk/>
            <pc:sldMk cId="3891115551" sldId="1125"/>
            <ac:spMk id="9" creationId="{84BFAED8-83E8-4642-A74A-D245B453374B}"/>
          </ac:spMkLst>
        </pc:spChg>
        <pc:spChg chg="add mod">
          <ac:chgData name="Domonkos Márk" userId="5b754e74-2ec2-4aaf-b9f5-cf8f0656bdfa" providerId="ADAL" clId="{F4C2286D-0DBE-4644-A538-34A6C903FB9C}" dt="2022-01-22T13:23:47.535" v="38214" actId="1076"/>
          <ac:spMkLst>
            <pc:docMk/>
            <pc:sldMk cId="3891115551" sldId="1125"/>
            <ac:spMk id="10" creationId="{A9B7C16B-5C15-4408-8D26-10028DBEEBF9}"/>
          </ac:spMkLst>
        </pc:spChg>
        <pc:picChg chg="add mod">
          <ac:chgData name="Domonkos Márk" userId="5b754e74-2ec2-4aaf-b9f5-cf8f0656bdfa" providerId="ADAL" clId="{F4C2286D-0DBE-4644-A538-34A6C903FB9C}" dt="2022-01-22T13:23:30.109" v="38196" actId="14100"/>
          <ac:picMkLst>
            <pc:docMk/>
            <pc:sldMk cId="3891115551" sldId="1125"/>
            <ac:picMk id="7" creationId="{BC4AE878-7DDE-4633-A87F-5EB5145F0B7E}"/>
          </ac:picMkLst>
        </pc:picChg>
        <pc:picChg chg="add mod">
          <ac:chgData name="Domonkos Márk" userId="5b754e74-2ec2-4aaf-b9f5-cf8f0656bdfa" providerId="ADAL" clId="{F4C2286D-0DBE-4644-A538-34A6C903FB9C}" dt="2022-01-22T13:23:27.144" v="38195" actId="14100"/>
          <ac:picMkLst>
            <pc:docMk/>
            <pc:sldMk cId="3891115551" sldId="1125"/>
            <ac:picMk id="8" creationId="{03ED7FC3-6C33-4CC1-82AF-1FFBAFC62CDD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3:24:38.832" v="38238" actId="1076"/>
        <pc:sldMkLst>
          <pc:docMk/>
          <pc:sldMk cId="68068958" sldId="1126"/>
        </pc:sldMkLst>
        <pc:spChg chg="mod">
          <ac:chgData name="Domonkos Márk" userId="5b754e74-2ec2-4aaf-b9f5-cf8f0656bdfa" providerId="ADAL" clId="{F4C2286D-0DBE-4644-A538-34A6C903FB9C}" dt="2022-01-22T13:24:30.044" v="38236" actId="27636"/>
          <ac:spMkLst>
            <pc:docMk/>
            <pc:sldMk cId="68068958" sldId="1126"/>
            <ac:spMk id="2" creationId="{043FA514-8D18-4345-B575-7A2164FAB77B}"/>
          </ac:spMkLst>
        </pc:spChg>
        <pc:spChg chg="mod">
          <ac:chgData name="Domonkos Márk" userId="5b754e74-2ec2-4aaf-b9f5-cf8f0656bdfa" providerId="ADAL" clId="{F4C2286D-0DBE-4644-A538-34A6C903FB9C}" dt="2022-01-22T13:24:08.966" v="38233" actId="20577"/>
          <ac:spMkLst>
            <pc:docMk/>
            <pc:sldMk cId="68068958" sldId="1126"/>
            <ac:spMk id="6" creationId="{27CEA3B6-3929-4E81-BBED-640D53DEEFFC}"/>
          </ac:spMkLst>
        </pc:spChg>
        <pc:picChg chg="add mod">
          <ac:chgData name="Domonkos Márk" userId="5b754e74-2ec2-4aaf-b9f5-cf8f0656bdfa" providerId="ADAL" clId="{F4C2286D-0DBE-4644-A538-34A6C903FB9C}" dt="2022-01-22T13:24:38.832" v="38238" actId="1076"/>
          <ac:picMkLst>
            <pc:docMk/>
            <pc:sldMk cId="68068958" sldId="1126"/>
            <ac:picMk id="7" creationId="{11306035-688E-4CD6-A744-AE9BDFDFA503}"/>
          </ac:picMkLst>
        </pc:picChg>
        <pc:picChg chg="add mod">
          <ac:chgData name="Domonkos Márk" userId="5b754e74-2ec2-4aaf-b9f5-cf8f0656bdfa" providerId="ADAL" clId="{F4C2286D-0DBE-4644-A538-34A6C903FB9C}" dt="2022-01-22T13:24:38.832" v="38238" actId="1076"/>
          <ac:picMkLst>
            <pc:docMk/>
            <pc:sldMk cId="68068958" sldId="1126"/>
            <ac:picMk id="8" creationId="{5D20FDC7-8803-4003-A18D-A361591897C9}"/>
          </ac:picMkLst>
        </pc:picChg>
      </pc:sldChg>
      <pc:sldChg chg="addSp modSp new mod modAnim">
        <pc:chgData name="Domonkos Márk" userId="5b754e74-2ec2-4aaf-b9f5-cf8f0656bdfa" providerId="ADAL" clId="{F4C2286D-0DBE-4644-A538-34A6C903FB9C}" dt="2022-01-22T13:25:40.369" v="38283" actId="20577"/>
        <pc:sldMkLst>
          <pc:docMk/>
          <pc:sldMk cId="4095328725" sldId="1127"/>
        </pc:sldMkLst>
        <pc:spChg chg="mod">
          <ac:chgData name="Domonkos Márk" userId="5b754e74-2ec2-4aaf-b9f5-cf8f0656bdfa" providerId="ADAL" clId="{F4C2286D-0DBE-4644-A538-34A6C903FB9C}" dt="2022-01-22T13:25:40.369" v="38283" actId="20577"/>
          <ac:spMkLst>
            <pc:docMk/>
            <pc:sldMk cId="4095328725" sldId="1127"/>
            <ac:spMk id="2" creationId="{2FF37D73-FB09-4CD5-9DBE-2F67E3052838}"/>
          </ac:spMkLst>
        </pc:spChg>
        <pc:spChg chg="mod">
          <ac:chgData name="Domonkos Márk" userId="5b754e74-2ec2-4aaf-b9f5-cf8f0656bdfa" providerId="ADAL" clId="{F4C2286D-0DBE-4644-A538-34A6C903FB9C}" dt="2022-01-22T13:24:52.128" v="38263" actId="20577"/>
          <ac:spMkLst>
            <pc:docMk/>
            <pc:sldMk cId="4095328725" sldId="1127"/>
            <ac:spMk id="6" creationId="{81048A5F-F6E6-4716-B1B8-C0B473DF6F23}"/>
          </ac:spMkLst>
        </pc:spChg>
        <pc:picChg chg="add mod">
          <ac:chgData name="Domonkos Márk" userId="5b754e74-2ec2-4aaf-b9f5-cf8f0656bdfa" providerId="ADAL" clId="{F4C2286D-0DBE-4644-A538-34A6C903FB9C}" dt="2022-01-22T13:25:27.786" v="38271" actId="1076"/>
          <ac:picMkLst>
            <pc:docMk/>
            <pc:sldMk cId="4095328725" sldId="1127"/>
            <ac:picMk id="7" creationId="{1E45EAA3-1BF0-4A51-8B0C-2CC1F158B6F6}"/>
          </ac:picMkLst>
        </pc:picChg>
        <pc:picChg chg="add mod">
          <ac:chgData name="Domonkos Márk" userId="5b754e74-2ec2-4aaf-b9f5-cf8f0656bdfa" providerId="ADAL" clId="{F4C2286D-0DBE-4644-A538-34A6C903FB9C}" dt="2022-01-22T13:25:27.786" v="38271" actId="1076"/>
          <ac:picMkLst>
            <pc:docMk/>
            <pc:sldMk cId="4095328725" sldId="1127"/>
            <ac:picMk id="8" creationId="{4729CD82-A0C3-4453-9C69-D731559E526F}"/>
          </ac:picMkLst>
        </pc:picChg>
        <pc:picChg chg="add mod">
          <ac:chgData name="Domonkos Márk" userId="5b754e74-2ec2-4aaf-b9f5-cf8f0656bdfa" providerId="ADAL" clId="{F4C2286D-0DBE-4644-A538-34A6C903FB9C}" dt="2022-01-22T13:25:27.786" v="38271" actId="1076"/>
          <ac:picMkLst>
            <pc:docMk/>
            <pc:sldMk cId="4095328725" sldId="1127"/>
            <ac:picMk id="9" creationId="{619833E3-A22B-465F-9433-DCF06BC7B07D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3:26:29.134" v="38317" actId="1076"/>
        <pc:sldMkLst>
          <pc:docMk/>
          <pc:sldMk cId="1535890391" sldId="1128"/>
        </pc:sldMkLst>
        <pc:spChg chg="add del mod">
          <ac:chgData name="Domonkos Márk" userId="5b754e74-2ec2-4aaf-b9f5-cf8f0656bdfa" providerId="ADAL" clId="{F4C2286D-0DBE-4644-A538-34A6C903FB9C}" dt="2022-01-22T13:26:11.262" v="38312" actId="14100"/>
          <ac:spMkLst>
            <pc:docMk/>
            <pc:sldMk cId="1535890391" sldId="1128"/>
            <ac:spMk id="2" creationId="{475D275D-B961-44EC-B2CE-BFEDC1760D59}"/>
          </ac:spMkLst>
        </pc:spChg>
        <pc:spChg chg="mod">
          <ac:chgData name="Domonkos Márk" userId="5b754e74-2ec2-4aaf-b9f5-cf8f0656bdfa" providerId="ADAL" clId="{F4C2286D-0DBE-4644-A538-34A6C903FB9C}" dt="2022-01-22T13:25:53.632" v="38306" actId="20577"/>
          <ac:spMkLst>
            <pc:docMk/>
            <pc:sldMk cId="1535890391" sldId="1128"/>
            <ac:spMk id="6" creationId="{781694A1-6653-414C-947D-D25BD2879508}"/>
          </ac:spMkLst>
        </pc:spChg>
        <pc:picChg chg="add del mod">
          <ac:chgData name="Domonkos Márk" userId="5b754e74-2ec2-4aaf-b9f5-cf8f0656bdfa" providerId="ADAL" clId="{F4C2286D-0DBE-4644-A538-34A6C903FB9C}" dt="2022-01-22T13:26:01.028" v="38308"/>
          <ac:picMkLst>
            <pc:docMk/>
            <pc:sldMk cId="1535890391" sldId="1128"/>
            <ac:picMk id="7" creationId="{83E060A7-104D-4188-987A-4DD0DA0B1339}"/>
          </ac:picMkLst>
        </pc:picChg>
        <pc:picChg chg="add mod">
          <ac:chgData name="Domonkos Márk" userId="5b754e74-2ec2-4aaf-b9f5-cf8f0656bdfa" providerId="ADAL" clId="{F4C2286D-0DBE-4644-A538-34A6C903FB9C}" dt="2022-01-22T13:26:29.134" v="38317" actId="1076"/>
          <ac:picMkLst>
            <pc:docMk/>
            <pc:sldMk cId="1535890391" sldId="1128"/>
            <ac:picMk id="8" creationId="{0DA5937F-1DBA-4C83-9278-04C0DC36F8C3}"/>
          </ac:picMkLst>
        </pc:picChg>
        <pc:picChg chg="add mod">
          <ac:chgData name="Domonkos Márk" userId="5b754e74-2ec2-4aaf-b9f5-cf8f0656bdfa" providerId="ADAL" clId="{F4C2286D-0DBE-4644-A538-34A6C903FB9C}" dt="2022-01-22T13:26:29.134" v="38317" actId="1076"/>
          <ac:picMkLst>
            <pc:docMk/>
            <pc:sldMk cId="1535890391" sldId="1128"/>
            <ac:picMk id="9" creationId="{471992AE-ABFE-4550-9296-B7DB42122489}"/>
          </ac:picMkLst>
        </pc:picChg>
        <pc:picChg chg="add mod">
          <ac:chgData name="Domonkos Márk" userId="5b754e74-2ec2-4aaf-b9f5-cf8f0656bdfa" providerId="ADAL" clId="{F4C2286D-0DBE-4644-A538-34A6C903FB9C}" dt="2022-01-22T13:26:29.134" v="38317" actId="1076"/>
          <ac:picMkLst>
            <pc:docMk/>
            <pc:sldMk cId="1535890391" sldId="1128"/>
            <ac:picMk id="10" creationId="{0FD924D4-C4A4-430D-9543-04376338363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3:28:31.302" v="38331" actId="207"/>
        <pc:sldMkLst>
          <pc:docMk/>
          <pc:sldMk cId="2463725182" sldId="1129"/>
        </pc:sldMkLst>
        <pc:spChg chg="del">
          <ac:chgData name="Domonkos Márk" userId="5b754e74-2ec2-4aaf-b9f5-cf8f0656bdfa" providerId="ADAL" clId="{F4C2286D-0DBE-4644-A538-34A6C903FB9C}" dt="2022-01-22T13:27:50.250" v="38320"/>
          <ac:spMkLst>
            <pc:docMk/>
            <pc:sldMk cId="2463725182" sldId="1129"/>
            <ac:spMk id="2" creationId="{B66A0AFB-1091-4D55-B2A6-713291F8DB5D}"/>
          </ac:spMkLst>
        </pc:spChg>
        <pc:spChg chg="mod">
          <ac:chgData name="Domonkos Márk" userId="5b754e74-2ec2-4aaf-b9f5-cf8f0656bdfa" providerId="ADAL" clId="{F4C2286D-0DBE-4644-A538-34A6C903FB9C}" dt="2022-01-22T13:27:46.266" v="38319"/>
          <ac:spMkLst>
            <pc:docMk/>
            <pc:sldMk cId="2463725182" sldId="1129"/>
            <ac:spMk id="6" creationId="{F5309056-C363-449E-8CEA-8612E20261E0}"/>
          </ac:spMkLst>
        </pc:spChg>
        <pc:spChg chg="add mod">
          <ac:chgData name="Domonkos Márk" userId="5b754e74-2ec2-4aaf-b9f5-cf8f0656bdfa" providerId="ADAL" clId="{F4C2286D-0DBE-4644-A538-34A6C903FB9C}" dt="2022-01-22T13:28:31.302" v="38331" actId="207"/>
          <ac:spMkLst>
            <pc:docMk/>
            <pc:sldMk cId="2463725182" sldId="1129"/>
            <ac:spMk id="11" creationId="{4C3C693D-6ADF-45BB-847D-B754E467F065}"/>
          </ac:spMkLst>
        </pc:spChg>
        <pc:picChg chg="add mod">
          <ac:chgData name="Domonkos Márk" userId="5b754e74-2ec2-4aaf-b9f5-cf8f0656bdfa" providerId="ADAL" clId="{F4C2286D-0DBE-4644-A538-34A6C903FB9C}" dt="2022-01-22T13:27:57.357" v="38323" actId="1076"/>
          <ac:picMkLst>
            <pc:docMk/>
            <pc:sldMk cId="2463725182" sldId="1129"/>
            <ac:picMk id="7" creationId="{0C78723C-8295-46F4-A8FF-D4CD25E12F8D}"/>
          </ac:picMkLst>
        </pc:picChg>
        <pc:picChg chg="add mod">
          <ac:chgData name="Domonkos Márk" userId="5b754e74-2ec2-4aaf-b9f5-cf8f0656bdfa" providerId="ADAL" clId="{F4C2286D-0DBE-4644-A538-34A6C903FB9C}" dt="2022-01-22T13:28:02.500" v="38325" actId="1076"/>
          <ac:picMkLst>
            <pc:docMk/>
            <pc:sldMk cId="2463725182" sldId="1129"/>
            <ac:picMk id="8" creationId="{01101E2C-1E11-4BE1-AAB4-39FABA774679}"/>
          </ac:picMkLst>
        </pc:picChg>
        <pc:picChg chg="add mod">
          <ac:chgData name="Domonkos Márk" userId="5b754e74-2ec2-4aaf-b9f5-cf8f0656bdfa" providerId="ADAL" clId="{F4C2286D-0DBE-4644-A538-34A6C903FB9C}" dt="2022-01-22T13:28:02.500" v="38325" actId="1076"/>
          <ac:picMkLst>
            <pc:docMk/>
            <pc:sldMk cId="2463725182" sldId="1129"/>
            <ac:picMk id="9" creationId="{B9941687-59F1-4FD9-A907-3BC69D7FB558}"/>
          </ac:picMkLst>
        </pc:picChg>
      </pc:sldChg>
      <pc:sldChg chg="addSp modSp new mod modAnim">
        <pc:chgData name="Domonkos Márk" userId="5b754e74-2ec2-4aaf-b9f5-cf8f0656bdfa" providerId="ADAL" clId="{F4C2286D-0DBE-4644-A538-34A6C903FB9C}" dt="2022-01-22T13:29:35.934" v="38354" actId="1076"/>
        <pc:sldMkLst>
          <pc:docMk/>
          <pc:sldMk cId="3858270389" sldId="1130"/>
        </pc:sldMkLst>
        <pc:spChg chg="mod">
          <ac:chgData name="Domonkos Márk" userId="5b754e74-2ec2-4aaf-b9f5-cf8f0656bdfa" providerId="ADAL" clId="{F4C2286D-0DBE-4644-A538-34A6C903FB9C}" dt="2022-01-22T13:29:24.410" v="38352" actId="20577"/>
          <ac:spMkLst>
            <pc:docMk/>
            <pc:sldMk cId="3858270389" sldId="1130"/>
            <ac:spMk id="2" creationId="{FE4A0F10-42AE-43C8-BC88-FFF9410535CE}"/>
          </ac:spMkLst>
        </pc:spChg>
        <pc:spChg chg="mod">
          <ac:chgData name="Domonkos Márk" userId="5b754e74-2ec2-4aaf-b9f5-cf8f0656bdfa" providerId="ADAL" clId="{F4C2286D-0DBE-4644-A538-34A6C903FB9C}" dt="2022-01-22T13:28:51.386" v="38333"/>
          <ac:spMkLst>
            <pc:docMk/>
            <pc:sldMk cId="3858270389" sldId="1130"/>
            <ac:spMk id="6" creationId="{3C89B538-F6F1-4A7A-AB43-A4B5B8CC3B5D}"/>
          </ac:spMkLst>
        </pc:spChg>
        <pc:picChg chg="add mod">
          <ac:chgData name="Domonkos Márk" userId="5b754e74-2ec2-4aaf-b9f5-cf8f0656bdfa" providerId="ADAL" clId="{F4C2286D-0DBE-4644-A538-34A6C903FB9C}" dt="2022-01-22T13:29:35.934" v="38354" actId="1076"/>
          <ac:picMkLst>
            <pc:docMk/>
            <pc:sldMk cId="3858270389" sldId="1130"/>
            <ac:picMk id="7" creationId="{921EB0EE-9EB1-45AC-9513-B3D0EDB707C0}"/>
          </ac:picMkLst>
        </pc:picChg>
        <pc:picChg chg="add mod">
          <ac:chgData name="Domonkos Márk" userId="5b754e74-2ec2-4aaf-b9f5-cf8f0656bdfa" providerId="ADAL" clId="{F4C2286D-0DBE-4644-A538-34A6C903FB9C}" dt="2022-01-22T13:29:35.934" v="38354" actId="1076"/>
          <ac:picMkLst>
            <pc:docMk/>
            <pc:sldMk cId="3858270389" sldId="1130"/>
            <ac:picMk id="8" creationId="{4A155F8F-763F-4D9B-83DE-0FD4295672AC}"/>
          </ac:picMkLst>
        </pc:picChg>
        <pc:picChg chg="add mod">
          <ac:chgData name="Domonkos Márk" userId="5b754e74-2ec2-4aaf-b9f5-cf8f0656bdfa" providerId="ADAL" clId="{F4C2286D-0DBE-4644-A538-34A6C903FB9C}" dt="2022-01-22T13:29:35.934" v="38354" actId="1076"/>
          <ac:picMkLst>
            <pc:docMk/>
            <pc:sldMk cId="3858270389" sldId="1130"/>
            <ac:picMk id="9" creationId="{BE8F1761-D725-4EB4-8CB9-4413A014908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3:30:22.263" v="38375" actId="14100"/>
        <pc:sldMkLst>
          <pc:docMk/>
          <pc:sldMk cId="1551067093" sldId="1131"/>
        </pc:sldMkLst>
        <pc:spChg chg="mod">
          <ac:chgData name="Domonkos Márk" userId="5b754e74-2ec2-4aaf-b9f5-cf8f0656bdfa" providerId="ADAL" clId="{F4C2286D-0DBE-4644-A538-34A6C903FB9C}" dt="2022-01-22T13:30:15.162" v="38372" actId="27636"/>
          <ac:spMkLst>
            <pc:docMk/>
            <pc:sldMk cId="1551067093" sldId="1131"/>
            <ac:spMk id="2" creationId="{3BDEDFD2-3D0C-49A2-B10F-B8F337030B65}"/>
          </ac:spMkLst>
        </pc:spChg>
        <pc:spChg chg="mod">
          <ac:chgData name="Domonkos Márk" userId="5b754e74-2ec2-4aaf-b9f5-cf8f0656bdfa" providerId="ADAL" clId="{F4C2286D-0DBE-4644-A538-34A6C903FB9C}" dt="2022-01-22T13:29:45.585" v="38356"/>
          <ac:spMkLst>
            <pc:docMk/>
            <pc:sldMk cId="1551067093" sldId="1131"/>
            <ac:spMk id="6" creationId="{D129DE90-FC56-4163-8D60-6B3A6DDEA30A}"/>
          </ac:spMkLst>
        </pc:spChg>
        <pc:picChg chg="add mod">
          <ac:chgData name="Domonkos Márk" userId="5b754e74-2ec2-4aaf-b9f5-cf8f0656bdfa" providerId="ADAL" clId="{F4C2286D-0DBE-4644-A538-34A6C903FB9C}" dt="2022-01-22T13:30:22.263" v="38375" actId="14100"/>
          <ac:picMkLst>
            <pc:docMk/>
            <pc:sldMk cId="1551067093" sldId="1131"/>
            <ac:picMk id="7" creationId="{C67467EA-011F-44AD-B112-8D2755CE518E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2T13:30:48.918" v="38400"/>
        <pc:sldMkLst>
          <pc:docMk/>
          <pc:sldMk cId="832443311" sldId="1132"/>
        </pc:sldMkLst>
        <pc:spChg chg="del">
          <ac:chgData name="Domonkos Márk" userId="5b754e74-2ec2-4aaf-b9f5-cf8f0656bdfa" providerId="ADAL" clId="{F4C2286D-0DBE-4644-A538-34A6C903FB9C}" dt="2022-01-22T13:30:48.918" v="38400"/>
          <ac:spMkLst>
            <pc:docMk/>
            <pc:sldMk cId="832443311" sldId="1132"/>
            <ac:spMk id="2" creationId="{73E2E0EB-8AB2-49C6-BD5B-E5A71EA5640F}"/>
          </ac:spMkLst>
        </pc:spChg>
        <pc:spChg chg="mod">
          <ac:chgData name="Domonkos Márk" userId="5b754e74-2ec2-4aaf-b9f5-cf8f0656bdfa" providerId="ADAL" clId="{F4C2286D-0DBE-4644-A538-34A6C903FB9C}" dt="2022-01-22T13:30:44.795" v="38399" actId="20577"/>
          <ac:spMkLst>
            <pc:docMk/>
            <pc:sldMk cId="832443311" sldId="1132"/>
            <ac:spMk id="6" creationId="{0D5FBE82-1CDA-4B38-A468-444BDC4C3CB7}"/>
          </ac:spMkLst>
        </pc:spChg>
        <pc:picChg chg="add mod">
          <ac:chgData name="Domonkos Márk" userId="5b754e74-2ec2-4aaf-b9f5-cf8f0656bdfa" providerId="ADAL" clId="{F4C2286D-0DBE-4644-A538-34A6C903FB9C}" dt="2022-01-22T13:30:48.918" v="38400"/>
          <ac:picMkLst>
            <pc:docMk/>
            <pc:sldMk cId="832443311" sldId="1132"/>
            <ac:picMk id="7" creationId="{EC251E0C-3196-46AD-9B64-C5F5E59EF9F3}"/>
          </ac:picMkLst>
        </pc:picChg>
      </pc:sldChg>
      <pc:sldChg chg="modSp new mod">
        <pc:chgData name="Domonkos Márk" userId="5b754e74-2ec2-4aaf-b9f5-cf8f0656bdfa" providerId="ADAL" clId="{F4C2286D-0DBE-4644-A538-34A6C903FB9C}" dt="2022-01-22T13:31:14.147" v="38415" actId="20577"/>
        <pc:sldMkLst>
          <pc:docMk/>
          <pc:sldMk cId="3144693618" sldId="1133"/>
        </pc:sldMkLst>
        <pc:spChg chg="mod">
          <ac:chgData name="Domonkos Márk" userId="5b754e74-2ec2-4aaf-b9f5-cf8f0656bdfa" providerId="ADAL" clId="{F4C2286D-0DBE-4644-A538-34A6C903FB9C}" dt="2022-01-22T13:31:14.147" v="38415" actId="20577"/>
          <ac:spMkLst>
            <pc:docMk/>
            <pc:sldMk cId="3144693618" sldId="1133"/>
            <ac:spMk id="2" creationId="{1BA20E4E-3678-4F99-97EE-FAEBCBBA7E9E}"/>
          </ac:spMkLst>
        </pc:spChg>
        <pc:spChg chg="mod">
          <ac:chgData name="Domonkos Márk" userId="5b754e74-2ec2-4aaf-b9f5-cf8f0656bdfa" providerId="ADAL" clId="{F4C2286D-0DBE-4644-A538-34A6C903FB9C}" dt="2022-01-22T13:30:56.212" v="38412" actId="20577"/>
          <ac:spMkLst>
            <pc:docMk/>
            <pc:sldMk cId="3144693618" sldId="1133"/>
            <ac:spMk id="6" creationId="{BE6D6EE1-284C-426E-B54D-6CB23E438E69}"/>
          </ac:spMkLst>
        </pc:spChg>
      </pc:sldChg>
      <pc:sldChg chg="modSp new mod">
        <pc:chgData name="Domonkos Márk" userId="5b754e74-2ec2-4aaf-b9f5-cf8f0656bdfa" providerId="ADAL" clId="{F4C2286D-0DBE-4644-A538-34A6C903FB9C}" dt="2022-01-22T13:31:44.449" v="38424" actId="20577"/>
        <pc:sldMkLst>
          <pc:docMk/>
          <pc:sldMk cId="1494644870" sldId="1134"/>
        </pc:sldMkLst>
        <pc:spChg chg="mod">
          <ac:chgData name="Domonkos Márk" userId="5b754e74-2ec2-4aaf-b9f5-cf8f0656bdfa" providerId="ADAL" clId="{F4C2286D-0DBE-4644-A538-34A6C903FB9C}" dt="2022-01-22T13:31:44.449" v="38424" actId="20577"/>
          <ac:spMkLst>
            <pc:docMk/>
            <pc:sldMk cId="1494644870" sldId="1134"/>
            <ac:spMk id="2" creationId="{BF5119CF-FE7F-42E8-B03E-C2A930FCE596}"/>
          </ac:spMkLst>
        </pc:spChg>
      </pc:sldChg>
      <pc:sldChg chg="modSp new mod">
        <pc:chgData name="Domonkos Márk" userId="5b754e74-2ec2-4aaf-b9f5-cf8f0656bdfa" providerId="ADAL" clId="{F4C2286D-0DBE-4644-A538-34A6C903FB9C}" dt="2022-01-22T15:24:20.379" v="38539" actId="15"/>
        <pc:sldMkLst>
          <pc:docMk/>
          <pc:sldMk cId="874253585" sldId="1135"/>
        </pc:sldMkLst>
        <pc:spChg chg="mod">
          <ac:chgData name="Domonkos Márk" userId="5b754e74-2ec2-4aaf-b9f5-cf8f0656bdfa" providerId="ADAL" clId="{F4C2286D-0DBE-4644-A538-34A6C903FB9C}" dt="2022-01-22T15:24:20.379" v="38539" actId="15"/>
          <ac:spMkLst>
            <pc:docMk/>
            <pc:sldMk cId="874253585" sldId="1135"/>
            <ac:spMk id="2" creationId="{BB39401C-0B0E-4E20-BB93-8F66452A890B}"/>
          </ac:spMkLst>
        </pc:spChg>
        <pc:spChg chg="mod">
          <ac:chgData name="Domonkos Márk" userId="5b754e74-2ec2-4aaf-b9f5-cf8f0656bdfa" providerId="ADAL" clId="{F4C2286D-0DBE-4644-A538-34A6C903FB9C}" dt="2022-01-22T15:23:56.169" v="38529" actId="20577"/>
          <ac:spMkLst>
            <pc:docMk/>
            <pc:sldMk cId="874253585" sldId="1135"/>
            <ac:spMk id="6" creationId="{08D8C5D7-D812-4C31-93C4-C71A9FF4E15B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13:35:41.932" v="38474" actId="14100"/>
        <pc:sldMkLst>
          <pc:docMk/>
          <pc:sldMk cId="3313446444" sldId="1136"/>
        </pc:sldMkLst>
        <pc:spChg chg="del">
          <ac:chgData name="Domonkos Márk" userId="5b754e74-2ec2-4aaf-b9f5-cf8f0656bdfa" providerId="ADAL" clId="{F4C2286D-0DBE-4644-A538-34A6C903FB9C}" dt="2022-01-22T13:34:14.777" v="38446" actId="478"/>
          <ac:spMkLst>
            <pc:docMk/>
            <pc:sldMk cId="3313446444" sldId="1136"/>
            <ac:spMk id="2" creationId="{AE269E8E-B6EA-4066-B7B2-4B58288B31B8}"/>
          </ac:spMkLst>
        </pc:spChg>
        <pc:spChg chg="mod">
          <ac:chgData name="Domonkos Márk" userId="5b754e74-2ec2-4aaf-b9f5-cf8f0656bdfa" providerId="ADAL" clId="{F4C2286D-0DBE-4644-A538-34A6C903FB9C}" dt="2022-01-22T13:33:12.832" v="38436" actId="20577"/>
          <ac:spMkLst>
            <pc:docMk/>
            <pc:sldMk cId="3313446444" sldId="1136"/>
            <ac:spMk id="6" creationId="{693E9175-9B8C-4D53-BC89-46112D812481}"/>
          </ac:spMkLst>
        </pc:spChg>
        <pc:spChg chg="add del mod">
          <ac:chgData name="Domonkos Márk" userId="5b754e74-2ec2-4aaf-b9f5-cf8f0656bdfa" providerId="ADAL" clId="{F4C2286D-0DBE-4644-A538-34A6C903FB9C}" dt="2022-01-22T13:33:54.023" v="38438" actId="478"/>
          <ac:spMkLst>
            <pc:docMk/>
            <pc:sldMk cId="3313446444" sldId="1136"/>
            <ac:spMk id="7" creationId="{C8A186FB-B8F2-4F48-BFF5-D3AAF4085594}"/>
          </ac:spMkLst>
        </pc:spChg>
        <pc:spChg chg="add del mod">
          <ac:chgData name="Domonkos Márk" userId="5b754e74-2ec2-4aaf-b9f5-cf8f0656bdfa" providerId="ADAL" clId="{F4C2286D-0DBE-4644-A538-34A6C903FB9C}" dt="2022-01-22T13:34:44.217" v="38452" actId="478"/>
          <ac:spMkLst>
            <pc:docMk/>
            <pc:sldMk cId="3313446444" sldId="1136"/>
            <ac:spMk id="9" creationId="{AD46AC6F-9403-4609-80CD-1F1C3EE20109}"/>
          </ac:spMkLst>
        </pc:spChg>
        <pc:spChg chg="add del mod">
          <ac:chgData name="Domonkos Márk" userId="5b754e74-2ec2-4aaf-b9f5-cf8f0656bdfa" providerId="ADAL" clId="{F4C2286D-0DBE-4644-A538-34A6C903FB9C}" dt="2022-01-22T13:35:03.145" v="38456" actId="478"/>
          <ac:spMkLst>
            <pc:docMk/>
            <pc:sldMk cId="3313446444" sldId="1136"/>
            <ac:spMk id="10" creationId="{10C5A53C-7003-4950-AFA4-2B8DE4D7C08A}"/>
          </ac:spMkLst>
        </pc:spChg>
        <pc:spChg chg="add mod">
          <ac:chgData name="Domonkos Márk" userId="5b754e74-2ec2-4aaf-b9f5-cf8f0656bdfa" providerId="ADAL" clId="{F4C2286D-0DBE-4644-A538-34A6C903FB9C}" dt="2022-01-22T13:34:38.332" v="38451" actId="1076"/>
          <ac:spMkLst>
            <pc:docMk/>
            <pc:sldMk cId="3313446444" sldId="1136"/>
            <ac:spMk id="11" creationId="{3181BBCF-7756-49FC-B926-B12387D73D8D}"/>
          </ac:spMkLst>
        </pc:spChg>
        <pc:spChg chg="add mod">
          <ac:chgData name="Domonkos Márk" userId="5b754e74-2ec2-4aaf-b9f5-cf8f0656bdfa" providerId="ADAL" clId="{F4C2286D-0DBE-4644-A538-34A6C903FB9C}" dt="2022-01-22T13:35:41.932" v="38474" actId="14100"/>
          <ac:spMkLst>
            <pc:docMk/>
            <pc:sldMk cId="3313446444" sldId="1136"/>
            <ac:spMk id="12" creationId="{19BB4DE0-98B0-4DD2-801F-C7A9B9EE70C1}"/>
          </ac:spMkLst>
        </pc:spChg>
        <pc:spChg chg="add mod">
          <ac:chgData name="Domonkos Márk" userId="5b754e74-2ec2-4aaf-b9f5-cf8f0656bdfa" providerId="ADAL" clId="{F4C2286D-0DBE-4644-A538-34A6C903FB9C}" dt="2022-01-22T13:35:36.246" v="38473" actId="1076"/>
          <ac:spMkLst>
            <pc:docMk/>
            <pc:sldMk cId="3313446444" sldId="1136"/>
            <ac:spMk id="13" creationId="{0E126A10-4E50-4627-9EFE-8B08C028804A}"/>
          </ac:spMkLst>
        </pc:spChg>
        <pc:spChg chg="add mod">
          <ac:chgData name="Domonkos Márk" userId="5b754e74-2ec2-4aaf-b9f5-cf8f0656bdfa" providerId="ADAL" clId="{F4C2286D-0DBE-4644-A538-34A6C903FB9C}" dt="2022-01-22T13:34:27.083" v="38448" actId="1076"/>
          <ac:spMkLst>
            <pc:docMk/>
            <pc:sldMk cId="3313446444" sldId="1136"/>
            <ac:spMk id="14" creationId="{41B3190C-48F3-421D-AAA2-6C891F44B8AA}"/>
          </ac:spMkLst>
        </pc:spChg>
        <pc:spChg chg="add del mod">
          <ac:chgData name="Domonkos Márk" userId="5b754e74-2ec2-4aaf-b9f5-cf8f0656bdfa" providerId="ADAL" clId="{F4C2286D-0DBE-4644-A538-34A6C903FB9C}" dt="2022-01-22T13:34:17.961" v="38447" actId="478"/>
          <ac:spMkLst>
            <pc:docMk/>
            <pc:sldMk cId="3313446444" sldId="1136"/>
            <ac:spMk id="15" creationId="{23BA0364-01B2-46E8-AC16-03A58CAA3811}"/>
          </ac:spMkLst>
        </pc:spChg>
        <pc:spChg chg="mod">
          <ac:chgData name="Domonkos Márk" userId="5b754e74-2ec2-4aaf-b9f5-cf8f0656bdfa" providerId="ADAL" clId="{F4C2286D-0DBE-4644-A538-34A6C903FB9C}" dt="2022-01-22T13:33:49.324" v="38437"/>
          <ac:spMkLst>
            <pc:docMk/>
            <pc:sldMk cId="3313446444" sldId="1136"/>
            <ac:spMk id="24" creationId="{02682B0C-F2C7-4D84-999A-B6B1757DBBC6}"/>
          </ac:spMkLst>
        </pc:spChg>
        <pc:spChg chg="mod">
          <ac:chgData name="Domonkos Márk" userId="5b754e74-2ec2-4aaf-b9f5-cf8f0656bdfa" providerId="ADAL" clId="{F4C2286D-0DBE-4644-A538-34A6C903FB9C}" dt="2022-01-22T13:33:49.324" v="38437"/>
          <ac:spMkLst>
            <pc:docMk/>
            <pc:sldMk cId="3313446444" sldId="1136"/>
            <ac:spMk id="28" creationId="{993E90FA-1BE9-465A-8B26-9986B843BB0E}"/>
          </ac:spMkLst>
        </pc:spChg>
        <pc:spChg chg="mod">
          <ac:chgData name="Domonkos Márk" userId="5b754e74-2ec2-4aaf-b9f5-cf8f0656bdfa" providerId="ADAL" clId="{F4C2286D-0DBE-4644-A538-34A6C903FB9C}" dt="2022-01-22T13:33:49.324" v="38437"/>
          <ac:spMkLst>
            <pc:docMk/>
            <pc:sldMk cId="3313446444" sldId="1136"/>
            <ac:spMk id="32" creationId="{80D2B522-1BC4-4125-82D2-39BFA0886CEF}"/>
          </ac:spMkLst>
        </pc:spChg>
        <pc:spChg chg="mod">
          <ac:chgData name="Domonkos Márk" userId="5b754e74-2ec2-4aaf-b9f5-cf8f0656bdfa" providerId="ADAL" clId="{F4C2286D-0DBE-4644-A538-34A6C903FB9C}" dt="2022-01-22T13:33:49.324" v="38437"/>
          <ac:spMkLst>
            <pc:docMk/>
            <pc:sldMk cId="3313446444" sldId="1136"/>
            <ac:spMk id="36" creationId="{7797DF92-F4BC-444A-BB3F-6691B0623B1A}"/>
          </ac:spMkLst>
        </pc:spChg>
        <pc:spChg chg="add del mod">
          <ac:chgData name="Domonkos Márk" userId="5b754e74-2ec2-4aaf-b9f5-cf8f0656bdfa" providerId="ADAL" clId="{F4C2286D-0DBE-4644-A538-34A6C903FB9C}" dt="2022-01-22T13:34:01.842" v="38440" actId="478"/>
          <ac:spMkLst>
            <pc:docMk/>
            <pc:sldMk cId="3313446444" sldId="1136"/>
            <ac:spMk id="37" creationId="{D850B838-D7BA-457A-A7B4-15017E229D97}"/>
          </ac:spMkLst>
        </pc:spChg>
        <pc:spChg chg="add del mod">
          <ac:chgData name="Domonkos Márk" userId="5b754e74-2ec2-4aaf-b9f5-cf8f0656bdfa" providerId="ADAL" clId="{F4C2286D-0DBE-4644-A538-34A6C903FB9C}" dt="2022-01-22T13:34:03.064" v="38441" actId="478"/>
          <ac:spMkLst>
            <pc:docMk/>
            <pc:sldMk cId="3313446444" sldId="1136"/>
            <ac:spMk id="38" creationId="{0AFFD88D-A5EF-45F9-9B50-9A103D0BD34F}"/>
          </ac:spMkLst>
        </pc:spChg>
        <pc:spChg chg="add del mod">
          <ac:chgData name="Domonkos Márk" userId="5b754e74-2ec2-4aaf-b9f5-cf8f0656bdfa" providerId="ADAL" clId="{F4C2286D-0DBE-4644-A538-34A6C903FB9C}" dt="2022-01-22T13:34:08.079" v="38443" actId="478"/>
          <ac:spMkLst>
            <pc:docMk/>
            <pc:sldMk cId="3313446444" sldId="1136"/>
            <ac:spMk id="51" creationId="{5222CD2B-D8A6-4853-A8CF-CADAA2B15EFC}"/>
          </ac:spMkLst>
        </pc:spChg>
        <pc:spChg chg="add mod">
          <ac:chgData name="Domonkos Márk" userId="5b754e74-2ec2-4aaf-b9f5-cf8f0656bdfa" providerId="ADAL" clId="{F4C2286D-0DBE-4644-A538-34A6C903FB9C}" dt="2022-01-22T13:34:27.083" v="38448" actId="1076"/>
          <ac:spMkLst>
            <pc:docMk/>
            <pc:sldMk cId="3313446444" sldId="1136"/>
            <ac:spMk id="52" creationId="{D69EFEA9-BE3D-4F12-BCFE-1EF91AD9BFCE}"/>
          </ac:spMkLst>
        </pc:spChg>
        <pc:spChg chg="add mod">
          <ac:chgData name="Domonkos Márk" userId="5b754e74-2ec2-4aaf-b9f5-cf8f0656bdfa" providerId="ADAL" clId="{F4C2286D-0DBE-4644-A538-34A6C903FB9C}" dt="2022-01-22T13:34:27.083" v="38448" actId="1076"/>
          <ac:spMkLst>
            <pc:docMk/>
            <pc:sldMk cId="3313446444" sldId="1136"/>
            <ac:spMk id="53" creationId="{319AAD7E-42E5-4542-8688-23683A549D82}"/>
          </ac:spMkLst>
        </pc:spChg>
        <pc:spChg chg="add mod">
          <ac:chgData name="Domonkos Márk" userId="5b754e74-2ec2-4aaf-b9f5-cf8f0656bdfa" providerId="ADAL" clId="{F4C2286D-0DBE-4644-A538-34A6C903FB9C}" dt="2022-01-22T13:34:27.083" v="38448" actId="1076"/>
          <ac:spMkLst>
            <pc:docMk/>
            <pc:sldMk cId="3313446444" sldId="1136"/>
            <ac:spMk id="54" creationId="{DBC2F736-7DF8-4C05-9A07-D513B2FF5A8A}"/>
          </ac:spMkLst>
        </pc:spChg>
        <pc:spChg chg="add mod">
          <ac:chgData name="Domonkos Márk" userId="5b754e74-2ec2-4aaf-b9f5-cf8f0656bdfa" providerId="ADAL" clId="{F4C2286D-0DBE-4644-A538-34A6C903FB9C}" dt="2022-01-22T13:34:27.083" v="38448" actId="1076"/>
          <ac:spMkLst>
            <pc:docMk/>
            <pc:sldMk cId="3313446444" sldId="1136"/>
            <ac:spMk id="55" creationId="{2820EA6E-4381-4F60-8102-4EAC03645A0D}"/>
          </ac:spMkLst>
        </pc:spChg>
        <pc:spChg chg="add mod">
          <ac:chgData name="Domonkos Márk" userId="5b754e74-2ec2-4aaf-b9f5-cf8f0656bdfa" providerId="ADAL" clId="{F4C2286D-0DBE-4644-A538-34A6C903FB9C}" dt="2022-01-22T13:34:27.083" v="38448" actId="1076"/>
          <ac:spMkLst>
            <pc:docMk/>
            <pc:sldMk cId="3313446444" sldId="1136"/>
            <ac:spMk id="56" creationId="{073E31AE-5219-4A6D-B416-FB54B49D933B}"/>
          </ac:spMkLst>
        </pc:spChg>
        <pc:spChg chg="add mod">
          <ac:chgData name="Domonkos Márk" userId="5b754e74-2ec2-4aaf-b9f5-cf8f0656bdfa" providerId="ADAL" clId="{F4C2286D-0DBE-4644-A538-34A6C903FB9C}" dt="2022-01-22T13:34:27.083" v="38448" actId="1076"/>
          <ac:spMkLst>
            <pc:docMk/>
            <pc:sldMk cId="3313446444" sldId="1136"/>
            <ac:spMk id="57" creationId="{16FDBAE5-2DA0-4751-9BC8-9802CFB4D288}"/>
          </ac:spMkLst>
        </pc:spChg>
        <pc:spChg chg="add mod">
          <ac:chgData name="Domonkos Márk" userId="5b754e74-2ec2-4aaf-b9f5-cf8f0656bdfa" providerId="ADAL" clId="{F4C2286D-0DBE-4644-A538-34A6C903FB9C}" dt="2022-01-22T13:34:31.093" v="38449" actId="1076"/>
          <ac:spMkLst>
            <pc:docMk/>
            <pc:sldMk cId="3313446444" sldId="1136"/>
            <ac:spMk id="58" creationId="{5787998C-6478-4062-9F7F-0977B15A18AE}"/>
          </ac:spMkLst>
        </pc:spChg>
        <pc:spChg chg="add mod">
          <ac:chgData name="Domonkos Márk" userId="5b754e74-2ec2-4aaf-b9f5-cf8f0656bdfa" providerId="ADAL" clId="{F4C2286D-0DBE-4644-A538-34A6C903FB9C}" dt="2022-01-22T13:34:54.161" v="38453" actId="1076"/>
          <ac:spMkLst>
            <pc:docMk/>
            <pc:sldMk cId="3313446444" sldId="1136"/>
            <ac:spMk id="59" creationId="{856907F6-E0A8-4AC9-B34E-4530CFA1EE2E}"/>
          </ac:spMkLst>
        </pc:spChg>
        <pc:spChg chg="add mod">
          <ac:chgData name="Domonkos Márk" userId="5b754e74-2ec2-4aaf-b9f5-cf8f0656bdfa" providerId="ADAL" clId="{F4C2286D-0DBE-4644-A538-34A6C903FB9C}" dt="2022-01-22T13:34:54.161" v="38453" actId="1076"/>
          <ac:spMkLst>
            <pc:docMk/>
            <pc:sldMk cId="3313446444" sldId="1136"/>
            <ac:spMk id="60" creationId="{9C39F650-04B9-4C61-A384-C8E99FB33805}"/>
          </ac:spMkLst>
        </pc:spChg>
        <pc:spChg chg="add mod">
          <ac:chgData name="Domonkos Márk" userId="5b754e74-2ec2-4aaf-b9f5-cf8f0656bdfa" providerId="ADAL" clId="{F4C2286D-0DBE-4644-A538-34A6C903FB9C}" dt="2022-01-22T13:35:25.013" v="38467" actId="1076"/>
          <ac:spMkLst>
            <pc:docMk/>
            <pc:sldMk cId="3313446444" sldId="1136"/>
            <ac:spMk id="61" creationId="{138FAEBD-60D6-4F9C-9A53-3E34A9FAE6A3}"/>
          </ac:spMkLst>
        </pc:spChg>
        <pc:spChg chg="add del mod">
          <ac:chgData name="Domonkos Márk" userId="5b754e74-2ec2-4aaf-b9f5-cf8f0656bdfa" providerId="ADAL" clId="{F4C2286D-0DBE-4644-A538-34A6C903FB9C}" dt="2022-01-22T13:35:04.501" v="38457" actId="478"/>
          <ac:spMkLst>
            <pc:docMk/>
            <pc:sldMk cId="3313446444" sldId="1136"/>
            <ac:spMk id="62" creationId="{B160E6BE-4C55-45A8-8714-F8A7F8C4532D}"/>
          </ac:spMkLst>
        </pc:spChg>
        <pc:spChg chg="add del mod">
          <ac:chgData name="Domonkos Márk" userId="5b754e74-2ec2-4aaf-b9f5-cf8f0656bdfa" providerId="ADAL" clId="{F4C2286D-0DBE-4644-A538-34A6C903FB9C}" dt="2022-01-22T13:35:04.501" v="38457" actId="478"/>
          <ac:spMkLst>
            <pc:docMk/>
            <pc:sldMk cId="3313446444" sldId="1136"/>
            <ac:spMk id="63" creationId="{C20F25A9-74EF-42A1-BA47-A0933D9BFE45}"/>
          </ac:spMkLst>
        </pc:spChg>
        <pc:spChg chg="add mod">
          <ac:chgData name="Domonkos Márk" userId="5b754e74-2ec2-4aaf-b9f5-cf8f0656bdfa" providerId="ADAL" clId="{F4C2286D-0DBE-4644-A538-34A6C903FB9C}" dt="2022-01-22T13:35:16.026" v="38462" actId="1076"/>
          <ac:spMkLst>
            <pc:docMk/>
            <pc:sldMk cId="3313446444" sldId="1136"/>
            <ac:spMk id="64" creationId="{965D1360-FD8B-4FF2-B9C2-03181CA14AF8}"/>
          </ac:spMkLst>
        </pc:spChg>
        <pc:spChg chg="add mod">
          <ac:chgData name="Domonkos Márk" userId="5b754e74-2ec2-4aaf-b9f5-cf8f0656bdfa" providerId="ADAL" clId="{F4C2286D-0DBE-4644-A538-34A6C903FB9C}" dt="2022-01-22T13:34:27.083" v="38448" actId="1076"/>
          <ac:spMkLst>
            <pc:docMk/>
            <pc:sldMk cId="3313446444" sldId="1136"/>
            <ac:spMk id="66" creationId="{C63C64E2-6026-4CC9-AFCD-B646B64B2189}"/>
          </ac:spMkLst>
        </pc:spChg>
        <pc:grpChg chg="add del mod">
          <ac:chgData name="Domonkos Márk" userId="5b754e74-2ec2-4aaf-b9f5-cf8f0656bdfa" providerId="ADAL" clId="{F4C2286D-0DBE-4644-A538-34A6C903FB9C}" dt="2022-01-22T13:33:55.275" v="38439" actId="478"/>
          <ac:grpSpMkLst>
            <pc:docMk/>
            <pc:sldMk cId="3313446444" sldId="1136"/>
            <ac:grpSpMk id="16" creationId="{7D837496-675B-4A66-A23A-6EE464BC7230}"/>
          </ac:grpSpMkLst>
        </pc:grpChg>
        <pc:grpChg chg="mod">
          <ac:chgData name="Domonkos Márk" userId="5b754e74-2ec2-4aaf-b9f5-cf8f0656bdfa" providerId="ADAL" clId="{F4C2286D-0DBE-4644-A538-34A6C903FB9C}" dt="2022-01-22T13:33:49.324" v="38437"/>
          <ac:grpSpMkLst>
            <pc:docMk/>
            <pc:sldMk cId="3313446444" sldId="1136"/>
            <ac:grpSpMk id="17" creationId="{6A815EE2-B478-4BE9-B539-B1277B0F7C68}"/>
          </ac:grpSpMkLst>
        </pc:grpChg>
        <pc:grpChg chg="mod">
          <ac:chgData name="Domonkos Márk" userId="5b754e74-2ec2-4aaf-b9f5-cf8f0656bdfa" providerId="ADAL" clId="{F4C2286D-0DBE-4644-A538-34A6C903FB9C}" dt="2022-01-22T13:33:49.324" v="38437"/>
          <ac:grpSpMkLst>
            <pc:docMk/>
            <pc:sldMk cId="3313446444" sldId="1136"/>
            <ac:grpSpMk id="18" creationId="{B3E05BB2-70D5-4887-846B-F9DAC260F535}"/>
          </ac:grpSpMkLst>
        </pc:grpChg>
        <pc:grpChg chg="mod">
          <ac:chgData name="Domonkos Márk" userId="5b754e74-2ec2-4aaf-b9f5-cf8f0656bdfa" providerId="ADAL" clId="{F4C2286D-0DBE-4644-A538-34A6C903FB9C}" dt="2022-01-22T13:33:49.324" v="38437"/>
          <ac:grpSpMkLst>
            <pc:docMk/>
            <pc:sldMk cId="3313446444" sldId="1136"/>
            <ac:grpSpMk id="19" creationId="{8EAF21D5-D008-4C81-8793-7C3FB4741A64}"/>
          </ac:grpSpMkLst>
        </pc:grpChg>
        <pc:grpChg chg="mod">
          <ac:chgData name="Domonkos Márk" userId="5b754e74-2ec2-4aaf-b9f5-cf8f0656bdfa" providerId="ADAL" clId="{F4C2286D-0DBE-4644-A538-34A6C903FB9C}" dt="2022-01-22T13:33:49.324" v="38437"/>
          <ac:grpSpMkLst>
            <pc:docMk/>
            <pc:sldMk cId="3313446444" sldId="1136"/>
            <ac:grpSpMk id="20" creationId="{A3B95DBC-3BE0-40E1-A8DD-1E556751413E}"/>
          </ac:grpSpMkLst>
        </pc:grpChg>
        <pc:grpChg chg="add del mod">
          <ac:chgData name="Domonkos Márk" userId="5b754e74-2ec2-4aaf-b9f5-cf8f0656bdfa" providerId="ADAL" clId="{F4C2286D-0DBE-4644-A538-34A6C903FB9C}" dt="2022-01-22T13:34:05.344" v="38442" actId="478"/>
          <ac:grpSpMkLst>
            <pc:docMk/>
            <pc:sldMk cId="3313446444" sldId="1136"/>
            <ac:grpSpMk id="39" creationId="{F62F8F2D-8951-42AD-87C8-CC8271E8D8FB}"/>
          </ac:grpSpMkLst>
        </pc:grpChg>
        <pc:grpChg chg="add mod">
          <ac:chgData name="Domonkos Márk" userId="5b754e74-2ec2-4aaf-b9f5-cf8f0656bdfa" providerId="ADAL" clId="{F4C2286D-0DBE-4644-A538-34A6C903FB9C}" dt="2022-01-22T13:34:27.083" v="38448" actId="1076"/>
          <ac:grpSpMkLst>
            <pc:docMk/>
            <pc:sldMk cId="3313446444" sldId="1136"/>
            <ac:grpSpMk id="43" creationId="{DE63815C-83CA-4587-8441-078C3B8CB8F4}"/>
          </ac:grpSpMkLst>
        </pc:grpChg>
        <pc:grpChg chg="add mod">
          <ac:chgData name="Domonkos Márk" userId="5b754e74-2ec2-4aaf-b9f5-cf8f0656bdfa" providerId="ADAL" clId="{F4C2286D-0DBE-4644-A538-34A6C903FB9C}" dt="2022-01-22T13:34:27.083" v="38448" actId="1076"/>
          <ac:grpSpMkLst>
            <pc:docMk/>
            <pc:sldMk cId="3313446444" sldId="1136"/>
            <ac:grpSpMk id="47" creationId="{49EDC440-C6B7-4FAD-8F19-6C9FF6B2B429}"/>
          </ac:grpSpMkLst>
        </pc:grpChg>
        <pc:picChg chg="add mod">
          <ac:chgData name="Domonkos Márk" userId="5b754e74-2ec2-4aaf-b9f5-cf8f0656bdfa" providerId="ADAL" clId="{F4C2286D-0DBE-4644-A538-34A6C903FB9C}" dt="2022-01-22T13:35:33.301" v="38471" actId="1076"/>
          <ac:picMkLst>
            <pc:docMk/>
            <pc:sldMk cId="3313446444" sldId="1136"/>
            <ac:picMk id="8" creationId="{1812A6B6-EFFC-4127-BE5B-6EB629FB3673}"/>
          </ac:picMkLst>
        </pc:picChg>
        <pc:picChg chg="mod">
          <ac:chgData name="Domonkos Márk" userId="5b754e74-2ec2-4aaf-b9f5-cf8f0656bdfa" providerId="ADAL" clId="{F4C2286D-0DBE-4644-A538-34A6C903FB9C}" dt="2022-01-22T13:33:49.324" v="38437"/>
          <ac:picMkLst>
            <pc:docMk/>
            <pc:sldMk cId="3313446444" sldId="1136"/>
            <ac:picMk id="21" creationId="{3A8B4F3A-02AE-4CE1-B155-ED6D5801B3B5}"/>
          </ac:picMkLst>
        </pc:picChg>
        <pc:picChg chg="mod">
          <ac:chgData name="Domonkos Márk" userId="5b754e74-2ec2-4aaf-b9f5-cf8f0656bdfa" providerId="ADAL" clId="{F4C2286D-0DBE-4644-A538-34A6C903FB9C}" dt="2022-01-22T13:33:49.324" v="38437"/>
          <ac:picMkLst>
            <pc:docMk/>
            <pc:sldMk cId="3313446444" sldId="1136"/>
            <ac:picMk id="22" creationId="{6BDEEF8D-3566-4AB5-9F2B-1DF44473ECA4}"/>
          </ac:picMkLst>
        </pc:picChg>
        <pc:picChg chg="mod">
          <ac:chgData name="Domonkos Márk" userId="5b754e74-2ec2-4aaf-b9f5-cf8f0656bdfa" providerId="ADAL" clId="{F4C2286D-0DBE-4644-A538-34A6C903FB9C}" dt="2022-01-22T13:33:49.324" v="38437"/>
          <ac:picMkLst>
            <pc:docMk/>
            <pc:sldMk cId="3313446444" sldId="1136"/>
            <ac:picMk id="23" creationId="{29E41890-F633-4384-8460-20079F0421E5}"/>
          </ac:picMkLst>
        </pc:picChg>
        <pc:picChg chg="mod">
          <ac:chgData name="Domonkos Márk" userId="5b754e74-2ec2-4aaf-b9f5-cf8f0656bdfa" providerId="ADAL" clId="{F4C2286D-0DBE-4644-A538-34A6C903FB9C}" dt="2022-01-22T13:33:49.324" v="38437"/>
          <ac:picMkLst>
            <pc:docMk/>
            <pc:sldMk cId="3313446444" sldId="1136"/>
            <ac:picMk id="25" creationId="{E1DB2A5E-4EF9-40CE-9376-46D93A93FF9D}"/>
          </ac:picMkLst>
        </pc:picChg>
        <pc:picChg chg="mod">
          <ac:chgData name="Domonkos Márk" userId="5b754e74-2ec2-4aaf-b9f5-cf8f0656bdfa" providerId="ADAL" clId="{F4C2286D-0DBE-4644-A538-34A6C903FB9C}" dt="2022-01-22T13:33:49.324" v="38437"/>
          <ac:picMkLst>
            <pc:docMk/>
            <pc:sldMk cId="3313446444" sldId="1136"/>
            <ac:picMk id="26" creationId="{93D5DDE6-0E36-4A9A-B784-82B6E168123E}"/>
          </ac:picMkLst>
        </pc:picChg>
        <pc:picChg chg="mod">
          <ac:chgData name="Domonkos Márk" userId="5b754e74-2ec2-4aaf-b9f5-cf8f0656bdfa" providerId="ADAL" clId="{F4C2286D-0DBE-4644-A538-34A6C903FB9C}" dt="2022-01-22T13:33:49.324" v="38437"/>
          <ac:picMkLst>
            <pc:docMk/>
            <pc:sldMk cId="3313446444" sldId="1136"/>
            <ac:picMk id="27" creationId="{63EEEC3F-A205-49B2-89B0-89472056A868}"/>
          </ac:picMkLst>
        </pc:picChg>
        <pc:picChg chg="mod">
          <ac:chgData name="Domonkos Márk" userId="5b754e74-2ec2-4aaf-b9f5-cf8f0656bdfa" providerId="ADAL" clId="{F4C2286D-0DBE-4644-A538-34A6C903FB9C}" dt="2022-01-22T13:33:49.324" v="38437"/>
          <ac:picMkLst>
            <pc:docMk/>
            <pc:sldMk cId="3313446444" sldId="1136"/>
            <ac:picMk id="29" creationId="{3DACBA52-060F-4689-B229-D1C1D4AB132E}"/>
          </ac:picMkLst>
        </pc:picChg>
        <pc:picChg chg="mod">
          <ac:chgData name="Domonkos Márk" userId="5b754e74-2ec2-4aaf-b9f5-cf8f0656bdfa" providerId="ADAL" clId="{F4C2286D-0DBE-4644-A538-34A6C903FB9C}" dt="2022-01-22T13:33:49.324" v="38437"/>
          <ac:picMkLst>
            <pc:docMk/>
            <pc:sldMk cId="3313446444" sldId="1136"/>
            <ac:picMk id="30" creationId="{F9A7C264-D566-4910-8752-F6CBB762810C}"/>
          </ac:picMkLst>
        </pc:picChg>
        <pc:picChg chg="mod">
          <ac:chgData name="Domonkos Márk" userId="5b754e74-2ec2-4aaf-b9f5-cf8f0656bdfa" providerId="ADAL" clId="{F4C2286D-0DBE-4644-A538-34A6C903FB9C}" dt="2022-01-22T13:33:49.324" v="38437"/>
          <ac:picMkLst>
            <pc:docMk/>
            <pc:sldMk cId="3313446444" sldId="1136"/>
            <ac:picMk id="31" creationId="{658CD45D-6272-444C-8449-19C88B08B2E3}"/>
          </ac:picMkLst>
        </pc:picChg>
        <pc:picChg chg="mod">
          <ac:chgData name="Domonkos Márk" userId="5b754e74-2ec2-4aaf-b9f5-cf8f0656bdfa" providerId="ADAL" clId="{F4C2286D-0DBE-4644-A538-34A6C903FB9C}" dt="2022-01-22T13:33:49.324" v="38437"/>
          <ac:picMkLst>
            <pc:docMk/>
            <pc:sldMk cId="3313446444" sldId="1136"/>
            <ac:picMk id="33" creationId="{9D4E68DA-D906-4B81-B72D-1FD88888CD1E}"/>
          </ac:picMkLst>
        </pc:picChg>
        <pc:picChg chg="mod">
          <ac:chgData name="Domonkos Márk" userId="5b754e74-2ec2-4aaf-b9f5-cf8f0656bdfa" providerId="ADAL" clId="{F4C2286D-0DBE-4644-A538-34A6C903FB9C}" dt="2022-01-22T13:33:49.324" v="38437"/>
          <ac:picMkLst>
            <pc:docMk/>
            <pc:sldMk cId="3313446444" sldId="1136"/>
            <ac:picMk id="34" creationId="{8678E579-7CC4-4B71-BB9F-CBAE60917DF3}"/>
          </ac:picMkLst>
        </pc:picChg>
        <pc:picChg chg="mod">
          <ac:chgData name="Domonkos Márk" userId="5b754e74-2ec2-4aaf-b9f5-cf8f0656bdfa" providerId="ADAL" clId="{F4C2286D-0DBE-4644-A538-34A6C903FB9C}" dt="2022-01-22T13:33:49.324" v="38437"/>
          <ac:picMkLst>
            <pc:docMk/>
            <pc:sldMk cId="3313446444" sldId="1136"/>
            <ac:picMk id="35" creationId="{6BCEE946-5B2D-4A6B-A8FB-A2F7A29E80CE}"/>
          </ac:picMkLst>
        </pc:picChg>
        <pc:cxnChg chg="mod">
          <ac:chgData name="Domonkos Márk" userId="5b754e74-2ec2-4aaf-b9f5-cf8f0656bdfa" providerId="ADAL" clId="{F4C2286D-0DBE-4644-A538-34A6C903FB9C}" dt="2022-01-22T13:33:49.324" v="38437"/>
          <ac:cxnSpMkLst>
            <pc:docMk/>
            <pc:sldMk cId="3313446444" sldId="1136"/>
            <ac:cxnSpMk id="40" creationId="{93BE8848-B519-494A-9E59-812E5A3F66DB}"/>
          </ac:cxnSpMkLst>
        </pc:cxnChg>
        <pc:cxnChg chg="mod">
          <ac:chgData name="Domonkos Márk" userId="5b754e74-2ec2-4aaf-b9f5-cf8f0656bdfa" providerId="ADAL" clId="{F4C2286D-0DBE-4644-A538-34A6C903FB9C}" dt="2022-01-22T13:33:49.324" v="38437"/>
          <ac:cxnSpMkLst>
            <pc:docMk/>
            <pc:sldMk cId="3313446444" sldId="1136"/>
            <ac:cxnSpMk id="41" creationId="{047EDDD7-B2F8-46A6-8D97-BB68A1BECEEF}"/>
          </ac:cxnSpMkLst>
        </pc:cxnChg>
        <pc:cxnChg chg="mod">
          <ac:chgData name="Domonkos Márk" userId="5b754e74-2ec2-4aaf-b9f5-cf8f0656bdfa" providerId="ADAL" clId="{F4C2286D-0DBE-4644-A538-34A6C903FB9C}" dt="2022-01-22T13:33:49.324" v="38437"/>
          <ac:cxnSpMkLst>
            <pc:docMk/>
            <pc:sldMk cId="3313446444" sldId="1136"/>
            <ac:cxnSpMk id="42" creationId="{E507AD59-38FA-418E-85F7-ED7516EE5CA2}"/>
          </ac:cxnSpMkLst>
        </pc:cxnChg>
        <pc:cxnChg chg="mod">
          <ac:chgData name="Domonkos Márk" userId="5b754e74-2ec2-4aaf-b9f5-cf8f0656bdfa" providerId="ADAL" clId="{F4C2286D-0DBE-4644-A538-34A6C903FB9C}" dt="2022-01-22T13:33:49.324" v="38437"/>
          <ac:cxnSpMkLst>
            <pc:docMk/>
            <pc:sldMk cId="3313446444" sldId="1136"/>
            <ac:cxnSpMk id="44" creationId="{BD135DFA-C45B-483D-8C50-7013100E8596}"/>
          </ac:cxnSpMkLst>
        </pc:cxnChg>
        <pc:cxnChg chg="mod">
          <ac:chgData name="Domonkos Márk" userId="5b754e74-2ec2-4aaf-b9f5-cf8f0656bdfa" providerId="ADAL" clId="{F4C2286D-0DBE-4644-A538-34A6C903FB9C}" dt="2022-01-22T13:33:49.324" v="38437"/>
          <ac:cxnSpMkLst>
            <pc:docMk/>
            <pc:sldMk cId="3313446444" sldId="1136"/>
            <ac:cxnSpMk id="45" creationId="{2FE10BA1-6D20-4647-9CF6-2856D94317BE}"/>
          </ac:cxnSpMkLst>
        </pc:cxnChg>
        <pc:cxnChg chg="mod">
          <ac:chgData name="Domonkos Márk" userId="5b754e74-2ec2-4aaf-b9f5-cf8f0656bdfa" providerId="ADAL" clId="{F4C2286D-0DBE-4644-A538-34A6C903FB9C}" dt="2022-01-22T13:33:49.324" v="38437"/>
          <ac:cxnSpMkLst>
            <pc:docMk/>
            <pc:sldMk cId="3313446444" sldId="1136"/>
            <ac:cxnSpMk id="46" creationId="{F25094DB-DE07-47EB-B744-6D07CC2BF85C}"/>
          </ac:cxnSpMkLst>
        </pc:cxnChg>
        <pc:cxnChg chg="mod">
          <ac:chgData name="Domonkos Márk" userId="5b754e74-2ec2-4aaf-b9f5-cf8f0656bdfa" providerId="ADAL" clId="{F4C2286D-0DBE-4644-A538-34A6C903FB9C}" dt="2022-01-22T13:33:49.324" v="38437"/>
          <ac:cxnSpMkLst>
            <pc:docMk/>
            <pc:sldMk cId="3313446444" sldId="1136"/>
            <ac:cxnSpMk id="48" creationId="{6B601BA2-5174-4472-8775-813012AC8B0C}"/>
          </ac:cxnSpMkLst>
        </pc:cxnChg>
        <pc:cxnChg chg="mod">
          <ac:chgData name="Domonkos Márk" userId="5b754e74-2ec2-4aaf-b9f5-cf8f0656bdfa" providerId="ADAL" clId="{F4C2286D-0DBE-4644-A538-34A6C903FB9C}" dt="2022-01-22T13:33:49.324" v="38437"/>
          <ac:cxnSpMkLst>
            <pc:docMk/>
            <pc:sldMk cId="3313446444" sldId="1136"/>
            <ac:cxnSpMk id="49" creationId="{B41C69C0-E1B1-4EA6-B144-4212B9EA55B8}"/>
          </ac:cxnSpMkLst>
        </pc:cxnChg>
        <pc:cxnChg chg="mod">
          <ac:chgData name="Domonkos Márk" userId="5b754e74-2ec2-4aaf-b9f5-cf8f0656bdfa" providerId="ADAL" clId="{F4C2286D-0DBE-4644-A538-34A6C903FB9C}" dt="2022-01-22T13:33:49.324" v="38437"/>
          <ac:cxnSpMkLst>
            <pc:docMk/>
            <pc:sldMk cId="3313446444" sldId="1136"/>
            <ac:cxnSpMk id="50" creationId="{CF361CC1-9554-42C0-9F4E-0BC06BA1678E}"/>
          </ac:cxnSpMkLst>
        </pc:cxnChg>
        <pc:cxnChg chg="add mod">
          <ac:chgData name="Domonkos Márk" userId="5b754e74-2ec2-4aaf-b9f5-cf8f0656bdfa" providerId="ADAL" clId="{F4C2286D-0DBE-4644-A538-34A6C903FB9C}" dt="2022-01-22T13:34:27.083" v="38448" actId="1076"/>
          <ac:cxnSpMkLst>
            <pc:docMk/>
            <pc:sldMk cId="3313446444" sldId="1136"/>
            <ac:cxnSpMk id="65" creationId="{58CB2628-D90C-466C-9E15-D2E70CA85D33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22T13:38:31.718" v="38517" actId="207"/>
        <pc:sldMkLst>
          <pc:docMk/>
          <pc:sldMk cId="677691755" sldId="1137"/>
        </pc:sldMkLst>
        <pc:spChg chg="del">
          <ac:chgData name="Domonkos Márk" userId="5b754e74-2ec2-4aaf-b9f5-cf8f0656bdfa" providerId="ADAL" clId="{F4C2286D-0DBE-4644-A538-34A6C903FB9C}" dt="2022-01-22T13:37:32.856" v="38496" actId="478"/>
          <ac:spMkLst>
            <pc:docMk/>
            <pc:sldMk cId="677691755" sldId="1137"/>
            <ac:spMk id="2" creationId="{92105E8A-304A-47C2-A4D4-D5C9867820BA}"/>
          </ac:spMkLst>
        </pc:spChg>
        <pc:spChg chg="mod">
          <ac:chgData name="Domonkos Márk" userId="5b754e74-2ec2-4aaf-b9f5-cf8f0656bdfa" providerId="ADAL" clId="{F4C2286D-0DBE-4644-A538-34A6C903FB9C}" dt="2022-01-22T13:36:51.348" v="38485" actId="20577"/>
          <ac:spMkLst>
            <pc:docMk/>
            <pc:sldMk cId="677691755" sldId="1137"/>
            <ac:spMk id="6" creationId="{D95D4A3A-8268-4C04-A100-8BFBDD7D4995}"/>
          </ac:spMkLst>
        </pc:spChg>
        <pc:spChg chg="add del mod">
          <ac:chgData name="Domonkos Márk" userId="5b754e74-2ec2-4aaf-b9f5-cf8f0656bdfa" providerId="ADAL" clId="{F4C2286D-0DBE-4644-A538-34A6C903FB9C}" dt="2022-01-22T13:37:06.712" v="38487" actId="478"/>
          <ac:spMkLst>
            <pc:docMk/>
            <pc:sldMk cId="677691755" sldId="1137"/>
            <ac:spMk id="7" creationId="{05DB6FB2-FEB4-4BB3-A543-EA9A86276927}"/>
          </ac:spMkLst>
        </pc:spChg>
        <pc:spChg chg="add del mod">
          <ac:chgData name="Domonkos Márk" userId="5b754e74-2ec2-4aaf-b9f5-cf8f0656bdfa" providerId="ADAL" clId="{F4C2286D-0DBE-4644-A538-34A6C903FB9C}" dt="2022-01-22T13:37:46.980" v="38504" actId="478"/>
          <ac:spMkLst>
            <pc:docMk/>
            <pc:sldMk cId="677691755" sldId="1137"/>
            <ac:spMk id="9" creationId="{90E1FAC9-2D9B-4EC1-A8C6-FD337473B2D2}"/>
          </ac:spMkLst>
        </pc:spChg>
        <pc:spChg chg="add del mod">
          <ac:chgData name="Domonkos Márk" userId="5b754e74-2ec2-4aaf-b9f5-cf8f0656bdfa" providerId="ADAL" clId="{F4C2286D-0DBE-4644-A538-34A6C903FB9C}" dt="2022-01-22T13:38:10.601" v="38510" actId="478"/>
          <ac:spMkLst>
            <pc:docMk/>
            <pc:sldMk cId="677691755" sldId="1137"/>
            <ac:spMk id="10" creationId="{ADA41350-D3C9-4409-9CD2-CBA09542185F}"/>
          </ac:spMkLst>
        </pc:spChg>
        <pc:spChg chg="add del mod">
          <ac:chgData name="Domonkos Márk" userId="5b754e74-2ec2-4aaf-b9f5-cf8f0656bdfa" providerId="ADAL" clId="{F4C2286D-0DBE-4644-A538-34A6C903FB9C}" dt="2022-01-22T13:37:09.608" v="38489" actId="478"/>
          <ac:spMkLst>
            <pc:docMk/>
            <pc:sldMk cId="677691755" sldId="1137"/>
            <ac:spMk id="11" creationId="{4797305A-2DC8-4129-B4A2-ED93E62327BF}"/>
          </ac:spMkLst>
        </pc:spChg>
        <pc:spChg chg="add del mod">
          <ac:chgData name="Domonkos Márk" userId="5b754e74-2ec2-4aaf-b9f5-cf8f0656bdfa" providerId="ADAL" clId="{F4C2286D-0DBE-4644-A538-34A6C903FB9C}" dt="2022-01-22T13:37:30.064" v="38495" actId="478"/>
          <ac:spMkLst>
            <pc:docMk/>
            <pc:sldMk cId="677691755" sldId="1137"/>
            <ac:spMk id="12" creationId="{4E782C7A-F128-4F04-A873-2A335E274FA9}"/>
          </ac:spMkLst>
        </pc:spChg>
        <pc:spChg chg="add del mod">
          <ac:chgData name="Domonkos Márk" userId="5b754e74-2ec2-4aaf-b9f5-cf8f0656bdfa" providerId="ADAL" clId="{F4C2286D-0DBE-4644-A538-34A6C903FB9C}" dt="2022-01-22T13:37:12.659" v="38492" actId="478"/>
          <ac:spMkLst>
            <pc:docMk/>
            <pc:sldMk cId="677691755" sldId="1137"/>
            <ac:spMk id="13" creationId="{CDAAF738-A931-46CC-AC02-0C96DDDC6101}"/>
          </ac:spMkLst>
        </pc:spChg>
        <pc:spChg chg="add mod">
          <ac:chgData name="Domonkos Márk" userId="5b754e74-2ec2-4aaf-b9f5-cf8f0656bdfa" providerId="ADAL" clId="{F4C2286D-0DBE-4644-A538-34A6C903FB9C}" dt="2022-01-22T13:38:05.685" v="38508" actId="1076"/>
          <ac:spMkLst>
            <pc:docMk/>
            <pc:sldMk cId="677691755" sldId="1137"/>
            <ac:spMk id="14" creationId="{F2475825-F3DC-4194-9E3F-22F1A095679F}"/>
          </ac:spMkLst>
        </pc:spChg>
        <pc:spChg chg="add del mod">
          <ac:chgData name="Domonkos Márk" userId="5b754e74-2ec2-4aaf-b9f5-cf8f0656bdfa" providerId="ADAL" clId="{F4C2286D-0DBE-4644-A538-34A6C903FB9C}" dt="2022-01-22T13:37:53.817" v="38506" actId="478"/>
          <ac:spMkLst>
            <pc:docMk/>
            <pc:sldMk cId="677691755" sldId="1137"/>
            <ac:spMk id="15" creationId="{90A024F8-A529-49E9-9FB9-8AC2357A9176}"/>
          </ac:spMkLst>
        </pc:spChg>
        <pc:spChg chg="mod">
          <ac:chgData name="Domonkos Márk" userId="5b754e74-2ec2-4aaf-b9f5-cf8f0656bdfa" providerId="ADAL" clId="{F4C2286D-0DBE-4644-A538-34A6C903FB9C}" dt="2022-01-22T13:37:03.446" v="38486"/>
          <ac:spMkLst>
            <pc:docMk/>
            <pc:sldMk cId="677691755" sldId="1137"/>
            <ac:spMk id="24" creationId="{D96C8D07-971C-4D6F-8FB7-3F5CBDD4AEA6}"/>
          </ac:spMkLst>
        </pc:spChg>
        <pc:spChg chg="mod">
          <ac:chgData name="Domonkos Márk" userId="5b754e74-2ec2-4aaf-b9f5-cf8f0656bdfa" providerId="ADAL" clId="{F4C2286D-0DBE-4644-A538-34A6C903FB9C}" dt="2022-01-22T13:37:03.446" v="38486"/>
          <ac:spMkLst>
            <pc:docMk/>
            <pc:sldMk cId="677691755" sldId="1137"/>
            <ac:spMk id="28" creationId="{61A2339E-A3C8-4BC6-BBE8-CDF1C15783A6}"/>
          </ac:spMkLst>
        </pc:spChg>
        <pc:spChg chg="mod">
          <ac:chgData name="Domonkos Márk" userId="5b754e74-2ec2-4aaf-b9f5-cf8f0656bdfa" providerId="ADAL" clId="{F4C2286D-0DBE-4644-A538-34A6C903FB9C}" dt="2022-01-22T13:37:03.446" v="38486"/>
          <ac:spMkLst>
            <pc:docMk/>
            <pc:sldMk cId="677691755" sldId="1137"/>
            <ac:spMk id="32" creationId="{53D304A7-BBC3-453B-A069-488EE221DBFE}"/>
          </ac:spMkLst>
        </pc:spChg>
        <pc:spChg chg="mod">
          <ac:chgData name="Domonkos Márk" userId="5b754e74-2ec2-4aaf-b9f5-cf8f0656bdfa" providerId="ADAL" clId="{F4C2286D-0DBE-4644-A538-34A6C903FB9C}" dt="2022-01-22T13:37:03.446" v="38486"/>
          <ac:spMkLst>
            <pc:docMk/>
            <pc:sldMk cId="677691755" sldId="1137"/>
            <ac:spMk id="36" creationId="{CB4CB989-B689-4F47-9F86-59EC3E78B104}"/>
          </ac:spMkLst>
        </pc:spChg>
        <pc:spChg chg="add mod">
          <ac:chgData name="Domonkos Márk" userId="5b754e74-2ec2-4aaf-b9f5-cf8f0656bdfa" providerId="ADAL" clId="{F4C2286D-0DBE-4644-A538-34A6C903FB9C}" dt="2022-01-22T13:38:05.685" v="38508" actId="1076"/>
          <ac:spMkLst>
            <pc:docMk/>
            <pc:sldMk cId="677691755" sldId="1137"/>
            <ac:spMk id="37" creationId="{C5184487-0D57-465A-9290-D90D1C15D532}"/>
          </ac:spMkLst>
        </pc:spChg>
        <pc:spChg chg="add mod">
          <ac:chgData name="Domonkos Márk" userId="5b754e74-2ec2-4aaf-b9f5-cf8f0656bdfa" providerId="ADAL" clId="{F4C2286D-0DBE-4644-A538-34A6C903FB9C}" dt="2022-01-22T13:38:05.685" v="38508" actId="1076"/>
          <ac:spMkLst>
            <pc:docMk/>
            <pc:sldMk cId="677691755" sldId="1137"/>
            <ac:spMk id="38" creationId="{A1EBBF0F-AB9B-4972-B8D7-06133AA0CF11}"/>
          </ac:spMkLst>
        </pc:spChg>
        <pc:spChg chg="add mod">
          <ac:chgData name="Domonkos Márk" userId="5b754e74-2ec2-4aaf-b9f5-cf8f0656bdfa" providerId="ADAL" clId="{F4C2286D-0DBE-4644-A538-34A6C903FB9C}" dt="2022-01-22T13:38:05.685" v="38508" actId="1076"/>
          <ac:spMkLst>
            <pc:docMk/>
            <pc:sldMk cId="677691755" sldId="1137"/>
            <ac:spMk id="51" creationId="{132B0125-C8BC-4159-92B8-844CE77D78A0}"/>
          </ac:spMkLst>
        </pc:spChg>
        <pc:spChg chg="add mod">
          <ac:chgData name="Domonkos Márk" userId="5b754e74-2ec2-4aaf-b9f5-cf8f0656bdfa" providerId="ADAL" clId="{F4C2286D-0DBE-4644-A538-34A6C903FB9C}" dt="2022-01-22T13:38:05.685" v="38508" actId="1076"/>
          <ac:spMkLst>
            <pc:docMk/>
            <pc:sldMk cId="677691755" sldId="1137"/>
            <ac:spMk id="52" creationId="{384BBA54-2072-4529-B37A-6805D26EB800}"/>
          </ac:spMkLst>
        </pc:spChg>
        <pc:spChg chg="add mod">
          <ac:chgData name="Domonkos Márk" userId="5b754e74-2ec2-4aaf-b9f5-cf8f0656bdfa" providerId="ADAL" clId="{F4C2286D-0DBE-4644-A538-34A6C903FB9C}" dt="2022-01-22T13:38:05.685" v="38508" actId="1076"/>
          <ac:spMkLst>
            <pc:docMk/>
            <pc:sldMk cId="677691755" sldId="1137"/>
            <ac:spMk id="53" creationId="{EF6BC2C1-54A0-4207-A148-6544392AFBF6}"/>
          </ac:spMkLst>
        </pc:spChg>
        <pc:spChg chg="add mod">
          <ac:chgData name="Domonkos Márk" userId="5b754e74-2ec2-4aaf-b9f5-cf8f0656bdfa" providerId="ADAL" clId="{F4C2286D-0DBE-4644-A538-34A6C903FB9C}" dt="2022-01-22T13:38:05.685" v="38508" actId="1076"/>
          <ac:spMkLst>
            <pc:docMk/>
            <pc:sldMk cId="677691755" sldId="1137"/>
            <ac:spMk id="54" creationId="{519C8FDE-A4D7-4510-98B3-CA368F889349}"/>
          </ac:spMkLst>
        </pc:spChg>
        <pc:spChg chg="add mod">
          <ac:chgData name="Domonkos Márk" userId="5b754e74-2ec2-4aaf-b9f5-cf8f0656bdfa" providerId="ADAL" clId="{F4C2286D-0DBE-4644-A538-34A6C903FB9C}" dt="2022-01-22T13:38:05.685" v="38508" actId="1076"/>
          <ac:spMkLst>
            <pc:docMk/>
            <pc:sldMk cId="677691755" sldId="1137"/>
            <ac:spMk id="55" creationId="{C5977A1E-164D-4194-B89E-7AB4A9FFEA4B}"/>
          </ac:spMkLst>
        </pc:spChg>
        <pc:spChg chg="add mod">
          <ac:chgData name="Domonkos Márk" userId="5b754e74-2ec2-4aaf-b9f5-cf8f0656bdfa" providerId="ADAL" clId="{F4C2286D-0DBE-4644-A538-34A6C903FB9C}" dt="2022-01-22T13:38:05.685" v="38508" actId="1076"/>
          <ac:spMkLst>
            <pc:docMk/>
            <pc:sldMk cId="677691755" sldId="1137"/>
            <ac:spMk id="56" creationId="{49DEB1E1-0D17-4729-80FC-8D079E368CBB}"/>
          </ac:spMkLst>
        </pc:spChg>
        <pc:spChg chg="add mod">
          <ac:chgData name="Domonkos Márk" userId="5b754e74-2ec2-4aaf-b9f5-cf8f0656bdfa" providerId="ADAL" clId="{F4C2286D-0DBE-4644-A538-34A6C903FB9C}" dt="2022-01-22T13:38:05.685" v="38508" actId="1076"/>
          <ac:spMkLst>
            <pc:docMk/>
            <pc:sldMk cId="677691755" sldId="1137"/>
            <ac:spMk id="57" creationId="{7CCA5B6D-FB39-4822-B709-29075572C8E2}"/>
          </ac:spMkLst>
        </pc:spChg>
        <pc:spChg chg="add del mod">
          <ac:chgData name="Domonkos Márk" userId="5b754e74-2ec2-4aaf-b9f5-cf8f0656bdfa" providerId="ADAL" clId="{F4C2286D-0DBE-4644-A538-34A6C903FB9C}" dt="2022-01-22T13:37:58.033" v="38507" actId="478"/>
          <ac:spMkLst>
            <pc:docMk/>
            <pc:sldMk cId="677691755" sldId="1137"/>
            <ac:spMk id="58" creationId="{17338241-6D2E-4817-98F7-08AE5EEDCE45}"/>
          </ac:spMkLst>
        </pc:spChg>
        <pc:spChg chg="add del mod">
          <ac:chgData name="Domonkos Márk" userId="5b754e74-2ec2-4aaf-b9f5-cf8f0656bdfa" providerId="ADAL" clId="{F4C2286D-0DBE-4644-A538-34A6C903FB9C}" dt="2022-01-22T13:37:24.219" v="38494" actId="478"/>
          <ac:spMkLst>
            <pc:docMk/>
            <pc:sldMk cId="677691755" sldId="1137"/>
            <ac:spMk id="59" creationId="{5E62A221-8D28-4ED8-B9BF-B2EDCAC92883}"/>
          </ac:spMkLst>
        </pc:spChg>
        <pc:spChg chg="add del mod">
          <ac:chgData name="Domonkos Márk" userId="5b754e74-2ec2-4aaf-b9f5-cf8f0656bdfa" providerId="ADAL" clId="{F4C2286D-0DBE-4644-A538-34A6C903FB9C}" dt="2022-01-22T13:37:20.895" v="38493" actId="478"/>
          <ac:spMkLst>
            <pc:docMk/>
            <pc:sldMk cId="677691755" sldId="1137"/>
            <ac:spMk id="60" creationId="{31563D5A-ABD4-42A5-A767-93AFF58EF1F1}"/>
          </ac:spMkLst>
        </pc:spChg>
        <pc:spChg chg="add del mod">
          <ac:chgData name="Domonkos Márk" userId="5b754e74-2ec2-4aaf-b9f5-cf8f0656bdfa" providerId="ADAL" clId="{F4C2286D-0DBE-4644-A538-34A6C903FB9C}" dt="2022-01-22T13:37:11.574" v="38490" actId="478"/>
          <ac:spMkLst>
            <pc:docMk/>
            <pc:sldMk cId="677691755" sldId="1137"/>
            <ac:spMk id="61" creationId="{D5BA7B2B-2427-4A92-AB25-AFC9D5B6E170}"/>
          </ac:spMkLst>
        </pc:spChg>
        <pc:spChg chg="add mod">
          <ac:chgData name="Domonkos Márk" userId="5b754e74-2ec2-4aaf-b9f5-cf8f0656bdfa" providerId="ADAL" clId="{F4C2286D-0DBE-4644-A538-34A6C903FB9C}" dt="2022-01-22T13:38:31.718" v="38517" actId="207"/>
          <ac:spMkLst>
            <pc:docMk/>
            <pc:sldMk cId="677691755" sldId="1137"/>
            <ac:spMk id="62" creationId="{D9ECD37F-7EFB-4A57-8AAE-433B42A5CF55}"/>
          </ac:spMkLst>
        </pc:spChg>
        <pc:spChg chg="add del mod">
          <ac:chgData name="Domonkos Márk" userId="5b754e74-2ec2-4aaf-b9f5-cf8f0656bdfa" providerId="ADAL" clId="{F4C2286D-0DBE-4644-A538-34A6C903FB9C}" dt="2022-01-22T13:37:38.294" v="38498" actId="478"/>
          <ac:spMkLst>
            <pc:docMk/>
            <pc:sldMk cId="677691755" sldId="1137"/>
            <ac:spMk id="63" creationId="{12ABD8B1-1653-4358-A92E-4F28C40D6E3D}"/>
          </ac:spMkLst>
        </pc:spChg>
        <pc:spChg chg="add del mod">
          <ac:chgData name="Domonkos Márk" userId="5b754e74-2ec2-4aaf-b9f5-cf8f0656bdfa" providerId="ADAL" clId="{F4C2286D-0DBE-4644-A538-34A6C903FB9C}" dt="2022-01-22T13:37:12.089" v="38491" actId="478"/>
          <ac:spMkLst>
            <pc:docMk/>
            <pc:sldMk cId="677691755" sldId="1137"/>
            <ac:spMk id="64" creationId="{E5B32281-3936-4E29-BA90-224921764CD4}"/>
          </ac:spMkLst>
        </pc:spChg>
        <pc:spChg chg="add mod">
          <ac:chgData name="Domonkos Márk" userId="5b754e74-2ec2-4aaf-b9f5-cf8f0656bdfa" providerId="ADAL" clId="{F4C2286D-0DBE-4644-A538-34A6C903FB9C}" dt="2022-01-22T13:38:05.685" v="38508" actId="1076"/>
          <ac:spMkLst>
            <pc:docMk/>
            <pc:sldMk cId="677691755" sldId="1137"/>
            <ac:spMk id="66" creationId="{DD201646-DF27-423D-84BB-26FEC070628F}"/>
          </ac:spMkLst>
        </pc:spChg>
        <pc:grpChg chg="add mod">
          <ac:chgData name="Domonkos Márk" userId="5b754e74-2ec2-4aaf-b9f5-cf8f0656bdfa" providerId="ADAL" clId="{F4C2286D-0DBE-4644-A538-34A6C903FB9C}" dt="2022-01-22T13:37:52.158" v="38505" actId="1076"/>
          <ac:grpSpMkLst>
            <pc:docMk/>
            <pc:sldMk cId="677691755" sldId="1137"/>
            <ac:grpSpMk id="16" creationId="{59140678-485B-4E1F-9BED-1FC05678D0B9}"/>
          </ac:grpSpMkLst>
        </pc:grpChg>
        <pc:grpChg chg="mod">
          <ac:chgData name="Domonkos Márk" userId="5b754e74-2ec2-4aaf-b9f5-cf8f0656bdfa" providerId="ADAL" clId="{F4C2286D-0DBE-4644-A538-34A6C903FB9C}" dt="2022-01-22T13:37:03.446" v="38486"/>
          <ac:grpSpMkLst>
            <pc:docMk/>
            <pc:sldMk cId="677691755" sldId="1137"/>
            <ac:grpSpMk id="17" creationId="{8BDA185F-EFBE-42F6-A2E5-815E579B3B2A}"/>
          </ac:grpSpMkLst>
        </pc:grpChg>
        <pc:grpChg chg="mod">
          <ac:chgData name="Domonkos Márk" userId="5b754e74-2ec2-4aaf-b9f5-cf8f0656bdfa" providerId="ADAL" clId="{F4C2286D-0DBE-4644-A538-34A6C903FB9C}" dt="2022-01-22T13:37:03.446" v="38486"/>
          <ac:grpSpMkLst>
            <pc:docMk/>
            <pc:sldMk cId="677691755" sldId="1137"/>
            <ac:grpSpMk id="18" creationId="{5189A0A8-1B32-4374-9D06-E1516CFF71DC}"/>
          </ac:grpSpMkLst>
        </pc:grpChg>
        <pc:grpChg chg="mod">
          <ac:chgData name="Domonkos Márk" userId="5b754e74-2ec2-4aaf-b9f5-cf8f0656bdfa" providerId="ADAL" clId="{F4C2286D-0DBE-4644-A538-34A6C903FB9C}" dt="2022-01-22T13:37:03.446" v="38486"/>
          <ac:grpSpMkLst>
            <pc:docMk/>
            <pc:sldMk cId="677691755" sldId="1137"/>
            <ac:grpSpMk id="19" creationId="{D3B66EE4-416F-4BB9-915E-64936F9878FE}"/>
          </ac:grpSpMkLst>
        </pc:grpChg>
        <pc:grpChg chg="mod">
          <ac:chgData name="Domonkos Márk" userId="5b754e74-2ec2-4aaf-b9f5-cf8f0656bdfa" providerId="ADAL" clId="{F4C2286D-0DBE-4644-A538-34A6C903FB9C}" dt="2022-01-22T13:37:03.446" v="38486"/>
          <ac:grpSpMkLst>
            <pc:docMk/>
            <pc:sldMk cId="677691755" sldId="1137"/>
            <ac:grpSpMk id="20" creationId="{6B2D97AE-7A0B-45E1-86C6-D43F95415AAF}"/>
          </ac:grpSpMkLst>
        </pc:grpChg>
        <pc:grpChg chg="add mod">
          <ac:chgData name="Domonkos Márk" userId="5b754e74-2ec2-4aaf-b9f5-cf8f0656bdfa" providerId="ADAL" clId="{F4C2286D-0DBE-4644-A538-34A6C903FB9C}" dt="2022-01-22T13:38:05.685" v="38508" actId="1076"/>
          <ac:grpSpMkLst>
            <pc:docMk/>
            <pc:sldMk cId="677691755" sldId="1137"/>
            <ac:grpSpMk id="39" creationId="{BD3EBC51-BD63-4422-A675-2043508964C3}"/>
          </ac:grpSpMkLst>
        </pc:grpChg>
        <pc:grpChg chg="add mod">
          <ac:chgData name="Domonkos Márk" userId="5b754e74-2ec2-4aaf-b9f5-cf8f0656bdfa" providerId="ADAL" clId="{F4C2286D-0DBE-4644-A538-34A6C903FB9C}" dt="2022-01-22T13:38:05.685" v="38508" actId="1076"/>
          <ac:grpSpMkLst>
            <pc:docMk/>
            <pc:sldMk cId="677691755" sldId="1137"/>
            <ac:grpSpMk id="43" creationId="{5E27ED46-3EA0-4B1B-9C61-718130D4B3C1}"/>
          </ac:grpSpMkLst>
        </pc:grpChg>
        <pc:grpChg chg="add mod">
          <ac:chgData name="Domonkos Márk" userId="5b754e74-2ec2-4aaf-b9f5-cf8f0656bdfa" providerId="ADAL" clId="{F4C2286D-0DBE-4644-A538-34A6C903FB9C}" dt="2022-01-22T13:38:05.685" v="38508" actId="1076"/>
          <ac:grpSpMkLst>
            <pc:docMk/>
            <pc:sldMk cId="677691755" sldId="1137"/>
            <ac:grpSpMk id="47" creationId="{052CC17B-CE64-477F-A3B1-405A958A5458}"/>
          </ac:grpSpMkLst>
        </pc:grpChg>
        <pc:picChg chg="add del mod">
          <ac:chgData name="Domonkos Márk" userId="5b754e74-2ec2-4aaf-b9f5-cf8f0656bdfa" providerId="ADAL" clId="{F4C2286D-0DBE-4644-A538-34A6C903FB9C}" dt="2022-01-22T13:37:08.742" v="38488" actId="478"/>
          <ac:picMkLst>
            <pc:docMk/>
            <pc:sldMk cId="677691755" sldId="1137"/>
            <ac:picMk id="8" creationId="{FCE6EE9B-3EF4-4DB0-8426-B28792755BE0}"/>
          </ac:picMkLst>
        </pc:picChg>
        <pc:picChg chg="mod">
          <ac:chgData name="Domonkos Márk" userId="5b754e74-2ec2-4aaf-b9f5-cf8f0656bdfa" providerId="ADAL" clId="{F4C2286D-0DBE-4644-A538-34A6C903FB9C}" dt="2022-01-22T13:37:03.446" v="38486"/>
          <ac:picMkLst>
            <pc:docMk/>
            <pc:sldMk cId="677691755" sldId="1137"/>
            <ac:picMk id="21" creationId="{12B79186-E3B5-46C2-BC0C-EDEB8B562E3E}"/>
          </ac:picMkLst>
        </pc:picChg>
        <pc:picChg chg="mod">
          <ac:chgData name="Domonkos Márk" userId="5b754e74-2ec2-4aaf-b9f5-cf8f0656bdfa" providerId="ADAL" clId="{F4C2286D-0DBE-4644-A538-34A6C903FB9C}" dt="2022-01-22T13:37:03.446" v="38486"/>
          <ac:picMkLst>
            <pc:docMk/>
            <pc:sldMk cId="677691755" sldId="1137"/>
            <ac:picMk id="22" creationId="{348EE3D8-9A59-400E-8019-16FCFC2DDA52}"/>
          </ac:picMkLst>
        </pc:picChg>
        <pc:picChg chg="mod">
          <ac:chgData name="Domonkos Márk" userId="5b754e74-2ec2-4aaf-b9f5-cf8f0656bdfa" providerId="ADAL" clId="{F4C2286D-0DBE-4644-A538-34A6C903FB9C}" dt="2022-01-22T13:37:03.446" v="38486"/>
          <ac:picMkLst>
            <pc:docMk/>
            <pc:sldMk cId="677691755" sldId="1137"/>
            <ac:picMk id="23" creationId="{3EE71438-D998-48E0-8D74-74F30FCE4942}"/>
          </ac:picMkLst>
        </pc:picChg>
        <pc:picChg chg="mod">
          <ac:chgData name="Domonkos Márk" userId="5b754e74-2ec2-4aaf-b9f5-cf8f0656bdfa" providerId="ADAL" clId="{F4C2286D-0DBE-4644-A538-34A6C903FB9C}" dt="2022-01-22T13:37:03.446" v="38486"/>
          <ac:picMkLst>
            <pc:docMk/>
            <pc:sldMk cId="677691755" sldId="1137"/>
            <ac:picMk id="25" creationId="{9F1AE161-D757-4230-A431-18577AB0C9A1}"/>
          </ac:picMkLst>
        </pc:picChg>
        <pc:picChg chg="mod">
          <ac:chgData name="Domonkos Márk" userId="5b754e74-2ec2-4aaf-b9f5-cf8f0656bdfa" providerId="ADAL" clId="{F4C2286D-0DBE-4644-A538-34A6C903FB9C}" dt="2022-01-22T13:37:03.446" v="38486"/>
          <ac:picMkLst>
            <pc:docMk/>
            <pc:sldMk cId="677691755" sldId="1137"/>
            <ac:picMk id="26" creationId="{FDE30684-80C1-4A88-8093-48D7E9F0A0C0}"/>
          </ac:picMkLst>
        </pc:picChg>
        <pc:picChg chg="mod">
          <ac:chgData name="Domonkos Márk" userId="5b754e74-2ec2-4aaf-b9f5-cf8f0656bdfa" providerId="ADAL" clId="{F4C2286D-0DBE-4644-A538-34A6C903FB9C}" dt="2022-01-22T13:37:03.446" v="38486"/>
          <ac:picMkLst>
            <pc:docMk/>
            <pc:sldMk cId="677691755" sldId="1137"/>
            <ac:picMk id="27" creationId="{6D657200-B27F-41A8-8FEB-D3F28EA1E935}"/>
          </ac:picMkLst>
        </pc:picChg>
        <pc:picChg chg="mod">
          <ac:chgData name="Domonkos Márk" userId="5b754e74-2ec2-4aaf-b9f5-cf8f0656bdfa" providerId="ADAL" clId="{F4C2286D-0DBE-4644-A538-34A6C903FB9C}" dt="2022-01-22T13:37:03.446" v="38486"/>
          <ac:picMkLst>
            <pc:docMk/>
            <pc:sldMk cId="677691755" sldId="1137"/>
            <ac:picMk id="29" creationId="{B4F189E9-3187-4942-8052-73287FD21812}"/>
          </ac:picMkLst>
        </pc:picChg>
        <pc:picChg chg="mod">
          <ac:chgData name="Domonkos Márk" userId="5b754e74-2ec2-4aaf-b9f5-cf8f0656bdfa" providerId="ADAL" clId="{F4C2286D-0DBE-4644-A538-34A6C903FB9C}" dt="2022-01-22T13:37:03.446" v="38486"/>
          <ac:picMkLst>
            <pc:docMk/>
            <pc:sldMk cId="677691755" sldId="1137"/>
            <ac:picMk id="30" creationId="{27C2B968-2954-43D5-A65C-06312C14DE55}"/>
          </ac:picMkLst>
        </pc:picChg>
        <pc:picChg chg="mod">
          <ac:chgData name="Domonkos Márk" userId="5b754e74-2ec2-4aaf-b9f5-cf8f0656bdfa" providerId="ADAL" clId="{F4C2286D-0DBE-4644-A538-34A6C903FB9C}" dt="2022-01-22T13:37:03.446" v="38486"/>
          <ac:picMkLst>
            <pc:docMk/>
            <pc:sldMk cId="677691755" sldId="1137"/>
            <ac:picMk id="31" creationId="{E9C5A9F4-4281-4E25-A038-49E37EC21927}"/>
          </ac:picMkLst>
        </pc:picChg>
        <pc:picChg chg="mod">
          <ac:chgData name="Domonkos Márk" userId="5b754e74-2ec2-4aaf-b9f5-cf8f0656bdfa" providerId="ADAL" clId="{F4C2286D-0DBE-4644-A538-34A6C903FB9C}" dt="2022-01-22T13:37:03.446" v="38486"/>
          <ac:picMkLst>
            <pc:docMk/>
            <pc:sldMk cId="677691755" sldId="1137"/>
            <ac:picMk id="33" creationId="{227C771F-EBBC-496C-B1FB-8736D5AB5B6F}"/>
          </ac:picMkLst>
        </pc:picChg>
        <pc:picChg chg="mod">
          <ac:chgData name="Domonkos Márk" userId="5b754e74-2ec2-4aaf-b9f5-cf8f0656bdfa" providerId="ADAL" clId="{F4C2286D-0DBE-4644-A538-34A6C903FB9C}" dt="2022-01-22T13:37:03.446" v="38486"/>
          <ac:picMkLst>
            <pc:docMk/>
            <pc:sldMk cId="677691755" sldId="1137"/>
            <ac:picMk id="34" creationId="{002FB245-B313-4A98-AA35-8F46472D1A52}"/>
          </ac:picMkLst>
        </pc:picChg>
        <pc:picChg chg="mod">
          <ac:chgData name="Domonkos Márk" userId="5b754e74-2ec2-4aaf-b9f5-cf8f0656bdfa" providerId="ADAL" clId="{F4C2286D-0DBE-4644-A538-34A6C903FB9C}" dt="2022-01-22T13:37:03.446" v="38486"/>
          <ac:picMkLst>
            <pc:docMk/>
            <pc:sldMk cId="677691755" sldId="1137"/>
            <ac:picMk id="35" creationId="{8C82B09E-0F52-4454-856D-11824EA0E01A}"/>
          </ac:picMkLst>
        </pc:picChg>
        <pc:cxnChg chg="mod">
          <ac:chgData name="Domonkos Márk" userId="5b754e74-2ec2-4aaf-b9f5-cf8f0656bdfa" providerId="ADAL" clId="{F4C2286D-0DBE-4644-A538-34A6C903FB9C}" dt="2022-01-22T13:37:03.446" v="38486"/>
          <ac:cxnSpMkLst>
            <pc:docMk/>
            <pc:sldMk cId="677691755" sldId="1137"/>
            <ac:cxnSpMk id="40" creationId="{1B427B22-12D2-4FF0-8926-59F1F087069B}"/>
          </ac:cxnSpMkLst>
        </pc:cxnChg>
        <pc:cxnChg chg="mod">
          <ac:chgData name="Domonkos Márk" userId="5b754e74-2ec2-4aaf-b9f5-cf8f0656bdfa" providerId="ADAL" clId="{F4C2286D-0DBE-4644-A538-34A6C903FB9C}" dt="2022-01-22T13:37:03.446" v="38486"/>
          <ac:cxnSpMkLst>
            <pc:docMk/>
            <pc:sldMk cId="677691755" sldId="1137"/>
            <ac:cxnSpMk id="41" creationId="{2D3C0133-A4D0-4ADA-A78F-7771C5133703}"/>
          </ac:cxnSpMkLst>
        </pc:cxnChg>
        <pc:cxnChg chg="mod">
          <ac:chgData name="Domonkos Márk" userId="5b754e74-2ec2-4aaf-b9f5-cf8f0656bdfa" providerId="ADAL" clId="{F4C2286D-0DBE-4644-A538-34A6C903FB9C}" dt="2022-01-22T13:37:03.446" v="38486"/>
          <ac:cxnSpMkLst>
            <pc:docMk/>
            <pc:sldMk cId="677691755" sldId="1137"/>
            <ac:cxnSpMk id="42" creationId="{FCB9ABEB-5893-422D-ABDC-66862EA7E025}"/>
          </ac:cxnSpMkLst>
        </pc:cxnChg>
        <pc:cxnChg chg="mod">
          <ac:chgData name="Domonkos Márk" userId="5b754e74-2ec2-4aaf-b9f5-cf8f0656bdfa" providerId="ADAL" clId="{F4C2286D-0DBE-4644-A538-34A6C903FB9C}" dt="2022-01-22T13:37:03.446" v="38486"/>
          <ac:cxnSpMkLst>
            <pc:docMk/>
            <pc:sldMk cId="677691755" sldId="1137"/>
            <ac:cxnSpMk id="44" creationId="{0516BE5A-0F1F-41F8-B854-8E8C42E13B28}"/>
          </ac:cxnSpMkLst>
        </pc:cxnChg>
        <pc:cxnChg chg="mod">
          <ac:chgData name="Domonkos Márk" userId="5b754e74-2ec2-4aaf-b9f5-cf8f0656bdfa" providerId="ADAL" clId="{F4C2286D-0DBE-4644-A538-34A6C903FB9C}" dt="2022-01-22T13:37:03.446" v="38486"/>
          <ac:cxnSpMkLst>
            <pc:docMk/>
            <pc:sldMk cId="677691755" sldId="1137"/>
            <ac:cxnSpMk id="45" creationId="{6883B057-5BE5-40BD-BEDF-1A0CDB80E348}"/>
          </ac:cxnSpMkLst>
        </pc:cxnChg>
        <pc:cxnChg chg="mod">
          <ac:chgData name="Domonkos Márk" userId="5b754e74-2ec2-4aaf-b9f5-cf8f0656bdfa" providerId="ADAL" clId="{F4C2286D-0DBE-4644-A538-34A6C903FB9C}" dt="2022-01-22T13:37:03.446" v="38486"/>
          <ac:cxnSpMkLst>
            <pc:docMk/>
            <pc:sldMk cId="677691755" sldId="1137"/>
            <ac:cxnSpMk id="46" creationId="{779F0B4C-E8E0-430F-B94B-B161B4F157C4}"/>
          </ac:cxnSpMkLst>
        </pc:cxnChg>
        <pc:cxnChg chg="mod">
          <ac:chgData name="Domonkos Márk" userId="5b754e74-2ec2-4aaf-b9f5-cf8f0656bdfa" providerId="ADAL" clId="{F4C2286D-0DBE-4644-A538-34A6C903FB9C}" dt="2022-01-22T13:37:03.446" v="38486"/>
          <ac:cxnSpMkLst>
            <pc:docMk/>
            <pc:sldMk cId="677691755" sldId="1137"/>
            <ac:cxnSpMk id="48" creationId="{DF2C2542-4580-49CA-A38B-6BC45282A142}"/>
          </ac:cxnSpMkLst>
        </pc:cxnChg>
        <pc:cxnChg chg="mod">
          <ac:chgData name="Domonkos Márk" userId="5b754e74-2ec2-4aaf-b9f5-cf8f0656bdfa" providerId="ADAL" clId="{F4C2286D-0DBE-4644-A538-34A6C903FB9C}" dt="2022-01-22T13:37:03.446" v="38486"/>
          <ac:cxnSpMkLst>
            <pc:docMk/>
            <pc:sldMk cId="677691755" sldId="1137"/>
            <ac:cxnSpMk id="49" creationId="{7F11B631-3B48-47B0-AFF4-BA8892A6A7A5}"/>
          </ac:cxnSpMkLst>
        </pc:cxnChg>
        <pc:cxnChg chg="mod">
          <ac:chgData name="Domonkos Márk" userId="5b754e74-2ec2-4aaf-b9f5-cf8f0656bdfa" providerId="ADAL" clId="{F4C2286D-0DBE-4644-A538-34A6C903FB9C}" dt="2022-01-22T13:37:03.446" v="38486"/>
          <ac:cxnSpMkLst>
            <pc:docMk/>
            <pc:sldMk cId="677691755" sldId="1137"/>
            <ac:cxnSpMk id="50" creationId="{33696653-76A6-4C5C-9BE0-3002F9E80801}"/>
          </ac:cxnSpMkLst>
        </pc:cxnChg>
        <pc:cxnChg chg="add mod">
          <ac:chgData name="Domonkos Márk" userId="5b754e74-2ec2-4aaf-b9f5-cf8f0656bdfa" providerId="ADAL" clId="{F4C2286D-0DBE-4644-A538-34A6C903FB9C}" dt="2022-01-22T13:38:05.685" v="38508" actId="1076"/>
          <ac:cxnSpMkLst>
            <pc:docMk/>
            <pc:sldMk cId="677691755" sldId="1137"/>
            <ac:cxnSpMk id="65" creationId="{0F6CD740-E9DD-45AF-964C-0C95BFAAC373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22T15:24:43.651" v="38542"/>
        <pc:sldMkLst>
          <pc:docMk/>
          <pc:sldMk cId="1729955647" sldId="1138"/>
        </pc:sldMkLst>
        <pc:spChg chg="del">
          <ac:chgData name="Domonkos Márk" userId="5b754e74-2ec2-4aaf-b9f5-cf8f0656bdfa" providerId="ADAL" clId="{F4C2286D-0DBE-4644-A538-34A6C903FB9C}" dt="2022-01-22T15:24:43.651" v="38542"/>
          <ac:spMkLst>
            <pc:docMk/>
            <pc:sldMk cId="1729955647" sldId="1138"/>
            <ac:spMk id="2" creationId="{01D0EE57-EE31-4068-94B2-C86A6E4A784B}"/>
          </ac:spMkLst>
        </pc:spChg>
        <pc:spChg chg="mod">
          <ac:chgData name="Domonkos Márk" userId="5b754e74-2ec2-4aaf-b9f5-cf8f0656bdfa" providerId="ADAL" clId="{F4C2286D-0DBE-4644-A538-34A6C903FB9C}" dt="2022-01-22T15:24:40.200" v="38541"/>
          <ac:spMkLst>
            <pc:docMk/>
            <pc:sldMk cId="1729955647" sldId="1138"/>
            <ac:spMk id="6" creationId="{71F16E4D-68C2-42A7-91B5-E69E234EB46B}"/>
          </ac:spMkLst>
        </pc:spChg>
        <pc:picChg chg="add mod">
          <ac:chgData name="Domonkos Márk" userId="5b754e74-2ec2-4aaf-b9f5-cf8f0656bdfa" providerId="ADAL" clId="{F4C2286D-0DBE-4644-A538-34A6C903FB9C}" dt="2022-01-22T15:24:43.651" v="38542"/>
          <ac:picMkLst>
            <pc:docMk/>
            <pc:sldMk cId="1729955647" sldId="1138"/>
            <ac:picMk id="7" creationId="{E26D678A-76C1-466F-9E26-2C3560149603}"/>
          </ac:picMkLst>
        </pc:picChg>
      </pc:sldChg>
      <pc:sldChg chg="modSp new mod ord">
        <pc:chgData name="Domonkos Márk" userId="5b754e74-2ec2-4aaf-b9f5-cf8f0656bdfa" providerId="ADAL" clId="{F4C2286D-0DBE-4644-A538-34A6C903FB9C}" dt="2022-01-22T15:46:40.744" v="39005" actId="20577"/>
        <pc:sldMkLst>
          <pc:docMk/>
          <pc:sldMk cId="1090387163" sldId="1139"/>
        </pc:sldMkLst>
        <pc:spChg chg="mod">
          <ac:chgData name="Domonkos Márk" userId="5b754e74-2ec2-4aaf-b9f5-cf8f0656bdfa" providerId="ADAL" clId="{F4C2286D-0DBE-4644-A538-34A6C903FB9C}" dt="2022-01-22T15:46:40.744" v="39005" actId="20577"/>
          <ac:spMkLst>
            <pc:docMk/>
            <pc:sldMk cId="1090387163" sldId="1139"/>
            <ac:spMk id="2" creationId="{276F5F68-1959-4E9D-A12F-02C93B02D557}"/>
          </ac:spMkLst>
        </pc:spChg>
        <pc:spChg chg="mod">
          <ac:chgData name="Domonkos Márk" userId="5b754e74-2ec2-4aaf-b9f5-cf8f0656bdfa" providerId="ADAL" clId="{F4C2286D-0DBE-4644-A538-34A6C903FB9C}" dt="2022-01-22T15:43:58.507" v="38969" actId="20577"/>
          <ac:spMkLst>
            <pc:docMk/>
            <pc:sldMk cId="1090387163" sldId="1139"/>
            <ac:spMk id="6" creationId="{1F5E2EE7-8658-4695-887B-67A24B760D0C}"/>
          </ac:spMkLst>
        </pc:spChg>
      </pc:sldChg>
      <pc:sldChg chg="addSp delSp modSp add mod ord">
        <pc:chgData name="Domonkos Márk" userId="5b754e74-2ec2-4aaf-b9f5-cf8f0656bdfa" providerId="ADAL" clId="{F4C2286D-0DBE-4644-A538-34A6C903FB9C}" dt="2022-01-22T15:42:22.131" v="38945"/>
        <pc:sldMkLst>
          <pc:docMk/>
          <pc:sldMk cId="1822768827" sldId="1140"/>
        </pc:sldMkLst>
        <pc:spChg chg="add mod">
          <ac:chgData name="Domonkos Márk" userId="5b754e74-2ec2-4aaf-b9f5-cf8f0656bdfa" providerId="ADAL" clId="{F4C2286D-0DBE-4644-A538-34A6C903FB9C}" dt="2022-01-22T15:26:01.618" v="38571" actId="1076"/>
          <ac:spMkLst>
            <pc:docMk/>
            <pc:sldMk cId="1822768827" sldId="1140"/>
            <ac:spMk id="14" creationId="{9CB7E440-EEF1-4036-B8D1-171080101A0B}"/>
          </ac:spMkLst>
        </pc:spChg>
        <pc:spChg chg="add mod">
          <ac:chgData name="Domonkos Márk" userId="5b754e74-2ec2-4aaf-b9f5-cf8f0656bdfa" providerId="ADAL" clId="{F4C2286D-0DBE-4644-A538-34A6C903FB9C}" dt="2022-01-22T15:26:14.455" v="38577" actId="1076"/>
          <ac:spMkLst>
            <pc:docMk/>
            <pc:sldMk cId="1822768827" sldId="1140"/>
            <ac:spMk id="15" creationId="{8D0502A7-5CF9-4693-A495-92D424B88891}"/>
          </ac:spMkLst>
        </pc:spChg>
        <pc:graphicFrameChg chg="mod">
          <ac:chgData name="Domonkos Márk" userId="5b754e74-2ec2-4aaf-b9f5-cf8f0656bdfa" providerId="ADAL" clId="{F4C2286D-0DBE-4644-A538-34A6C903FB9C}" dt="2022-01-22T15:25:32.824" v="38550" actId="1076"/>
          <ac:graphicFrameMkLst>
            <pc:docMk/>
            <pc:sldMk cId="1822768827" sldId="1140"/>
            <ac:graphicFrameMk id="10" creationId="{7E396034-1B4C-4630-BC25-947DF2197BC7}"/>
          </ac:graphicFrameMkLst>
        </pc:graphicFrameChg>
        <pc:picChg chg="del">
          <ac:chgData name="Domonkos Márk" userId="5b754e74-2ec2-4aaf-b9f5-cf8f0656bdfa" providerId="ADAL" clId="{F4C2286D-0DBE-4644-A538-34A6C903FB9C}" dt="2022-01-22T15:25:22.710" v="38545" actId="478"/>
          <ac:picMkLst>
            <pc:docMk/>
            <pc:sldMk cId="1822768827" sldId="1140"/>
            <ac:picMk id="7" creationId="{B05E7209-C424-46A7-8232-B7D0A63317E8}"/>
          </ac:picMkLst>
        </pc:picChg>
        <pc:picChg chg="del">
          <ac:chgData name="Domonkos Márk" userId="5b754e74-2ec2-4aaf-b9f5-cf8f0656bdfa" providerId="ADAL" clId="{F4C2286D-0DBE-4644-A538-34A6C903FB9C}" dt="2022-01-22T15:25:23.298" v="38546" actId="478"/>
          <ac:picMkLst>
            <pc:docMk/>
            <pc:sldMk cId="1822768827" sldId="1140"/>
            <ac:picMk id="8" creationId="{67BE87E2-531A-42E0-8BFD-25E37332C2B2}"/>
          </ac:picMkLst>
        </pc:picChg>
        <pc:picChg chg="del">
          <ac:chgData name="Domonkos Márk" userId="5b754e74-2ec2-4aaf-b9f5-cf8f0656bdfa" providerId="ADAL" clId="{F4C2286D-0DBE-4644-A538-34A6C903FB9C}" dt="2022-01-22T15:25:23.750" v="38547" actId="478"/>
          <ac:picMkLst>
            <pc:docMk/>
            <pc:sldMk cId="1822768827" sldId="1140"/>
            <ac:picMk id="9" creationId="{FD9CC01F-868E-4FF3-ABF1-25B425063D16}"/>
          </ac:picMkLst>
        </pc:picChg>
        <pc:picChg chg="add mod">
          <ac:chgData name="Domonkos Márk" userId="5b754e74-2ec2-4aaf-b9f5-cf8f0656bdfa" providerId="ADAL" clId="{F4C2286D-0DBE-4644-A538-34A6C903FB9C}" dt="2022-01-22T15:25:35.922" v="38552" actId="1076"/>
          <ac:picMkLst>
            <pc:docMk/>
            <pc:sldMk cId="1822768827" sldId="1140"/>
            <ac:picMk id="11" creationId="{5912408A-2DCD-49B3-B0B2-8286E7B7D7F5}"/>
          </ac:picMkLst>
        </pc:picChg>
        <pc:picChg chg="add mod">
          <ac:chgData name="Domonkos Márk" userId="5b754e74-2ec2-4aaf-b9f5-cf8f0656bdfa" providerId="ADAL" clId="{F4C2286D-0DBE-4644-A538-34A6C903FB9C}" dt="2022-01-22T15:26:08.671" v="38574" actId="1076"/>
          <ac:picMkLst>
            <pc:docMk/>
            <pc:sldMk cId="1822768827" sldId="1140"/>
            <ac:picMk id="12" creationId="{432A9945-D9A2-438B-B394-BC588DFC332E}"/>
          </ac:picMkLst>
        </pc:picChg>
        <pc:picChg chg="add mod">
          <ac:chgData name="Domonkos Márk" userId="5b754e74-2ec2-4aaf-b9f5-cf8f0656bdfa" providerId="ADAL" clId="{F4C2286D-0DBE-4644-A538-34A6C903FB9C}" dt="2022-01-22T15:25:30.419" v="38549" actId="1076"/>
          <ac:picMkLst>
            <pc:docMk/>
            <pc:sldMk cId="1822768827" sldId="1140"/>
            <ac:picMk id="13" creationId="{DF68F014-D7C7-4F79-9D42-126CEECFE945}"/>
          </ac:picMkLst>
        </pc:picChg>
      </pc:sldChg>
      <pc:sldChg chg="addSp modSp new mod ord">
        <pc:chgData name="Domonkos Márk" userId="5b754e74-2ec2-4aaf-b9f5-cf8f0656bdfa" providerId="ADAL" clId="{F4C2286D-0DBE-4644-A538-34A6C903FB9C}" dt="2022-01-22T15:42:22.131" v="38945"/>
        <pc:sldMkLst>
          <pc:docMk/>
          <pc:sldMk cId="2218895683" sldId="1141"/>
        </pc:sldMkLst>
        <pc:spChg chg="mod">
          <ac:chgData name="Domonkos Márk" userId="5b754e74-2ec2-4aaf-b9f5-cf8f0656bdfa" providerId="ADAL" clId="{F4C2286D-0DBE-4644-A538-34A6C903FB9C}" dt="2022-01-22T15:26:50.284" v="38591" actId="14100"/>
          <ac:spMkLst>
            <pc:docMk/>
            <pc:sldMk cId="2218895683" sldId="1141"/>
            <ac:spMk id="2" creationId="{8334BE27-8FA1-48F7-8C08-0CFECD505DFD}"/>
          </ac:spMkLst>
        </pc:spChg>
        <pc:spChg chg="mod">
          <ac:chgData name="Domonkos Márk" userId="5b754e74-2ec2-4aaf-b9f5-cf8f0656bdfa" providerId="ADAL" clId="{F4C2286D-0DBE-4644-A538-34A6C903FB9C}" dt="2022-01-22T15:26:29.622" v="38589" actId="20577"/>
          <ac:spMkLst>
            <pc:docMk/>
            <pc:sldMk cId="2218895683" sldId="1141"/>
            <ac:spMk id="6" creationId="{02EE1F2D-6AF8-42DC-9E81-43A081362513}"/>
          </ac:spMkLst>
        </pc:spChg>
        <pc:spChg chg="add mod">
          <ac:chgData name="Domonkos Márk" userId="5b754e74-2ec2-4aaf-b9f5-cf8f0656bdfa" providerId="ADAL" clId="{F4C2286D-0DBE-4644-A538-34A6C903FB9C}" dt="2022-01-22T15:27:35.894" v="38602" actId="1076"/>
          <ac:spMkLst>
            <pc:docMk/>
            <pc:sldMk cId="2218895683" sldId="1141"/>
            <ac:spMk id="10" creationId="{12BFA23A-389C-4DEA-8F6C-E037437B68C3}"/>
          </ac:spMkLst>
        </pc:spChg>
        <pc:graphicFrameChg chg="add mod">
          <ac:chgData name="Domonkos Márk" userId="5b754e74-2ec2-4aaf-b9f5-cf8f0656bdfa" providerId="ADAL" clId="{F4C2286D-0DBE-4644-A538-34A6C903FB9C}" dt="2022-01-22T15:27:10.542" v="38596" actId="1076"/>
          <ac:graphicFrameMkLst>
            <pc:docMk/>
            <pc:sldMk cId="2218895683" sldId="1141"/>
            <ac:graphicFrameMk id="8" creationId="{9843ED97-652E-47E4-8E35-69C2A3FB2815}"/>
          </ac:graphicFrameMkLst>
        </pc:graphicFrameChg>
        <pc:picChg chg="add mod">
          <ac:chgData name="Domonkos Márk" userId="5b754e74-2ec2-4aaf-b9f5-cf8f0656bdfa" providerId="ADAL" clId="{F4C2286D-0DBE-4644-A538-34A6C903FB9C}" dt="2022-01-22T15:27:04.726" v="38595" actId="1076"/>
          <ac:picMkLst>
            <pc:docMk/>
            <pc:sldMk cId="2218895683" sldId="1141"/>
            <ac:picMk id="7" creationId="{8228D1FF-D5B2-43D9-998B-03C982F2F53C}"/>
          </ac:picMkLst>
        </pc:picChg>
      </pc:sldChg>
      <pc:sldChg chg="addSp modSp new mod ord modAnim">
        <pc:chgData name="Domonkos Márk" userId="5b754e74-2ec2-4aaf-b9f5-cf8f0656bdfa" providerId="ADAL" clId="{F4C2286D-0DBE-4644-A538-34A6C903FB9C}" dt="2022-01-22T15:42:22.131" v="38945"/>
        <pc:sldMkLst>
          <pc:docMk/>
          <pc:sldMk cId="2146726824" sldId="1142"/>
        </pc:sldMkLst>
        <pc:spChg chg="mod">
          <ac:chgData name="Domonkos Márk" userId="5b754e74-2ec2-4aaf-b9f5-cf8f0656bdfa" providerId="ADAL" clId="{F4C2286D-0DBE-4644-A538-34A6C903FB9C}" dt="2022-01-22T15:29:22.956" v="38657" actId="27636"/>
          <ac:spMkLst>
            <pc:docMk/>
            <pc:sldMk cId="2146726824" sldId="1142"/>
            <ac:spMk id="2" creationId="{CC67911C-FC7B-4587-99DA-1EE9C2DF9CA8}"/>
          </ac:spMkLst>
        </pc:spChg>
        <pc:spChg chg="mod">
          <ac:chgData name="Domonkos Márk" userId="5b754e74-2ec2-4aaf-b9f5-cf8f0656bdfa" providerId="ADAL" clId="{F4C2286D-0DBE-4644-A538-34A6C903FB9C}" dt="2022-01-22T15:27:49.332" v="38614" actId="20577"/>
          <ac:spMkLst>
            <pc:docMk/>
            <pc:sldMk cId="2146726824" sldId="1142"/>
            <ac:spMk id="6" creationId="{C241ED75-A327-4608-8EDE-008F5EB8A9B2}"/>
          </ac:spMkLst>
        </pc:spChg>
        <pc:spChg chg="add mod">
          <ac:chgData name="Domonkos Márk" userId="5b754e74-2ec2-4aaf-b9f5-cf8f0656bdfa" providerId="ADAL" clId="{F4C2286D-0DBE-4644-A538-34A6C903FB9C}" dt="2022-01-22T15:29:36.847" v="38662" actId="1076"/>
          <ac:spMkLst>
            <pc:docMk/>
            <pc:sldMk cId="2146726824" sldId="1142"/>
            <ac:spMk id="9" creationId="{5DAF17BB-8C87-474A-AE3E-C31DCF7438CA}"/>
          </ac:spMkLst>
        </pc:spChg>
        <pc:graphicFrameChg chg="add mod">
          <ac:chgData name="Domonkos Márk" userId="5b754e74-2ec2-4aaf-b9f5-cf8f0656bdfa" providerId="ADAL" clId="{F4C2286D-0DBE-4644-A538-34A6C903FB9C}" dt="2022-01-22T15:29:44.471" v="38663" actId="1076"/>
          <ac:graphicFrameMkLst>
            <pc:docMk/>
            <pc:sldMk cId="2146726824" sldId="1142"/>
            <ac:graphicFrameMk id="10" creationId="{7CF631A6-2B40-45F8-BBA2-BDA247FFF925}"/>
          </ac:graphicFrameMkLst>
        </pc:graphicFrameChg>
        <pc:picChg chg="add mod">
          <ac:chgData name="Domonkos Márk" userId="5b754e74-2ec2-4aaf-b9f5-cf8f0656bdfa" providerId="ADAL" clId="{F4C2286D-0DBE-4644-A538-34A6C903FB9C}" dt="2022-01-22T15:29:27.949" v="38658" actId="1076"/>
          <ac:picMkLst>
            <pc:docMk/>
            <pc:sldMk cId="2146726824" sldId="1142"/>
            <ac:picMk id="7" creationId="{3ED6C1AA-4723-4AF6-9CBB-B6635BEE2903}"/>
          </ac:picMkLst>
        </pc:picChg>
        <pc:picChg chg="add mod">
          <ac:chgData name="Domonkos Márk" userId="5b754e74-2ec2-4aaf-b9f5-cf8f0656bdfa" providerId="ADAL" clId="{F4C2286D-0DBE-4644-A538-34A6C903FB9C}" dt="2022-01-22T15:29:29.560" v="38659" actId="1076"/>
          <ac:picMkLst>
            <pc:docMk/>
            <pc:sldMk cId="2146726824" sldId="1142"/>
            <ac:picMk id="8" creationId="{70738D04-D26E-4FD1-8323-BFFD58CE9F06}"/>
          </ac:picMkLst>
        </pc:picChg>
      </pc:sldChg>
      <pc:sldChg chg="addSp modSp new mod ord">
        <pc:chgData name="Domonkos Márk" userId="5b754e74-2ec2-4aaf-b9f5-cf8f0656bdfa" providerId="ADAL" clId="{F4C2286D-0DBE-4644-A538-34A6C903FB9C}" dt="2022-01-22T15:42:22.131" v="38945"/>
        <pc:sldMkLst>
          <pc:docMk/>
          <pc:sldMk cId="295839366" sldId="1143"/>
        </pc:sldMkLst>
        <pc:spChg chg="mod">
          <ac:chgData name="Domonkos Márk" userId="5b754e74-2ec2-4aaf-b9f5-cf8f0656bdfa" providerId="ADAL" clId="{F4C2286D-0DBE-4644-A538-34A6C903FB9C}" dt="2022-01-22T15:33:35.125" v="38744" actId="1076"/>
          <ac:spMkLst>
            <pc:docMk/>
            <pc:sldMk cId="295839366" sldId="1143"/>
            <ac:spMk id="2" creationId="{989C5D0E-BA19-48A6-BAAF-7EAE97E33B1E}"/>
          </ac:spMkLst>
        </pc:spChg>
        <pc:spChg chg="mod">
          <ac:chgData name="Domonkos Márk" userId="5b754e74-2ec2-4aaf-b9f5-cf8f0656bdfa" providerId="ADAL" clId="{F4C2286D-0DBE-4644-A538-34A6C903FB9C}" dt="2022-01-22T15:29:58.600" v="38687" actId="20577"/>
          <ac:spMkLst>
            <pc:docMk/>
            <pc:sldMk cId="295839366" sldId="1143"/>
            <ac:spMk id="6" creationId="{8AE165DA-5750-4EEF-BD4F-8B2488894DDE}"/>
          </ac:spMkLst>
        </pc:spChg>
        <pc:spChg chg="add mod">
          <ac:chgData name="Domonkos Márk" userId="5b754e74-2ec2-4aaf-b9f5-cf8f0656bdfa" providerId="ADAL" clId="{F4C2286D-0DBE-4644-A538-34A6C903FB9C}" dt="2022-01-22T15:31:13.537" v="38708" actId="1076"/>
          <ac:spMkLst>
            <pc:docMk/>
            <pc:sldMk cId="295839366" sldId="1143"/>
            <ac:spMk id="9" creationId="{F31FC07E-C966-42F1-B235-50D45C30D9DA}"/>
          </ac:spMkLst>
        </pc:spChg>
        <pc:spChg chg="add mod">
          <ac:chgData name="Domonkos Márk" userId="5b754e74-2ec2-4aaf-b9f5-cf8f0656bdfa" providerId="ADAL" clId="{F4C2286D-0DBE-4644-A538-34A6C903FB9C}" dt="2022-01-22T15:32:25.177" v="38724" actId="207"/>
          <ac:spMkLst>
            <pc:docMk/>
            <pc:sldMk cId="295839366" sldId="1143"/>
            <ac:spMk id="11" creationId="{1BC7BE6A-6801-401A-B06D-A0F423AC962D}"/>
          </ac:spMkLst>
        </pc:spChg>
        <pc:spChg chg="add mod">
          <ac:chgData name="Domonkos Márk" userId="5b754e74-2ec2-4aaf-b9f5-cf8f0656bdfa" providerId="ADAL" clId="{F4C2286D-0DBE-4644-A538-34A6C903FB9C}" dt="2022-01-22T15:32:21.821" v="38723" actId="1076"/>
          <ac:spMkLst>
            <pc:docMk/>
            <pc:sldMk cId="295839366" sldId="1143"/>
            <ac:spMk id="13" creationId="{446D92E6-9407-4005-A5B1-74B626F67174}"/>
          </ac:spMkLst>
        </pc:spChg>
        <pc:picChg chg="add mod">
          <ac:chgData name="Domonkos Márk" userId="5b754e74-2ec2-4aaf-b9f5-cf8f0656bdfa" providerId="ADAL" clId="{F4C2286D-0DBE-4644-A538-34A6C903FB9C}" dt="2022-01-22T15:31:12.106" v="38707" actId="1076"/>
          <ac:picMkLst>
            <pc:docMk/>
            <pc:sldMk cId="295839366" sldId="1143"/>
            <ac:picMk id="7" creationId="{7EB039E6-6190-4193-9561-FC435BDBC7BF}"/>
          </ac:picMkLst>
        </pc:picChg>
        <pc:picChg chg="add mod">
          <ac:chgData name="Domonkos Márk" userId="5b754e74-2ec2-4aaf-b9f5-cf8f0656bdfa" providerId="ADAL" clId="{F4C2286D-0DBE-4644-A538-34A6C903FB9C}" dt="2022-01-22T15:31:09.407" v="38706" actId="1076"/>
          <ac:picMkLst>
            <pc:docMk/>
            <pc:sldMk cId="295839366" sldId="1143"/>
            <ac:picMk id="8" creationId="{BF503A12-219D-46B3-9E75-683CC7CEFC36}"/>
          </ac:picMkLst>
        </pc:picChg>
      </pc:sldChg>
      <pc:sldChg chg="addSp modSp new mod ord">
        <pc:chgData name="Domonkos Márk" userId="5b754e74-2ec2-4aaf-b9f5-cf8f0656bdfa" providerId="ADAL" clId="{F4C2286D-0DBE-4644-A538-34A6C903FB9C}" dt="2022-01-22T15:42:22.131" v="38945"/>
        <pc:sldMkLst>
          <pc:docMk/>
          <pc:sldMk cId="1265895065" sldId="1144"/>
        </pc:sldMkLst>
        <pc:spChg chg="mod">
          <ac:chgData name="Domonkos Márk" userId="5b754e74-2ec2-4aaf-b9f5-cf8f0656bdfa" providerId="ADAL" clId="{F4C2286D-0DBE-4644-A538-34A6C903FB9C}" dt="2022-01-22T15:39:15.210" v="38874" actId="27636"/>
          <ac:spMkLst>
            <pc:docMk/>
            <pc:sldMk cId="1265895065" sldId="1144"/>
            <ac:spMk id="2" creationId="{C0ED8622-CF22-4870-8BA7-4A1E08470C76}"/>
          </ac:spMkLst>
        </pc:spChg>
        <pc:spChg chg="mod">
          <ac:chgData name="Domonkos Márk" userId="5b754e74-2ec2-4aaf-b9f5-cf8f0656bdfa" providerId="ADAL" clId="{F4C2286D-0DBE-4644-A538-34A6C903FB9C}" dt="2022-01-22T15:33:54.185" v="38768" actId="20577"/>
          <ac:spMkLst>
            <pc:docMk/>
            <pc:sldMk cId="1265895065" sldId="1144"/>
            <ac:spMk id="6" creationId="{EC639D86-D9D4-47BE-B1BB-A70BBF416054}"/>
          </ac:spMkLst>
        </pc:spChg>
        <pc:spChg chg="add mod">
          <ac:chgData name="Domonkos Márk" userId="5b754e74-2ec2-4aaf-b9f5-cf8f0656bdfa" providerId="ADAL" clId="{F4C2286D-0DBE-4644-A538-34A6C903FB9C}" dt="2022-01-22T15:39:09.661" v="38870" actId="1076"/>
          <ac:spMkLst>
            <pc:docMk/>
            <pc:sldMk cId="1265895065" sldId="1144"/>
            <ac:spMk id="8" creationId="{07683182-D013-4F88-9B0C-FFA5F021268B}"/>
          </ac:spMkLst>
        </pc:spChg>
        <pc:spChg chg="add mod">
          <ac:chgData name="Domonkos Márk" userId="5b754e74-2ec2-4aaf-b9f5-cf8f0656bdfa" providerId="ADAL" clId="{F4C2286D-0DBE-4644-A538-34A6C903FB9C}" dt="2022-01-22T15:39:04.296" v="38869" actId="207"/>
          <ac:spMkLst>
            <pc:docMk/>
            <pc:sldMk cId="1265895065" sldId="1144"/>
            <ac:spMk id="10" creationId="{45C8618E-C428-494E-AA21-137EEBF3AC62}"/>
          </ac:spMkLst>
        </pc:spChg>
        <pc:spChg chg="add mod">
          <ac:chgData name="Domonkos Márk" userId="5b754e74-2ec2-4aaf-b9f5-cf8f0656bdfa" providerId="ADAL" clId="{F4C2286D-0DBE-4644-A538-34A6C903FB9C}" dt="2022-01-22T15:39:28.879" v="38878" actId="1076"/>
          <ac:spMkLst>
            <pc:docMk/>
            <pc:sldMk cId="1265895065" sldId="1144"/>
            <ac:spMk id="12" creationId="{51EF756A-920D-45AB-9B03-70A955FC4580}"/>
          </ac:spMkLst>
        </pc:spChg>
      </pc:sldChg>
      <pc:sldChg chg="modSp new mod ord">
        <pc:chgData name="Domonkos Márk" userId="5b754e74-2ec2-4aaf-b9f5-cf8f0656bdfa" providerId="ADAL" clId="{F4C2286D-0DBE-4644-A538-34A6C903FB9C}" dt="2022-01-22T15:42:22.131" v="38945"/>
        <pc:sldMkLst>
          <pc:docMk/>
          <pc:sldMk cId="2723947967" sldId="1145"/>
        </pc:sldMkLst>
        <pc:spChg chg="mod">
          <ac:chgData name="Domonkos Márk" userId="5b754e74-2ec2-4aaf-b9f5-cf8f0656bdfa" providerId="ADAL" clId="{F4C2286D-0DBE-4644-A538-34A6C903FB9C}" dt="2022-01-22T15:41:31.325" v="38943" actId="5793"/>
          <ac:spMkLst>
            <pc:docMk/>
            <pc:sldMk cId="2723947967" sldId="1145"/>
            <ac:spMk id="2" creationId="{F20B8FE4-C9A7-41DC-BF74-7A82C2CB48ED}"/>
          </ac:spMkLst>
        </pc:spChg>
        <pc:spChg chg="mod">
          <ac:chgData name="Domonkos Márk" userId="5b754e74-2ec2-4aaf-b9f5-cf8f0656bdfa" providerId="ADAL" clId="{F4C2286D-0DBE-4644-A538-34A6C903FB9C}" dt="2022-01-22T15:39:51.868" v="38902" actId="20577"/>
          <ac:spMkLst>
            <pc:docMk/>
            <pc:sldMk cId="2723947967" sldId="1145"/>
            <ac:spMk id="6" creationId="{ED4CD2AC-2B78-46B1-9FD7-FB3A552D16F6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15:46:59.891" v="39025"/>
        <pc:sldMkLst>
          <pc:docMk/>
          <pc:sldMk cId="358374445" sldId="1146"/>
        </pc:sldMkLst>
        <pc:spChg chg="del">
          <ac:chgData name="Domonkos Márk" userId="5b754e74-2ec2-4aaf-b9f5-cf8f0656bdfa" providerId="ADAL" clId="{F4C2286D-0DBE-4644-A538-34A6C903FB9C}" dt="2022-01-22T15:46:59.891" v="39025"/>
          <ac:spMkLst>
            <pc:docMk/>
            <pc:sldMk cId="358374445" sldId="1146"/>
            <ac:spMk id="2" creationId="{565C0703-6798-43ED-BB7B-CA51DB353011}"/>
          </ac:spMkLst>
        </pc:spChg>
        <pc:spChg chg="mod">
          <ac:chgData name="Domonkos Márk" userId="5b754e74-2ec2-4aaf-b9f5-cf8f0656bdfa" providerId="ADAL" clId="{F4C2286D-0DBE-4644-A538-34A6C903FB9C}" dt="2022-01-22T15:46:55.708" v="39024" actId="20577"/>
          <ac:spMkLst>
            <pc:docMk/>
            <pc:sldMk cId="358374445" sldId="1146"/>
            <ac:spMk id="6" creationId="{E595D8B9-6C1C-4804-B506-30BC455A8812}"/>
          </ac:spMkLst>
        </pc:spChg>
        <pc:picChg chg="add mod">
          <ac:chgData name="Domonkos Márk" userId="5b754e74-2ec2-4aaf-b9f5-cf8f0656bdfa" providerId="ADAL" clId="{F4C2286D-0DBE-4644-A538-34A6C903FB9C}" dt="2022-01-22T15:46:59.891" v="39025"/>
          <ac:picMkLst>
            <pc:docMk/>
            <pc:sldMk cId="358374445" sldId="1146"/>
            <ac:picMk id="7" creationId="{0B57DA07-59D3-41D7-A071-F6AC5011F3D1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5:50:27.588" v="39112" actId="1076"/>
        <pc:sldMkLst>
          <pc:docMk/>
          <pc:sldMk cId="3899959449" sldId="1147"/>
        </pc:sldMkLst>
        <pc:spChg chg="mod">
          <ac:chgData name="Domonkos Márk" userId="5b754e74-2ec2-4aaf-b9f5-cf8f0656bdfa" providerId="ADAL" clId="{F4C2286D-0DBE-4644-A538-34A6C903FB9C}" dt="2022-01-22T15:50:15.738" v="39107" actId="20577"/>
          <ac:spMkLst>
            <pc:docMk/>
            <pc:sldMk cId="3899959449" sldId="1147"/>
            <ac:spMk id="2" creationId="{88B6DDDD-0130-4A50-BDA0-F07DF595556F}"/>
          </ac:spMkLst>
        </pc:spChg>
        <pc:spChg chg="mod">
          <ac:chgData name="Domonkos Márk" userId="5b754e74-2ec2-4aaf-b9f5-cf8f0656bdfa" providerId="ADAL" clId="{F4C2286D-0DBE-4644-A538-34A6C903FB9C}" dt="2022-01-22T15:49:16.323" v="39055" actId="20577"/>
          <ac:spMkLst>
            <pc:docMk/>
            <pc:sldMk cId="3899959449" sldId="1147"/>
            <ac:spMk id="6" creationId="{BFB9E44F-D435-418A-831A-7FB2A0C2EB8F}"/>
          </ac:spMkLst>
        </pc:spChg>
        <pc:picChg chg="add mod">
          <ac:chgData name="Domonkos Márk" userId="5b754e74-2ec2-4aaf-b9f5-cf8f0656bdfa" providerId="ADAL" clId="{F4C2286D-0DBE-4644-A538-34A6C903FB9C}" dt="2022-01-22T15:50:27.588" v="39112" actId="1076"/>
          <ac:picMkLst>
            <pc:docMk/>
            <pc:sldMk cId="3899959449" sldId="1147"/>
            <ac:picMk id="7" creationId="{B4D54B85-1792-4134-B5AE-6826A3D4CF01}"/>
          </ac:picMkLst>
        </pc:picChg>
      </pc:sldChg>
      <pc:sldChg chg="addSp modSp new mod modAnim">
        <pc:chgData name="Domonkos Márk" userId="5b754e74-2ec2-4aaf-b9f5-cf8f0656bdfa" providerId="ADAL" clId="{F4C2286D-0DBE-4644-A538-34A6C903FB9C}" dt="2022-01-22T15:51:54.708" v="39177" actId="1076"/>
        <pc:sldMkLst>
          <pc:docMk/>
          <pc:sldMk cId="1620194022" sldId="1148"/>
        </pc:sldMkLst>
        <pc:spChg chg="mod">
          <ac:chgData name="Domonkos Márk" userId="5b754e74-2ec2-4aaf-b9f5-cf8f0656bdfa" providerId="ADAL" clId="{F4C2286D-0DBE-4644-A538-34A6C903FB9C}" dt="2022-01-22T15:51:40.460" v="39175" actId="20577"/>
          <ac:spMkLst>
            <pc:docMk/>
            <pc:sldMk cId="1620194022" sldId="1148"/>
            <ac:spMk id="2" creationId="{307BAA11-379E-4261-A6AD-6AB59033F3BF}"/>
          </ac:spMkLst>
        </pc:spChg>
        <pc:spChg chg="mod">
          <ac:chgData name="Domonkos Márk" userId="5b754e74-2ec2-4aaf-b9f5-cf8f0656bdfa" providerId="ADAL" clId="{F4C2286D-0DBE-4644-A538-34A6C903FB9C}" dt="2022-01-22T15:50:53.058" v="39157" actId="6549"/>
          <ac:spMkLst>
            <pc:docMk/>
            <pc:sldMk cId="1620194022" sldId="1148"/>
            <ac:spMk id="6" creationId="{EDB224D9-519D-4CFF-814E-945286A9C7E5}"/>
          </ac:spMkLst>
        </pc:spChg>
        <pc:spChg chg="add mod">
          <ac:chgData name="Domonkos Márk" userId="5b754e74-2ec2-4aaf-b9f5-cf8f0656bdfa" providerId="ADAL" clId="{F4C2286D-0DBE-4644-A538-34A6C903FB9C}" dt="2022-01-22T15:51:54.708" v="39177" actId="1076"/>
          <ac:spMkLst>
            <pc:docMk/>
            <pc:sldMk cId="1620194022" sldId="1148"/>
            <ac:spMk id="9" creationId="{AF2AE259-6265-4614-935C-D7F0C4413DE0}"/>
          </ac:spMkLst>
        </pc:spChg>
        <pc:picChg chg="add mod">
          <ac:chgData name="Domonkos Márk" userId="5b754e74-2ec2-4aaf-b9f5-cf8f0656bdfa" providerId="ADAL" clId="{F4C2286D-0DBE-4644-A538-34A6C903FB9C}" dt="2022-01-22T15:51:54.708" v="39177" actId="1076"/>
          <ac:picMkLst>
            <pc:docMk/>
            <pc:sldMk cId="1620194022" sldId="1148"/>
            <ac:picMk id="7" creationId="{D79F5161-2BDF-4151-A9BF-20E43306B1F2}"/>
          </ac:picMkLst>
        </pc:picChg>
        <pc:picChg chg="add mod">
          <ac:chgData name="Domonkos Márk" userId="5b754e74-2ec2-4aaf-b9f5-cf8f0656bdfa" providerId="ADAL" clId="{F4C2286D-0DBE-4644-A538-34A6C903FB9C}" dt="2022-01-22T15:51:54.708" v="39177" actId="1076"/>
          <ac:picMkLst>
            <pc:docMk/>
            <pc:sldMk cId="1620194022" sldId="1148"/>
            <ac:picMk id="8" creationId="{E1651EC9-1188-4F58-AEF8-539C87A33A85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5:56:28.781" v="39478" actId="1076"/>
        <pc:sldMkLst>
          <pc:docMk/>
          <pc:sldMk cId="2132757016" sldId="1149"/>
        </pc:sldMkLst>
        <pc:spChg chg="del">
          <ac:chgData name="Domonkos Márk" userId="5b754e74-2ec2-4aaf-b9f5-cf8f0656bdfa" providerId="ADAL" clId="{F4C2286D-0DBE-4644-A538-34A6C903FB9C}" dt="2022-01-22T15:52:19.201" v="39191" actId="478"/>
          <ac:spMkLst>
            <pc:docMk/>
            <pc:sldMk cId="2132757016" sldId="1149"/>
            <ac:spMk id="2" creationId="{745A2DFB-A219-4010-A91D-CB9794C189F9}"/>
          </ac:spMkLst>
        </pc:spChg>
        <pc:spChg chg="mod">
          <ac:chgData name="Domonkos Márk" userId="5b754e74-2ec2-4aaf-b9f5-cf8f0656bdfa" providerId="ADAL" clId="{F4C2286D-0DBE-4644-A538-34A6C903FB9C}" dt="2022-01-22T15:52:04.355" v="39188" actId="20577"/>
          <ac:spMkLst>
            <pc:docMk/>
            <pc:sldMk cId="2132757016" sldId="1149"/>
            <ac:spMk id="6" creationId="{4E96583F-CCD0-4530-B30F-E383F61A0020}"/>
          </ac:spMkLst>
        </pc:spChg>
        <pc:spChg chg="add mod">
          <ac:chgData name="Domonkos Márk" userId="5b754e74-2ec2-4aaf-b9f5-cf8f0656bdfa" providerId="ADAL" clId="{F4C2286D-0DBE-4644-A538-34A6C903FB9C}" dt="2022-01-22T15:55:39.774" v="39471" actId="1076"/>
          <ac:spMkLst>
            <pc:docMk/>
            <pc:sldMk cId="2132757016" sldId="1149"/>
            <ac:spMk id="10" creationId="{BFF67557-B7D0-4611-A6CB-9543A1F65785}"/>
          </ac:spMkLst>
        </pc:spChg>
        <pc:spChg chg="add mod">
          <ac:chgData name="Domonkos Márk" userId="5b754e74-2ec2-4aaf-b9f5-cf8f0656bdfa" providerId="ADAL" clId="{F4C2286D-0DBE-4644-A538-34A6C903FB9C}" dt="2022-01-22T15:54:02.625" v="39368" actId="20577"/>
          <ac:spMkLst>
            <pc:docMk/>
            <pc:sldMk cId="2132757016" sldId="1149"/>
            <ac:spMk id="11" creationId="{E1628A72-71CA-496B-AE0A-D8766410F3D6}"/>
          </ac:spMkLst>
        </pc:spChg>
        <pc:spChg chg="add mod">
          <ac:chgData name="Domonkos Márk" userId="5b754e74-2ec2-4aaf-b9f5-cf8f0656bdfa" providerId="ADAL" clId="{F4C2286D-0DBE-4644-A538-34A6C903FB9C}" dt="2022-01-22T15:53:50.696" v="39360" actId="1076"/>
          <ac:spMkLst>
            <pc:docMk/>
            <pc:sldMk cId="2132757016" sldId="1149"/>
            <ac:spMk id="12" creationId="{61B91E70-6649-4064-A466-9A83A4AD2822}"/>
          </ac:spMkLst>
        </pc:spChg>
        <pc:graphicFrameChg chg="add mod modGraphic">
          <ac:chgData name="Domonkos Márk" userId="5b754e74-2ec2-4aaf-b9f5-cf8f0656bdfa" providerId="ADAL" clId="{F4C2286D-0DBE-4644-A538-34A6C903FB9C}" dt="2022-01-22T15:56:28.781" v="39478" actId="1076"/>
          <ac:graphicFrameMkLst>
            <pc:docMk/>
            <pc:sldMk cId="2132757016" sldId="1149"/>
            <ac:graphicFrameMk id="7" creationId="{D8579663-47B3-450F-AB90-9A033DCC60D7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2T15:54:11.376" v="39380" actId="6549"/>
          <ac:graphicFrameMkLst>
            <pc:docMk/>
            <pc:sldMk cId="2132757016" sldId="1149"/>
            <ac:graphicFrameMk id="8" creationId="{7BE82294-FDAF-44DB-93AD-65D976E4091E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2T15:53:50.696" v="39360" actId="1076"/>
          <ac:graphicFrameMkLst>
            <pc:docMk/>
            <pc:sldMk cId="2132757016" sldId="1149"/>
            <ac:graphicFrameMk id="9" creationId="{86690FB8-ACEF-40FD-8273-D663AF960AD8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22T15:56:50.933" v="39481"/>
        <pc:sldMkLst>
          <pc:docMk/>
          <pc:sldMk cId="1625460976" sldId="1150"/>
        </pc:sldMkLst>
        <pc:spChg chg="del">
          <ac:chgData name="Domonkos Márk" userId="5b754e74-2ec2-4aaf-b9f5-cf8f0656bdfa" providerId="ADAL" clId="{F4C2286D-0DBE-4644-A538-34A6C903FB9C}" dt="2022-01-22T15:56:50.933" v="39481"/>
          <ac:spMkLst>
            <pc:docMk/>
            <pc:sldMk cId="1625460976" sldId="1150"/>
            <ac:spMk id="2" creationId="{02C155A9-71B4-4D8C-B7B6-D39E09AE646B}"/>
          </ac:spMkLst>
        </pc:spChg>
        <pc:spChg chg="mod">
          <ac:chgData name="Domonkos Márk" userId="5b754e74-2ec2-4aaf-b9f5-cf8f0656bdfa" providerId="ADAL" clId="{F4C2286D-0DBE-4644-A538-34A6C903FB9C}" dt="2022-01-22T15:56:47.561" v="39480"/>
          <ac:spMkLst>
            <pc:docMk/>
            <pc:sldMk cId="1625460976" sldId="1150"/>
            <ac:spMk id="6" creationId="{52275AA3-9067-4D34-A6DB-7AA50E1278BC}"/>
          </ac:spMkLst>
        </pc:spChg>
        <pc:picChg chg="add mod">
          <ac:chgData name="Domonkos Márk" userId="5b754e74-2ec2-4aaf-b9f5-cf8f0656bdfa" providerId="ADAL" clId="{F4C2286D-0DBE-4644-A538-34A6C903FB9C}" dt="2022-01-22T15:56:50.933" v="39481"/>
          <ac:picMkLst>
            <pc:docMk/>
            <pc:sldMk cId="1625460976" sldId="1150"/>
            <ac:picMk id="7" creationId="{F3BDB894-CCF3-42FA-906F-38AB12A88DD5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2T15:57:25.214" v="39517" actId="478"/>
        <pc:sldMkLst>
          <pc:docMk/>
          <pc:sldMk cId="1447358761" sldId="1151"/>
        </pc:sldMkLst>
        <pc:spChg chg="del">
          <ac:chgData name="Domonkos Márk" userId="5b754e74-2ec2-4aaf-b9f5-cf8f0656bdfa" providerId="ADAL" clId="{F4C2286D-0DBE-4644-A538-34A6C903FB9C}" dt="2022-01-22T15:57:25.214" v="39517" actId="478"/>
          <ac:spMkLst>
            <pc:docMk/>
            <pc:sldMk cId="1447358761" sldId="1151"/>
            <ac:spMk id="2" creationId="{3468C96E-8997-48C0-B2F3-42246544D938}"/>
          </ac:spMkLst>
        </pc:spChg>
        <pc:spChg chg="mod">
          <ac:chgData name="Domonkos Márk" userId="5b754e74-2ec2-4aaf-b9f5-cf8f0656bdfa" providerId="ADAL" clId="{F4C2286D-0DBE-4644-A538-34A6C903FB9C}" dt="2022-01-22T15:57:12.202" v="39514" actId="20577"/>
          <ac:spMkLst>
            <pc:docMk/>
            <pc:sldMk cId="1447358761" sldId="1151"/>
            <ac:spMk id="6" creationId="{EB5FB602-F629-4968-87C0-1B34027972BA}"/>
          </ac:spMkLst>
        </pc:spChg>
        <pc:spChg chg="add mod">
          <ac:chgData name="Domonkos Márk" userId="5b754e74-2ec2-4aaf-b9f5-cf8f0656bdfa" providerId="ADAL" clId="{F4C2286D-0DBE-4644-A538-34A6C903FB9C}" dt="2022-01-22T15:57:22.825" v="39516" actId="1076"/>
          <ac:spMkLst>
            <pc:docMk/>
            <pc:sldMk cId="1447358761" sldId="1151"/>
            <ac:spMk id="10" creationId="{74C51767-F21F-4C32-ADB2-FA9E2CB740B4}"/>
          </ac:spMkLst>
        </pc:spChg>
        <pc:spChg chg="add mod">
          <ac:chgData name="Domonkos Márk" userId="5b754e74-2ec2-4aaf-b9f5-cf8f0656bdfa" providerId="ADAL" clId="{F4C2286D-0DBE-4644-A538-34A6C903FB9C}" dt="2022-01-22T15:57:22.825" v="39516" actId="1076"/>
          <ac:spMkLst>
            <pc:docMk/>
            <pc:sldMk cId="1447358761" sldId="1151"/>
            <ac:spMk id="11" creationId="{FD18C8FA-9154-4272-A401-D8F7E76E35C6}"/>
          </ac:spMkLst>
        </pc:spChg>
        <pc:spChg chg="add mod">
          <ac:chgData name="Domonkos Márk" userId="5b754e74-2ec2-4aaf-b9f5-cf8f0656bdfa" providerId="ADAL" clId="{F4C2286D-0DBE-4644-A538-34A6C903FB9C}" dt="2022-01-22T15:57:22.825" v="39516" actId="1076"/>
          <ac:spMkLst>
            <pc:docMk/>
            <pc:sldMk cId="1447358761" sldId="1151"/>
            <ac:spMk id="12" creationId="{EF7B3771-0FB6-4E76-83AB-29FA23A6F6A8}"/>
          </ac:spMkLst>
        </pc:spChg>
        <pc:picChg chg="add mod">
          <ac:chgData name="Domonkos Márk" userId="5b754e74-2ec2-4aaf-b9f5-cf8f0656bdfa" providerId="ADAL" clId="{F4C2286D-0DBE-4644-A538-34A6C903FB9C}" dt="2022-01-22T15:57:22.825" v="39516" actId="1076"/>
          <ac:picMkLst>
            <pc:docMk/>
            <pc:sldMk cId="1447358761" sldId="1151"/>
            <ac:picMk id="7" creationId="{0EC065B1-2FD7-40E2-B211-9AE61BF68375}"/>
          </ac:picMkLst>
        </pc:picChg>
        <pc:picChg chg="add mod">
          <ac:chgData name="Domonkos Márk" userId="5b754e74-2ec2-4aaf-b9f5-cf8f0656bdfa" providerId="ADAL" clId="{F4C2286D-0DBE-4644-A538-34A6C903FB9C}" dt="2022-01-22T15:57:22.825" v="39516" actId="1076"/>
          <ac:picMkLst>
            <pc:docMk/>
            <pc:sldMk cId="1447358761" sldId="1151"/>
            <ac:picMk id="8" creationId="{03D8FE0A-10A4-4C83-AB25-E2B40CA0286B}"/>
          </ac:picMkLst>
        </pc:picChg>
        <pc:picChg chg="add mod">
          <ac:chgData name="Domonkos Márk" userId="5b754e74-2ec2-4aaf-b9f5-cf8f0656bdfa" providerId="ADAL" clId="{F4C2286D-0DBE-4644-A538-34A6C903FB9C}" dt="2022-01-22T15:57:22.825" v="39516" actId="1076"/>
          <ac:picMkLst>
            <pc:docMk/>
            <pc:sldMk cId="1447358761" sldId="1151"/>
            <ac:picMk id="9" creationId="{25E9BDDA-9183-467A-A5E0-D6E25E676F3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5:58:12.131" v="39559" actId="1076"/>
        <pc:sldMkLst>
          <pc:docMk/>
          <pc:sldMk cId="1910576478" sldId="1152"/>
        </pc:sldMkLst>
        <pc:spChg chg="del">
          <ac:chgData name="Domonkos Márk" userId="5b754e74-2ec2-4aaf-b9f5-cf8f0656bdfa" providerId="ADAL" clId="{F4C2286D-0DBE-4644-A538-34A6C903FB9C}" dt="2022-01-22T15:57:51.162" v="39542" actId="478"/>
          <ac:spMkLst>
            <pc:docMk/>
            <pc:sldMk cId="1910576478" sldId="1152"/>
            <ac:spMk id="2" creationId="{477F6130-CD89-4DA1-BF78-43CEF0B5C19C}"/>
          </ac:spMkLst>
        </pc:spChg>
        <pc:spChg chg="mod">
          <ac:chgData name="Domonkos Márk" userId="5b754e74-2ec2-4aaf-b9f5-cf8f0656bdfa" providerId="ADAL" clId="{F4C2286D-0DBE-4644-A538-34A6C903FB9C}" dt="2022-01-22T15:57:37.707" v="39537" actId="20577"/>
          <ac:spMkLst>
            <pc:docMk/>
            <pc:sldMk cId="1910576478" sldId="1152"/>
            <ac:spMk id="6" creationId="{5DCB94E1-D375-4A7A-93FA-41C2D27A69DC}"/>
          </ac:spMkLst>
        </pc:spChg>
        <pc:graphicFrameChg chg="add mod modGraphic">
          <ac:chgData name="Domonkos Márk" userId="5b754e74-2ec2-4aaf-b9f5-cf8f0656bdfa" providerId="ADAL" clId="{F4C2286D-0DBE-4644-A538-34A6C903FB9C}" dt="2022-01-22T15:58:12.131" v="39559" actId="1076"/>
          <ac:graphicFrameMkLst>
            <pc:docMk/>
            <pc:sldMk cId="1910576478" sldId="1152"/>
            <ac:graphicFrameMk id="8" creationId="{5F0B5159-4919-488F-8F0A-181102C0C8E9}"/>
          </ac:graphicFrameMkLst>
        </pc:graphicFrameChg>
        <pc:picChg chg="add mod">
          <ac:chgData name="Domonkos Márk" userId="5b754e74-2ec2-4aaf-b9f5-cf8f0656bdfa" providerId="ADAL" clId="{F4C2286D-0DBE-4644-A538-34A6C903FB9C}" dt="2022-01-22T15:57:48.910" v="39541" actId="1076"/>
          <ac:picMkLst>
            <pc:docMk/>
            <pc:sldMk cId="1910576478" sldId="1152"/>
            <ac:picMk id="7" creationId="{D395F1C3-674B-486F-9097-60C7FDA0C2EF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5:59:11.718" v="39624" actId="1076"/>
        <pc:sldMkLst>
          <pc:docMk/>
          <pc:sldMk cId="909284243" sldId="1153"/>
        </pc:sldMkLst>
        <pc:spChg chg="del">
          <ac:chgData name="Domonkos Márk" userId="5b754e74-2ec2-4aaf-b9f5-cf8f0656bdfa" providerId="ADAL" clId="{F4C2286D-0DBE-4644-A538-34A6C903FB9C}" dt="2022-01-22T15:58:37.542" v="39571" actId="478"/>
          <ac:spMkLst>
            <pc:docMk/>
            <pc:sldMk cId="909284243" sldId="1153"/>
            <ac:spMk id="2" creationId="{E665ACAA-DBBA-45E2-9DF2-15E27732E147}"/>
          </ac:spMkLst>
        </pc:spChg>
        <pc:spChg chg="mod">
          <ac:chgData name="Domonkos Márk" userId="5b754e74-2ec2-4aaf-b9f5-cf8f0656bdfa" providerId="ADAL" clId="{F4C2286D-0DBE-4644-A538-34A6C903FB9C}" dt="2022-01-22T15:58:30.015" v="39568" actId="20577"/>
          <ac:spMkLst>
            <pc:docMk/>
            <pc:sldMk cId="909284243" sldId="1153"/>
            <ac:spMk id="6" creationId="{99C7690B-2C45-41A5-BB53-0ED0AAE7410D}"/>
          </ac:spMkLst>
        </pc:spChg>
        <pc:graphicFrameChg chg="add mod modGraphic">
          <ac:chgData name="Domonkos Márk" userId="5b754e74-2ec2-4aaf-b9f5-cf8f0656bdfa" providerId="ADAL" clId="{F4C2286D-0DBE-4644-A538-34A6C903FB9C}" dt="2022-01-22T15:59:11.718" v="39624" actId="1076"/>
          <ac:graphicFrameMkLst>
            <pc:docMk/>
            <pc:sldMk cId="909284243" sldId="1153"/>
            <ac:graphicFrameMk id="8" creationId="{E4533FC6-6F78-41B9-BF95-77B8B9D33920}"/>
          </ac:graphicFrameMkLst>
        </pc:graphicFrameChg>
        <pc:picChg chg="add mod">
          <ac:chgData name="Domonkos Márk" userId="5b754e74-2ec2-4aaf-b9f5-cf8f0656bdfa" providerId="ADAL" clId="{F4C2286D-0DBE-4644-A538-34A6C903FB9C}" dt="2022-01-22T15:58:36.093" v="39570" actId="1076"/>
          <ac:picMkLst>
            <pc:docMk/>
            <pc:sldMk cId="909284243" sldId="1153"/>
            <ac:picMk id="7" creationId="{754BFFA6-8F3C-4D17-B024-7FB37FC851A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6:00:55.560" v="39657" actId="6549"/>
        <pc:sldMkLst>
          <pc:docMk/>
          <pc:sldMk cId="1272556433" sldId="1154"/>
        </pc:sldMkLst>
        <pc:spChg chg="del">
          <ac:chgData name="Domonkos Márk" userId="5b754e74-2ec2-4aaf-b9f5-cf8f0656bdfa" providerId="ADAL" clId="{F4C2286D-0DBE-4644-A538-34A6C903FB9C}" dt="2022-01-22T16:00:49.664" v="39643" actId="478"/>
          <ac:spMkLst>
            <pc:docMk/>
            <pc:sldMk cId="1272556433" sldId="1154"/>
            <ac:spMk id="2" creationId="{3D9AC6C5-BA3F-4E1B-861F-B6A79346F616}"/>
          </ac:spMkLst>
        </pc:spChg>
        <pc:spChg chg="mod">
          <ac:chgData name="Domonkos Márk" userId="5b754e74-2ec2-4aaf-b9f5-cf8f0656bdfa" providerId="ADAL" clId="{F4C2286D-0DBE-4644-A538-34A6C903FB9C}" dt="2022-01-22T16:00:28.617" v="39640" actId="20577"/>
          <ac:spMkLst>
            <pc:docMk/>
            <pc:sldMk cId="1272556433" sldId="1154"/>
            <ac:spMk id="6" creationId="{F34B96D4-3FFE-4E7F-BC93-113CBD0EA3C1}"/>
          </ac:spMkLst>
        </pc:spChg>
        <pc:spChg chg="add mod">
          <ac:chgData name="Domonkos Márk" userId="5b754e74-2ec2-4aaf-b9f5-cf8f0656bdfa" providerId="ADAL" clId="{F4C2286D-0DBE-4644-A538-34A6C903FB9C}" dt="2022-01-22T16:00:47.564" v="39642" actId="1076"/>
          <ac:spMkLst>
            <pc:docMk/>
            <pc:sldMk cId="1272556433" sldId="1154"/>
            <ac:spMk id="11" creationId="{A92EEA6B-528E-4FCC-A21A-509E10553033}"/>
          </ac:spMkLst>
        </pc:spChg>
        <pc:spChg chg="add mod">
          <ac:chgData name="Domonkos Márk" userId="5b754e74-2ec2-4aaf-b9f5-cf8f0656bdfa" providerId="ADAL" clId="{F4C2286D-0DBE-4644-A538-34A6C903FB9C}" dt="2022-01-22T16:00:47.564" v="39642" actId="1076"/>
          <ac:spMkLst>
            <pc:docMk/>
            <pc:sldMk cId="1272556433" sldId="1154"/>
            <ac:spMk id="12" creationId="{C3C150BE-BACD-4D13-9E02-1D4448F214D5}"/>
          </ac:spMkLst>
        </pc:spChg>
        <pc:spChg chg="add mod">
          <ac:chgData name="Domonkos Márk" userId="5b754e74-2ec2-4aaf-b9f5-cf8f0656bdfa" providerId="ADAL" clId="{F4C2286D-0DBE-4644-A538-34A6C903FB9C}" dt="2022-01-22T16:00:47.564" v="39642" actId="1076"/>
          <ac:spMkLst>
            <pc:docMk/>
            <pc:sldMk cId="1272556433" sldId="1154"/>
            <ac:spMk id="13" creationId="{1BCF3E99-6520-405F-9ED4-54BE38DA976A}"/>
          </ac:spMkLst>
        </pc:spChg>
        <pc:spChg chg="add mod">
          <ac:chgData name="Domonkos Márk" userId="5b754e74-2ec2-4aaf-b9f5-cf8f0656bdfa" providerId="ADAL" clId="{F4C2286D-0DBE-4644-A538-34A6C903FB9C}" dt="2022-01-22T16:00:55.560" v="39657" actId="6549"/>
          <ac:spMkLst>
            <pc:docMk/>
            <pc:sldMk cId="1272556433" sldId="1154"/>
            <ac:spMk id="14" creationId="{1A1C2813-7895-43D0-97BE-86A758DCCED7}"/>
          </ac:spMkLst>
        </pc:spChg>
        <pc:picChg chg="add mod">
          <ac:chgData name="Domonkos Márk" userId="5b754e74-2ec2-4aaf-b9f5-cf8f0656bdfa" providerId="ADAL" clId="{F4C2286D-0DBE-4644-A538-34A6C903FB9C}" dt="2022-01-22T16:00:47.564" v="39642" actId="1076"/>
          <ac:picMkLst>
            <pc:docMk/>
            <pc:sldMk cId="1272556433" sldId="1154"/>
            <ac:picMk id="7" creationId="{275A7A31-551A-4E9D-A76E-00CCCCCE6D38}"/>
          </ac:picMkLst>
        </pc:picChg>
        <pc:picChg chg="add mod">
          <ac:chgData name="Domonkos Márk" userId="5b754e74-2ec2-4aaf-b9f5-cf8f0656bdfa" providerId="ADAL" clId="{F4C2286D-0DBE-4644-A538-34A6C903FB9C}" dt="2022-01-22T16:00:47.564" v="39642" actId="1076"/>
          <ac:picMkLst>
            <pc:docMk/>
            <pc:sldMk cId="1272556433" sldId="1154"/>
            <ac:picMk id="8" creationId="{411E3AF9-590A-4FCD-A76A-5F89104F0903}"/>
          </ac:picMkLst>
        </pc:picChg>
        <pc:picChg chg="add mod">
          <ac:chgData name="Domonkos Márk" userId="5b754e74-2ec2-4aaf-b9f5-cf8f0656bdfa" providerId="ADAL" clId="{F4C2286D-0DBE-4644-A538-34A6C903FB9C}" dt="2022-01-22T16:00:47.564" v="39642" actId="1076"/>
          <ac:picMkLst>
            <pc:docMk/>
            <pc:sldMk cId="1272556433" sldId="1154"/>
            <ac:picMk id="9" creationId="{9F7D1F94-7CB6-48D4-9B40-BCEB7C26E919}"/>
          </ac:picMkLst>
        </pc:picChg>
        <pc:picChg chg="add mod">
          <ac:chgData name="Domonkos Márk" userId="5b754e74-2ec2-4aaf-b9f5-cf8f0656bdfa" providerId="ADAL" clId="{F4C2286D-0DBE-4644-A538-34A6C903FB9C}" dt="2022-01-22T16:00:47.564" v="39642" actId="1076"/>
          <ac:picMkLst>
            <pc:docMk/>
            <pc:sldMk cId="1272556433" sldId="1154"/>
            <ac:picMk id="10" creationId="{3FF4D65C-767B-456F-8B01-E4C152734A5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6:12:25.144" v="40063" actId="20577"/>
        <pc:sldMkLst>
          <pc:docMk/>
          <pc:sldMk cId="1060588694" sldId="1155"/>
        </pc:sldMkLst>
        <pc:spChg chg="del">
          <ac:chgData name="Domonkos Márk" userId="5b754e74-2ec2-4aaf-b9f5-cf8f0656bdfa" providerId="ADAL" clId="{F4C2286D-0DBE-4644-A538-34A6C903FB9C}" dt="2022-01-22T16:01:25.977" v="39678" actId="478"/>
          <ac:spMkLst>
            <pc:docMk/>
            <pc:sldMk cId="1060588694" sldId="1155"/>
            <ac:spMk id="2" creationId="{6EA01E8F-3CEC-4075-AFE7-0D96DA002802}"/>
          </ac:spMkLst>
        </pc:spChg>
        <pc:spChg chg="mod">
          <ac:chgData name="Domonkos Márk" userId="5b754e74-2ec2-4aaf-b9f5-cf8f0656bdfa" providerId="ADAL" clId="{F4C2286D-0DBE-4644-A538-34A6C903FB9C}" dt="2022-01-22T16:01:08.129" v="39675" actId="20577"/>
          <ac:spMkLst>
            <pc:docMk/>
            <pc:sldMk cId="1060588694" sldId="1155"/>
            <ac:spMk id="6" creationId="{D4134374-A17A-4374-A18C-B48BB2450292}"/>
          </ac:spMkLst>
        </pc:spChg>
        <pc:spChg chg="add mod">
          <ac:chgData name="Domonkos Márk" userId="5b754e74-2ec2-4aaf-b9f5-cf8f0656bdfa" providerId="ADAL" clId="{F4C2286D-0DBE-4644-A538-34A6C903FB9C}" dt="2022-01-22T16:02:38.465" v="39715" actId="20577"/>
          <ac:spMkLst>
            <pc:docMk/>
            <pc:sldMk cId="1060588694" sldId="1155"/>
            <ac:spMk id="11" creationId="{D1FBC054-B833-4AE7-9E7D-DD9663F7F32D}"/>
          </ac:spMkLst>
        </pc:spChg>
        <pc:spChg chg="add mod">
          <ac:chgData name="Domonkos Márk" userId="5b754e74-2ec2-4aaf-b9f5-cf8f0656bdfa" providerId="ADAL" clId="{F4C2286D-0DBE-4644-A538-34A6C903FB9C}" dt="2022-01-22T16:02:44.236" v="39716" actId="1076"/>
          <ac:spMkLst>
            <pc:docMk/>
            <pc:sldMk cId="1060588694" sldId="1155"/>
            <ac:spMk id="12" creationId="{219DA14C-E8B6-448E-8584-A6998632527D}"/>
          </ac:spMkLst>
        </pc:spChg>
        <pc:spChg chg="add mod">
          <ac:chgData name="Domonkos Márk" userId="5b754e74-2ec2-4aaf-b9f5-cf8f0656bdfa" providerId="ADAL" clId="{F4C2286D-0DBE-4644-A538-34A6C903FB9C}" dt="2022-01-22T16:03:39.387" v="39733" actId="1076"/>
          <ac:spMkLst>
            <pc:docMk/>
            <pc:sldMk cId="1060588694" sldId="1155"/>
            <ac:spMk id="13" creationId="{D1CED691-D28F-468F-BDF5-D581B5658A28}"/>
          </ac:spMkLst>
        </pc:spChg>
        <pc:spChg chg="add mod">
          <ac:chgData name="Domonkos Márk" userId="5b754e74-2ec2-4aaf-b9f5-cf8f0656bdfa" providerId="ADAL" clId="{F4C2286D-0DBE-4644-A538-34A6C903FB9C}" dt="2022-01-22T16:03:04.967" v="39724" actId="1076"/>
          <ac:spMkLst>
            <pc:docMk/>
            <pc:sldMk cId="1060588694" sldId="1155"/>
            <ac:spMk id="14" creationId="{5C34EC75-ACA8-414C-B073-2B9346B650EC}"/>
          </ac:spMkLst>
        </pc:spChg>
        <pc:graphicFrameChg chg="add mod modGraphic">
          <ac:chgData name="Domonkos Márk" userId="5b754e74-2ec2-4aaf-b9f5-cf8f0656bdfa" providerId="ADAL" clId="{F4C2286D-0DBE-4644-A538-34A6C903FB9C}" dt="2022-01-22T16:12:08.853" v="40049" actId="5793"/>
          <ac:graphicFrameMkLst>
            <pc:docMk/>
            <pc:sldMk cId="1060588694" sldId="1155"/>
            <ac:graphicFrameMk id="7" creationId="{967D4A8D-8576-4307-9EB7-FA5330D2FC8F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2T16:12:17.563" v="40057" actId="20577"/>
          <ac:graphicFrameMkLst>
            <pc:docMk/>
            <pc:sldMk cId="1060588694" sldId="1155"/>
            <ac:graphicFrameMk id="8" creationId="{67E0E340-0F28-4234-A6BF-D399FE99BA05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2T16:12:13.772" v="40053" actId="20577"/>
          <ac:graphicFrameMkLst>
            <pc:docMk/>
            <pc:sldMk cId="1060588694" sldId="1155"/>
            <ac:graphicFrameMk id="9" creationId="{19F5445D-B2E7-45FD-9A06-2EED8DD2055F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2T16:12:25.144" v="40063" actId="20577"/>
          <ac:graphicFrameMkLst>
            <pc:docMk/>
            <pc:sldMk cId="1060588694" sldId="1155"/>
            <ac:graphicFrameMk id="10" creationId="{79CF9FA7-64D0-465E-B651-704B1F7F5857}"/>
          </ac:graphicFrameMkLst>
        </pc:graphicFrameChg>
      </pc:sldChg>
      <pc:sldChg chg="addSp delSp modSp new mod modAnim">
        <pc:chgData name="Domonkos Márk" userId="5b754e74-2ec2-4aaf-b9f5-cf8f0656bdfa" providerId="ADAL" clId="{F4C2286D-0DBE-4644-A538-34A6C903FB9C}" dt="2022-01-22T16:04:14.423" v="39770" actId="1076"/>
        <pc:sldMkLst>
          <pc:docMk/>
          <pc:sldMk cId="2485862118" sldId="1156"/>
        </pc:sldMkLst>
        <pc:spChg chg="del">
          <ac:chgData name="Domonkos Márk" userId="5b754e74-2ec2-4aaf-b9f5-cf8f0656bdfa" providerId="ADAL" clId="{F4C2286D-0DBE-4644-A538-34A6C903FB9C}" dt="2022-01-22T16:04:04.017" v="39767" actId="478"/>
          <ac:spMkLst>
            <pc:docMk/>
            <pc:sldMk cId="2485862118" sldId="1156"/>
            <ac:spMk id="2" creationId="{F2FBEB6B-D253-42E8-ABF7-C351EE4691A5}"/>
          </ac:spMkLst>
        </pc:spChg>
        <pc:spChg chg="mod">
          <ac:chgData name="Domonkos Márk" userId="5b754e74-2ec2-4aaf-b9f5-cf8f0656bdfa" providerId="ADAL" clId="{F4C2286D-0DBE-4644-A538-34A6C903FB9C}" dt="2022-01-22T16:04:10.036" v="39769" actId="1076"/>
          <ac:spMkLst>
            <pc:docMk/>
            <pc:sldMk cId="2485862118" sldId="1156"/>
            <ac:spMk id="6" creationId="{63699EF3-132E-4E61-9FBE-BDDCF4479A48}"/>
          </ac:spMkLst>
        </pc:spChg>
        <pc:spChg chg="add mod">
          <ac:chgData name="Domonkos Márk" userId="5b754e74-2ec2-4aaf-b9f5-cf8f0656bdfa" providerId="ADAL" clId="{F4C2286D-0DBE-4644-A538-34A6C903FB9C}" dt="2022-01-22T16:04:14.423" v="39770" actId="1076"/>
          <ac:spMkLst>
            <pc:docMk/>
            <pc:sldMk cId="2485862118" sldId="1156"/>
            <ac:spMk id="10" creationId="{55DB3805-2D14-4F23-ADB7-191788EFBF0E}"/>
          </ac:spMkLst>
        </pc:spChg>
        <pc:spChg chg="add mod">
          <ac:chgData name="Domonkos Márk" userId="5b754e74-2ec2-4aaf-b9f5-cf8f0656bdfa" providerId="ADAL" clId="{F4C2286D-0DBE-4644-A538-34A6C903FB9C}" dt="2022-01-22T16:04:14.423" v="39770" actId="1076"/>
          <ac:spMkLst>
            <pc:docMk/>
            <pc:sldMk cId="2485862118" sldId="1156"/>
            <ac:spMk id="11" creationId="{21AC8457-DAA7-4771-960A-F6276774CB52}"/>
          </ac:spMkLst>
        </pc:spChg>
        <pc:spChg chg="add mod">
          <ac:chgData name="Domonkos Márk" userId="5b754e74-2ec2-4aaf-b9f5-cf8f0656bdfa" providerId="ADAL" clId="{F4C2286D-0DBE-4644-A538-34A6C903FB9C}" dt="2022-01-22T16:04:14.423" v="39770" actId="1076"/>
          <ac:spMkLst>
            <pc:docMk/>
            <pc:sldMk cId="2485862118" sldId="1156"/>
            <ac:spMk id="12" creationId="{6051F0D1-570D-43BD-9844-2BB9F955B548}"/>
          </ac:spMkLst>
        </pc:spChg>
        <pc:picChg chg="add mod">
          <ac:chgData name="Domonkos Márk" userId="5b754e74-2ec2-4aaf-b9f5-cf8f0656bdfa" providerId="ADAL" clId="{F4C2286D-0DBE-4644-A538-34A6C903FB9C}" dt="2022-01-22T16:04:14.423" v="39770" actId="1076"/>
          <ac:picMkLst>
            <pc:docMk/>
            <pc:sldMk cId="2485862118" sldId="1156"/>
            <ac:picMk id="7" creationId="{DA1CE218-360A-4218-9B49-DB2E90B304F1}"/>
          </ac:picMkLst>
        </pc:picChg>
        <pc:picChg chg="add mod">
          <ac:chgData name="Domonkos Márk" userId="5b754e74-2ec2-4aaf-b9f5-cf8f0656bdfa" providerId="ADAL" clId="{F4C2286D-0DBE-4644-A538-34A6C903FB9C}" dt="2022-01-22T16:04:14.423" v="39770" actId="1076"/>
          <ac:picMkLst>
            <pc:docMk/>
            <pc:sldMk cId="2485862118" sldId="1156"/>
            <ac:picMk id="8" creationId="{493341D9-73F4-43A9-9410-55C7BD8939B4}"/>
          </ac:picMkLst>
        </pc:picChg>
        <pc:picChg chg="add mod">
          <ac:chgData name="Domonkos Márk" userId="5b754e74-2ec2-4aaf-b9f5-cf8f0656bdfa" providerId="ADAL" clId="{F4C2286D-0DBE-4644-A538-34A6C903FB9C}" dt="2022-01-22T16:04:14.423" v="39770" actId="1076"/>
          <ac:picMkLst>
            <pc:docMk/>
            <pc:sldMk cId="2485862118" sldId="1156"/>
            <ac:picMk id="9" creationId="{CFD80816-1207-440D-BB70-D951EAFCC12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6:04:59.821" v="39811" actId="14100"/>
        <pc:sldMkLst>
          <pc:docMk/>
          <pc:sldMk cId="2991137770" sldId="1157"/>
        </pc:sldMkLst>
        <pc:spChg chg="del">
          <ac:chgData name="Domonkos Márk" userId="5b754e74-2ec2-4aaf-b9f5-cf8f0656bdfa" providerId="ADAL" clId="{F4C2286D-0DBE-4644-A538-34A6C903FB9C}" dt="2022-01-22T16:04:38.798" v="39793" actId="478"/>
          <ac:spMkLst>
            <pc:docMk/>
            <pc:sldMk cId="2991137770" sldId="1157"/>
            <ac:spMk id="2" creationId="{EE00BF75-CEE5-4DEE-ADC0-4F0331766BE9}"/>
          </ac:spMkLst>
        </pc:spChg>
        <pc:spChg chg="mod">
          <ac:chgData name="Domonkos Márk" userId="5b754e74-2ec2-4aaf-b9f5-cf8f0656bdfa" providerId="ADAL" clId="{F4C2286D-0DBE-4644-A538-34A6C903FB9C}" dt="2022-01-22T16:04:28.584" v="39790" actId="20577"/>
          <ac:spMkLst>
            <pc:docMk/>
            <pc:sldMk cId="2991137770" sldId="1157"/>
            <ac:spMk id="6" creationId="{3808F833-3E52-4EE0-A310-D457BD205508}"/>
          </ac:spMkLst>
        </pc:spChg>
        <pc:graphicFrameChg chg="add mod modGraphic">
          <ac:chgData name="Domonkos Márk" userId="5b754e74-2ec2-4aaf-b9f5-cf8f0656bdfa" providerId="ADAL" clId="{F4C2286D-0DBE-4644-A538-34A6C903FB9C}" dt="2022-01-22T16:04:53.600" v="39810" actId="20577"/>
          <ac:graphicFrameMkLst>
            <pc:docMk/>
            <pc:sldMk cId="2991137770" sldId="1157"/>
            <ac:graphicFrameMk id="8" creationId="{8BD9EE9D-B3C0-45CF-B03E-A18D9F61933C}"/>
          </ac:graphicFrameMkLst>
        </pc:graphicFrameChg>
        <pc:picChg chg="add mod">
          <ac:chgData name="Domonkos Márk" userId="5b754e74-2ec2-4aaf-b9f5-cf8f0656bdfa" providerId="ADAL" clId="{F4C2286D-0DBE-4644-A538-34A6C903FB9C}" dt="2022-01-22T16:04:59.821" v="39811" actId="14100"/>
          <ac:picMkLst>
            <pc:docMk/>
            <pc:sldMk cId="2991137770" sldId="1157"/>
            <ac:picMk id="7" creationId="{6C533C93-5084-42A0-A754-2C57E890C5FD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6:05:51.104" v="39879" actId="20577"/>
        <pc:sldMkLst>
          <pc:docMk/>
          <pc:sldMk cId="2930197864" sldId="1158"/>
        </pc:sldMkLst>
        <pc:spChg chg="del">
          <ac:chgData name="Domonkos Márk" userId="5b754e74-2ec2-4aaf-b9f5-cf8f0656bdfa" providerId="ADAL" clId="{F4C2286D-0DBE-4644-A538-34A6C903FB9C}" dt="2022-01-22T16:05:15.871" v="39822" actId="478"/>
          <ac:spMkLst>
            <pc:docMk/>
            <pc:sldMk cId="2930197864" sldId="1158"/>
            <ac:spMk id="2" creationId="{E87CE1FA-1671-44D1-826F-A73F3FD36F58}"/>
          </ac:spMkLst>
        </pc:spChg>
        <pc:spChg chg="mod">
          <ac:chgData name="Domonkos Márk" userId="5b754e74-2ec2-4aaf-b9f5-cf8f0656bdfa" providerId="ADAL" clId="{F4C2286D-0DBE-4644-A538-34A6C903FB9C}" dt="2022-01-22T16:05:09.515" v="39820" actId="20577"/>
          <ac:spMkLst>
            <pc:docMk/>
            <pc:sldMk cId="2930197864" sldId="1158"/>
            <ac:spMk id="6" creationId="{FA510B8C-6C1F-414F-97F5-12BC74B5AD37}"/>
          </ac:spMkLst>
        </pc:spChg>
        <pc:graphicFrameChg chg="add mod modGraphic">
          <ac:chgData name="Domonkos Márk" userId="5b754e74-2ec2-4aaf-b9f5-cf8f0656bdfa" providerId="ADAL" clId="{F4C2286D-0DBE-4644-A538-34A6C903FB9C}" dt="2022-01-22T16:05:51.104" v="39879" actId="20577"/>
          <ac:graphicFrameMkLst>
            <pc:docMk/>
            <pc:sldMk cId="2930197864" sldId="1158"/>
            <ac:graphicFrameMk id="8" creationId="{A5448E3D-8A7C-4A74-8105-0DEBB5AAF23A}"/>
          </ac:graphicFrameMkLst>
        </pc:graphicFrameChg>
        <pc:picChg chg="add mod">
          <ac:chgData name="Domonkos Márk" userId="5b754e74-2ec2-4aaf-b9f5-cf8f0656bdfa" providerId="ADAL" clId="{F4C2286D-0DBE-4644-A538-34A6C903FB9C}" dt="2022-01-22T16:05:28.878" v="39826" actId="14100"/>
          <ac:picMkLst>
            <pc:docMk/>
            <pc:sldMk cId="2930197864" sldId="1158"/>
            <ac:picMk id="7" creationId="{C3A86BDC-7E27-431E-B139-88EF658DA97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6:07:02.660" v="39917" actId="1076"/>
        <pc:sldMkLst>
          <pc:docMk/>
          <pc:sldMk cId="346199191" sldId="1159"/>
        </pc:sldMkLst>
        <pc:spChg chg="del">
          <ac:chgData name="Domonkos Márk" userId="5b754e74-2ec2-4aaf-b9f5-cf8f0656bdfa" providerId="ADAL" clId="{F4C2286D-0DBE-4644-A538-34A6C903FB9C}" dt="2022-01-22T16:06:24.607" v="39903" actId="478"/>
          <ac:spMkLst>
            <pc:docMk/>
            <pc:sldMk cId="346199191" sldId="1159"/>
            <ac:spMk id="2" creationId="{CA5F9580-4154-4405-951A-BB2D01E73D7C}"/>
          </ac:spMkLst>
        </pc:spChg>
        <pc:spChg chg="mod">
          <ac:chgData name="Domonkos Márk" userId="5b754e74-2ec2-4aaf-b9f5-cf8f0656bdfa" providerId="ADAL" clId="{F4C2286D-0DBE-4644-A538-34A6C903FB9C}" dt="2022-01-22T16:06:53.062" v="39916" actId="1076"/>
          <ac:spMkLst>
            <pc:docMk/>
            <pc:sldMk cId="346199191" sldId="1159"/>
            <ac:spMk id="5" creationId="{74450EFE-B7BA-45FC-95A5-41607BA1DE8B}"/>
          </ac:spMkLst>
        </pc:spChg>
        <pc:spChg chg="mod">
          <ac:chgData name="Domonkos Márk" userId="5b754e74-2ec2-4aaf-b9f5-cf8f0656bdfa" providerId="ADAL" clId="{F4C2286D-0DBE-4644-A538-34A6C903FB9C}" dt="2022-01-22T16:06:13.219" v="39900" actId="20577"/>
          <ac:spMkLst>
            <pc:docMk/>
            <pc:sldMk cId="346199191" sldId="1159"/>
            <ac:spMk id="6" creationId="{AA8B9FBA-08C7-4DD6-B4E1-CDD3CA9B39C9}"/>
          </ac:spMkLst>
        </pc:spChg>
        <pc:spChg chg="add mod">
          <ac:chgData name="Domonkos Márk" userId="5b754e74-2ec2-4aaf-b9f5-cf8f0656bdfa" providerId="ADAL" clId="{F4C2286D-0DBE-4644-A538-34A6C903FB9C}" dt="2022-01-22T16:06:45.904" v="39914" actId="20577"/>
          <ac:spMkLst>
            <pc:docMk/>
            <pc:sldMk cId="346199191" sldId="1159"/>
            <ac:spMk id="11" creationId="{E6345027-9BA4-4E15-A427-2CC041417DA5}"/>
          </ac:spMkLst>
        </pc:spChg>
        <pc:spChg chg="add mod">
          <ac:chgData name="Domonkos Márk" userId="5b754e74-2ec2-4aaf-b9f5-cf8f0656bdfa" providerId="ADAL" clId="{F4C2286D-0DBE-4644-A538-34A6C903FB9C}" dt="2022-01-22T16:07:02.660" v="39917" actId="1076"/>
          <ac:spMkLst>
            <pc:docMk/>
            <pc:sldMk cId="346199191" sldId="1159"/>
            <ac:spMk id="12" creationId="{BEAF558E-FF63-4505-97D4-17487154E8BA}"/>
          </ac:spMkLst>
        </pc:spChg>
        <pc:spChg chg="add mod">
          <ac:chgData name="Domonkos Márk" userId="5b754e74-2ec2-4aaf-b9f5-cf8f0656bdfa" providerId="ADAL" clId="{F4C2286D-0DBE-4644-A538-34A6C903FB9C}" dt="2022-01-22T16:07:02.660" v="39917" actId="1076"/>
          <ac:spMkLst>
            <pc:docMk/>
            <pc:sldMk cId="346199191" sldId="1159"/>
            <ac:spMk id="13" creationId="{1104C45F-DB5C-40F2-B273-207FC5B02C25}"/>
          </ac:spMkLst>
        </pc:spChg>
        <pc:spChg chg="add mod">
          <ac:chgData name="Domonkos Márk" userId="5b754e74-2ec2-4aaf-b9f5-cf8f0656bdfa" providerId="ADAL" clId="{F4C2286D-0DBE-4644-A538-34A6C903FB9C}" dt="2022-01-22T16:07:02.660" v="39917" actId="1076"/>
          <ac:spMkLst>
            <pc:docMk/>
            <pc:sldMk cId="346199191" sldId="1159"/>
            <ac:spMk id="14" creationId="{9F8DF465-61CF-49F7-94BD-12C6087E63FA}"/>
          </ac:spMkLst>
        </pc:spChg>
        <pc:picChg chg="add mod">
          <ac:chgData name="Domonkos Márk" userId="5b754e74-2ec2-4aaf-b9f5-cf8f0656bdfa" providerId="ADAL" clId="{F4C2286D-0DBE-4644-A538-34A6C903FB9C}" dt="2022-01-22T16:06:32.870" v="39905" actId="1076"/>
          <ac:picMkLst>
            <pc:docMk/>
            <pc:sldMk cId="346199191" sldId="1159"/>
            <ac:picMk id="7" creationId="{A3638F18-4654-4D97-925D-CAEC8962A210}"/>
          </ac:picMkLst>
        </pc:picChg>
        <pc:picChg chg="add mod">
          <ac:chgData name="Domonkos Márk" userId="5b754e74-2ec2-4aaf-b9f5-cf8f0656bdfa" providerId="ADAL" clId="{F4C2286D-0DBE-4644-A538-34A6C903FB9C}" dt="2022-01-22T16:06:32.870" v="39905" actId="1076"/>
          <ac:picMkLst>
            <pc:docMk/>
            <pc:sldMk cId="346199191" sldId="1159"/>
            <ac:picMk id="8" creationId="{F83917D4-BDC0-4D38-8D64-EB8C8AD0136F}"/>
          </ac:picMkLst>
        </pc:picChg>
        <pc:picChg chg="add mod">
          <ac:chgData name="Domonkos Márk" userId="5b754e74-2ec2-4aaf-b9f5-cf8f0656bdfa" providerId="ADAL" clId="{F4C2286D-0DBE-4644-A538-34A6C903FB9C}" dt="2022-01-22T16:06:32.870" v="39905" actId="1076"/>
          <ac:picMkLst>
            <pc:docMk/>
            <pc:sldMk cId="346199191" sldId="1159"/>
            <ac:picMk id="9" creationId="{3DC8AE8F-91F5-4248-9FCA-1D409772B7CF}"/>
          </ac:picMkLst>
        </pc:picChg>
        <pc:picChg chg="add mod">
          <ac:chgData name="Domonkos Márk" userId="5b754e74-2ec2-4aaf-b9f5-cf8f0656bdfa" providerId="ADAL" clId="{F4C2286D-0DBE-4644-A538-34A6C903FB9C}" dt="2022-01-22T16:06:36.521" v="39906" actId="1076"/>
          <ac:picMkLst>
            <pc:docMk/>
            <pc:sldMk cId="346199191" sldId="1159"/>
            <ac:picMk id="10" creationId="{61B33756-E4E5-42B3-9653-37E5A9765F8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6:13:03.857" v="40080" actId="5793"/>
        <pc:sldMkLst>
          <pc:docMk/>
          <pc:sldMk cId="3505819938" sldId="1160"/>
        </pc:sldMkLst>
        <pc:spChg chg="del">
          <ac:chgData name="Domonkos Márk" userId="5b754e74-2ec2-4aaf-b9f5-cf8f0656bdfa" providerId="ADAL" clId="{F4C2286D-0DBE-4644-A538-34A6C903FB9C}" dt="2022-01-22T16:07:35.528" v="39927" actId="478"/>
          <ac:spMkLst>
            <pc:docMk/>
            <pc:sldMk cId="3505819938" sldId="1160"/>
            <ac:spMk id="2" creationId="{67EF56F2-82CB-4949-93BA-9C8FC74A6E28}"/>
          </ac:spMkLst>
        </pc:spChg>
        <pc:spChg chg="mod">
          <ac:chgData name="Domonkos Márk" userId="5b754e74-2ec2-4aaf-b9f5-cf8f0656bdfa" providerId="ADAL" clId="{F4C2286D-0DBE-4644-A538-34A6C903FB9C}" dt="2022-01-22T16:07:20.803" v="39924" actId="20577"/>
          <ac:spMkLst>
            <pc:docMk/>
            <pc:sldMk cId="3505819938" sldId="1160"/>
            <ac:spMk id="6" creationId="{808C0BDD-076C-49D0-8640-7591DB1B10A9}"/>
          </ac:spMkLst>
        </pc:spChg>
        <pc:spChg chg="add mod">
          <ac:chgData name="Domonkos Márk" userId="5b754e74-2ec2-4aaf-b9f5-cf8f0656bdfa" providerId="ADAL" clId="{F4C2286D-0DBE-4644-A538-34A6C903FB9C}" dt="2022-01-22T16:09:07.212" v="39973" actId="1076"/>
          <ac:spMkLst>
            <pc:docMk/>
            <pc:sldMk cId="3505819938" sldId="1160"/>
            <ac:spMk id="11" creationId="{9C770626-5CA2-4112-B3FB-9E0CC974C13F}"/>
          </ac:spMkLst>
        </pc:spChg>
        <pc:spChg chg="add mod">
          <ac:chgData name="Domonkos Márk" userId="5b754e74-2ec2-4aaf-b9f5-cf8f0656bdfa" providerId="ADAL" clId="{F4C2286D-0DBE-4644-A538-34A6C903FB9C}" dt="2022-01-22T16:10:55.377" v="40015" actId="1076"/>
          <ac:spMkLst>
            <pc:docMk/>
            <pc:sldMk cId="3505819938" sldId="1160"/>
            <ac:spMk id="12" creationId="{1FE2B8D0-57F1-4C0C-A840-B2A6EFF868EB}"/>
          </ac:spMkLst>
        </pc:spChg>
        <pc:spChg chg="add mod">
          <ac:chgData name="Domonkos Márk" userId="5b754e74-2ec2-4aaf-b9f5-cf8f0656bdfa" providerId="ADAL" clId="{F4C2286D-0DBE-4644-A538-34A6C903FB9C}" dt="2022-01-22T16:09:11.627" v="39974" actId="1076"/>
          <ac:spMkLst>
            <pc:docMk/>
            <pc:sldMk cId="3505819938" sldId="1160"/>
            <ac:spMk id="13" creationId="{29C99D68-A527-4857-9ADE-D52141DBCBC1}"/>
          </ac:spMkLst>
        </pc:spChg>
        <pc:spChg chg="add mod">
          <ac:chgData name="Domonkos Márk" userId="5b754e74-2ec2-4aaf-b9f5-cf8f0656bdfa" providerId="ADAL" clId="{F4C2286D-0DBE-4644-A538-34A6C903FB9C}" dt="2022-01-22T16:11:46.348" v="40030" actId="1076"/>
          <ac:spMkLst>
            <pc:docMk/>
            <pc:sldMk cId="3505819938" sldId="1160"/>
            <ac:spMk id="14" creationId="{47B4E0EA-1A13-452F-9844-4FFF75BE88E3}"/>
          </ac:spMkLst>
        </pc:spChg>
        <pc:graphicFrameChg chg="add mod modGraphic">
          <ac:chgData name="Domonkos Márk" userId="5b754e74-2ec2-4aaf-b9f5-cf8f0656bdfa" providerId="ADAL" clId="{F4C2286D-0DBE-4644-A538-34A6C903FB9C}" dt="2022-01-22T16:12:46.364" v="40067" actId="20577"/>
          <ac:graphicFrameMkLst>
            <pc:docMk/>
            <pc:sldMk cId="3505819938" sldId="1160"/>
            <ac:graphicFrameMk id="7" creationId="{EE4536CC-555B-459C-8F3D-29B0F1F25CEB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2T16:12:51.554" v="40071" actId="20577"/>
          <ac:graphicFrameMkLst>
            <pc:docMk/>
            <pc:sldMk cId="3505819938" sldId="1160"/>
            <ac:graphicFrameMk id="8" creationId="{15DD0927-122C-4D25-84A4-6B6996C25993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2T16:13:03.857" v="40080" actId="5793"/>
          <ac:graphicFrameMkLst>
            <pc:docMk/>
            <pc:sldMk cId="3505819938" sldId="1160"/>
            <ac:graphicFrameMk id="9" creationId="{6E5C3859-52EF-454C-81EE-B98B1542C3F6}"/>
          </ac:graphicFrameMkLst>
        </pc:graphicFrameChg>
        <pc:graphicFrameChg chg="add mod modGraphic">
          <ac:chgData name="Domonkos Márk" userId="5b754e74-2ec2-4aaf-b9f5-cf8f0656bdfa" providerId="ADAL" clId="{F4C2286D-0DBE-4644-A538-34A6C903FB9C}" dt="2022-01-22T16:12:55.770" v="40075" actId="20577"/>
          <ac:graphicFrameMkLst>
            <pc:docMk/>
            <pc:sldMk cId="3505819938" sldId="1160"/>
            <ac:graphicFrameMk id="10" creationId="{E919AE33-38F7-462A-B59F-74D11206228F}"/>
          </ac:graphicFrameMkLst>
        </pc:graphicFrameChg>
      </pc:sldChg>
      <pc:sldChg chg="addSp modSp new mod modAnim">
        <pc:chgData name="Domonkos Márk" userId="5b754e74-2ec2-4aaf-b9f5-cf8f0656bdfa" providerId="ADAL" clId="{F4C2286D-0DBE-4644-A538-34A6C903FB9C}" dt="2022-01-22T16:14:07.608" v="40122" actId="14100"/>
        <pc:sldMkLst>
          <pc:docMk/>
          <pc:sldMk cId="2121968210" sldId="1161"/>
        </pc:sldMkLst>
        <pc:spChg chg="mod">
          <ac:chgData name="Domonkos Márk" userId="5b754e74-2ec2-4aaf-b9f5-cf8f0656bdfa" providerId="ADAL" clId="{F4C2286D-0DBE-4644-A538-34A6C903FB9C}" dt="2022-01-22T16:14:03.789" v="40121" actId="27636"/>
          <ac:spMkLst>
            <pc:docMk/>
            <pc:sldMk cId="2121968210" sldId="1161"/>
            <ac:spMk id="2" creationId="{700870C5-E369-44FB-AC60-7DAE944C291D}"/>
          </ac:spMkLst>
        </pc:spChg>
        <pc:spChg chg="mod">
          <ac:chgData name="Domonkos Márk" userId="5b754e74-2ec2-4aaf-b9f5-cf8f0656bdfa" providerId="ADAL" clId="{F4C2286D-0DBE-4644-A538-34A6C903FB9C}" dt="2022-01-22T16:13:40.208" v="40113" actId="20577"/>
          <ac:spMkLst>
            <pc:docMk/>
            <pc:sldMk cId="2121968210" sldId="1161"/>
            <ac:spMk id="6" creationId="{495BDDA8-6607-41F8-959F-17E90EE46D57}"/>
          </ac:spMkLst>
        </pc:spChg>
        <pc:picChg chg="add mod">
          <ac:chgData name="Domonkos Márk" userId="5b754e74-2ec2-4aaf-b9f5-cf8f0656bdfa" providerId="ADAL" clId="{F4C2286D-0DBE-4644-A538-34A6C903FB9C}" dt="2022-01-22T16:14:07.608" v="40122" actId="14100"/>
          <ac:picMkLst>
            <pc:docMk/>
            <pc:sldMk cId="2121968210" sldId="1161"/>
            <ac:picMk id="7" creationId="{AC7FCBF2-2F16-4C95-96C3-8185EBC2638F}"/>
          </ac:picMkLst>
        </pc:picChg>
      </pc:sldChg>
      <pc:sldChg chg="modSp new mod">
        <pc:chgData name="Domonkos Márk" userId="5b754e74-2ec2-4aaf-b9f5-cf8f0656bdfa" providerId="ADAL" clId="{F4C2286D-0DBE-4644-A538-34A6C903FB9C}" dt="2022-01-22T16:14:32.010" v="40138" actId="20577"/>
        <pc:sldMkLst>
          <pc:docMk/>
          <pc:sldMk cId="990191623" sldId="1162"/>
        </pc:sldMkLst>
        <pc:spChg chg="mod">
          <ac:chgData name="Domonkos Márk" userId="5b754e74-2ec2-4aaf-b9f5-cf8f0656bdfa" providerId="ADAL" clId="{F4C2286D-0DBE-4644-A538-34A6C903FB9C}" dt="2022-01-22T16:14:32.010" v="40138" actId="20577"/>
          <ac:spMkLst>
            <pc:docMk/>
            <pc:sldMk cId="990191623" sldId="1162"/>
            <ac:spMk id="2" creationId="{B186FDAB-E520-464A-BE3E-93EDF18BB7BF}"/>
          </ac:spMkLst>
        </pc:spChg>
        <pc:spChg chg="mod">
          <ac:chgData name="Domonkos Márk" userId="5b754e74-2ec2-4aaf-b9f5-cf8f0656bdfa" providerId="ADAL" clId="{F4C2286D-0DBE-4644-A538-34A6C903FB9C}" dt="2022-01-22T16:14:21.763" v="40135" actId="20577"/>
          <ac:spMkLst>
            <pc:docMk/>
            <pc:sldMk cId="990191623" sldId="1162"/>
            <ac:spMk id="6" creationId="{D117A243-4CA1-4BC3-B5B7-404D3AE80E9C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16:24:29.247" v="40246" actId="14100"/>
        <pc:sldMkLst>
          <pc:docMk/>
          <pc:sldMk cId="3764595550" sldId="1163"/>
        </pc:sldMkLst>
        <pc:spChg chg="del">
          <ac:chgData name="Domonkos Márk" userId="5b754e74-2ec2-4aaf-b9f5-cf8f0656bdfa" providerId="ADAL" clId="{F4C2286D-0DBE-4644-A538-34A6C903FB9C}" dt="2022-01-22T16:18:31.881" v="40154" actId="478"/>
          <ac:spMkLst>
            <pc:docMk/>
            <pc:sldMk cId="3764595550" sldId="1163"/>
            <ac:spMk id="2" creationId="{0289864F-6EE9-455F-954B-B797C60E6089}"/>
          </ac:spMkLst>
        </pc:spChg>
        <pc:spChg chg="mod">
          <ac:chgData name="Domonkos Márk" userId="5b754e74-2ec2-4aaf-b9f5-cf8f0656bdfa" providerId="ADAL" clId="{F4C2286D-0DBE-4644-A538-34A6C903FB9C}" dt="2022-01-22T16:18:44.275" v="40186" actId="20577"/>
          <ac:spMkLst>
            <pc:docMk/>
            <pc:sldMk cId="3764595550" sldId="1163"/>
            <ac:spMk id="6" creationId="{58C83940-B5AA-4C7C-B0BB-F6485DE9172D}"/>
          </ac:spMkLst>
        </pc:spChg>
        <pc:spChg chg="add del mod">
          <ac:chgData name="Domonkos Márk" userId="5b754e74-2ec2-4aaf-b9f5-cf8f0656bdfa" providerId="ADAL" clId="{F4C2286D-0DBE-4644-A538-34A6C903FB9C}" dt="2022-01-22T16:18:28.064" v="40153" actId="478"/>
          <ac:spMkLst>
            <pc:docMk/>
            <pc:sldMk cId="3764595550" sldId="1163"/>
            <ac:spMk id="7" creationId="{2ED95F96-2CA7-4A84-A0C6-4FA81CA6187E}"/>
          </ac:spMkLst>
        </pc:spChg>
        <pc:spChg chg="add mod">
          <ac:chgData name="Domonkos Márk" userId="5b754e74-2ec2-4aaf-b9f5-cf8f0656bdfa" providerId="ADAL" clId="{F4C2286D-0DBE-4644-A538-34A6C903FB9C}" dt="2022-01-22T16:23:34.852" v="40231" actId="1076"/>
          <ac:spMkLst>
            <pc:docMk/>
            <pc:sldMk cId="3764595550" sldId="1163"/>
            <ac:spMk id="8" creationId="{BC5AC950-291F-4127-93EF-988DEE21CAAA}"/>
          </ac:spMkLst>
        </pc:spChg>
        <pc:spChg chg="add mod">
          <ac:chgData name="Domonkos Márk" userId="5b754e74-2ec2-4aaf-b9f5-cf8f0656bdfa" providerId="ADAL" clId="{F4C2286D-0DBE-4644-A538-34A6C903FB9C}" dt="2022-01-22T16:24:08.624" v="40241" actId="14100"/>
          <ac:spMkLst>
            <pc:docMk/>
            <pc:sldMk cId="3764595550" sldId="1163"/>
            <ac:spMk id="9" creationId="{A0C89D89-CA53-496D-8DCC-8C6E70F49E91}"/>
          </ac:spMkLst>
        </pc:spChg>
        <pc:spChg chg="add mod">
          <ac:chgData name="Domonkos Márk" userId="5b754e74-2ec2-4aaf-b9f5-cf8f0656bdfa" providerId="ADAL" clId="{F4C2286D-0DBE-4644-A538-34A6C903FB9C}" dt="2022-01-22T16:23:34.852" v="40231" actId="1076"/>
          <ac:spMkLst>
            <pc:docMk/>
            <pc:sldMk cId="3764595550" sldId="1163"/>
            <ac:spMk id="16" creationId="{63616988-DA1F-48FE-BD6E-4373FAAD1425}"/>
          </ac:spMkLst>
        </pc:spChg>
        <pc:spChg chg="add mod">
          <ac:chgData name="Domonkos Márk" userId="5b754e74-2ec2-4aaf-b9f5-cf8f0656bdfa" providerId="ADAL" clId="{F4C2286D-0DBE-4644-A538-34A6C903FB9C}" dt="2022-01-22T16:23:34.852" v="40231" actId="1076"/>
          <ac:spMkLst>
            <pc:docMk/>
            <pc:sldMk cId="3764595550" sldId="1163"/>
            <ac:spMk id="17" creationId="{B2D4E76A-4564-4686-9C51-1BF03BEFBC23}"/>
          </ac:spMkLst>
        </pc:spChg>
        <pc:spChg chg="add mod">
          <ac:chgData name="Domonkos Márk" userId="5b754e74-2ec2-4aaf-b9f5-cf8f0656bdfa" providerId="ADAL" clId="{F4C2286D-0DBE-4644-A538-34A6C903FB9C}" dt="2022-01-22T16:24:24.505" v="40245" actId="1076"/>
          <ac:spMkLst>
            <pc:docMk/>
            <pc:sldMk cId="3764595550" sldId="1163"/>
            <ac:spMk id="20" creationId="{F6408500-B5C1-4C6E-ADCC-4F3F95B9F8D9}"/>
          </ac:spMkLst>
        </pc:spChg>
        <pc:spChg chg="add mod">
          <ac:chgData name="Domonkos Márk" userId="5b754e74-2ec2-4aaf-b9f5-cf8f0656bdfa" providerId="ADAL" clId="{F4C2286D-0DBE-4644-A538-34A6C903FB9C}" dt="2022-01-22T16:23:34.852" v="40231" actId="1076"/>
          <ac:spMkLst>
            <pc:docMk/>
            <pc:sldMk cId="3764595550" sldId="1163"/>
            <ac:spMk id="21" creationId="{1B524B9F-D326-4262-98AE-56F52FF905E5}"/>
          </ac:spMkLst>
        </pc:spChg>
        <pc:spChg chg="add mod">
          <ac:chgData name="Domonkos Márk" userId="5b754e74-2ec2-4aaf-b9f5-cf8f0656bdfa" providerId="ADAL" clId="{F4C2286D-0DBE-4644-A538-34A6C903FB9C}" dt="2022-01-22T16:23:34.852" v="40231" actId="1076"/>
          <ac:spMkLst>
            <pc:docMk/>
            <pc:sldMk cId="3764595550" sldId="1163"/>
            <ac:spMk id="22" creationId="{261688EB-53A3-435B-88BB-3DB85D8F23F7}"/>
          </ac:spMkLst>
        </pc:spChg>
        <pc:spChg chg="add mod">
          <ac:chgData name="Domonkos Márk" userId="5b754e74-2ec2-4aaf-b9f5-cf8f0656bdfa" providerId="ADAL" clId="{F4C2286D-0DBE-4644-A538-34A6C903FB9C}" dt="2022-01-22T16:23:34.852" v="40231" actId="1076"/>
          <ac:spMkLst>
            <pc:docMk/>
            <pc:sldMk cId="3764595550" sldId="1163"/>
            <ac:spMk id="25" creationId="{0DE3C8A3-2F20-4924-BA19-5BA428DF6A47}"/>
          </ac:spMkLst>
        </pc:spChg>
        <pc:spChg chg="add mod">
          <ac:chgData name="Domonkos Márk" userId="5b754e74-2ec2-4aaf-b9f5-cf8f0656bdfa" providerId="ADAL" clId="{F4C2286D-0DBE-4644-A538-34A6C903FB9C}" dt="2022-01-22T16:23:34.852" v="40231" actId="1076"/>
          <ac:spMkLst>
            <pc:docMk/>
            <pc:sldMk cId="3764595550" sldId="1163"/>
            <ac:spMk id="26" creationId="{20E77F36-C9E0-44CB-A094-319657EBD959}"/>
          </ac:spMkLst>
        </pc:spChg>
        <pc:spChg chg="add mod">
          <ac:chgData name="Domonkos Márk" userId="5b754e74-2ec2-4aaf-b9f5-cf8f0656bdfa" providerId="ADAL" clId="{F4C2286D-0DBE-4644-A538-34A6C903FB9C}" dt="2022-01-22T16:22:32.959" v="40223" actId="1076"/>
          <ac:spMkLst>
            <pc:docMk/>
            <pc:sldMk cId="3764595550" sldId="1163"/>
            <ac:spMk id="30" creationId="{56E825DC-E636-437E-ACF0-AD2E6D866BE6}"/>
          </ac:spMkLst>
        </pc:spChg>
        <pc:spChg chg="add mod">
          <ac:chgData name="Domonkos Márk" userId="5b754e74-2ec2-4aaf-b9f5-cf8f0656bdfa" providerId="ADAL" clId="{F4C2286D-0DBE-4644-A538-34A6C903FB9C}" dt="2022-01-22T16:23:41.855" v="40234" actId="1076"/>
          <ac:spMkLst>
            <pc:docMk/>
            <pc:sldMk cId="3764595550" sldId="1163"/>
            <ac:spMk id="31" creationId="{1840DD08-6351-4D83-B859-7BF8F32D6427}"/>
          </ac:spMkLst>
        </pc:spChg>
        <pc:spChg chg="add mod">
          <ac:chgData name="Domonkos Márk" userId="5b754e74-2ec2-4aaf-b9f5-cf8f0656bdfa" providerId="ADAL" clId="{F4C2286D-0DBE-4644-A538-34A6C903FB9C}" dt="2022-01-22T16:22:16.443" v="40220" actId="14100"/>
          <ac:spMkLst>
            <pc:docMk/>
            <pc:sldMk cId="3764595550" sldId="1163"/>
            <ac:spMk id="32" creationId="{B1E939BE-631A-4731-A8D3-DC948B6657EC}"/>
          </ac:spMkLst>
        </pc:spChg>
        <pc:spChg chg="add mod">
          <ac:chgData name="Domonkos Márk" userId="5b754e74-2ec2-4aaf-b9f5-cf8f0656bdfa" providerId="ADAL" clId="{F4C2286D-0DBE-4644-A538-34A6C903FB9C}" dt="2022-01-22T16:24:00.782" v="40239" actId="14100"/>
          <ac:spMkLst>
            <pc:docMk/>
            <pc:sldMk cId="3764595550" sldId="1163"/>
            <ac:spMk id="33" creationId="{F780576C-4175-4E35-BECC-2A46D9B5BC96}"/>
          </ac:spMkLst>
        </pc:spChg>
        <pc:spChg chg="add mod">
          <ac:chgData name="Domonkos Márk" userId="5b754e74-2ec2-4aaf-b9f5-cf8f0656bdfa" providerId="ADAL" clId="{F4C2286D-0DBE-4644-A538-34A6C903FB9C}" dt="2022-01-22T16:23:34.852" v="40231" actId="1076"/>
          <ac:spMkLst>
            <pc:docMk/>
            <pc:sldMk cId="3764595550" sldId="1163"/>
            <ac:spMk id="34" creationId="{ADF2C860-CBF9-4EA1-A769-F9C913F153A0}"/>
          </ac:spMkLst>
        </pc:spChg>
        <pc:spChg chg="add mod">
          <ac:chgData name="Domonkos Márk" userId="5b754e74-2ec2-4aaf-b9f5-cf8f0656bdfa" providerId="ADAL" clId="{F4C2286D-0DBE-4644-A538-34A6C903FB9C}" dt="2022-01-22T16:23:34.852" v="40231" actId="1076"/>
          <ac:spMkLst>
            <pc:docMk/>
            <pc:sldMk cId="3764595550" sldId="1163"/>
            <ac:spMk id="38" creationId="{325564A9-0229-40E9-B745-F8ABB5374D12}"/>
          </ac:spMkLst>
        </pc:spChg>
        <pc:spChg chg="add mod">
          <ac:chgData name="Domonkos Márk" userId="5b754e74-2ec2-4aaf-b9f5-cf8f0656bdfa" providerId="ADAL" clId="{F4C2286D-0DBE-4644-A538-34A6C903FB9C}" dt="2022-01-22T16:23:34.852" v="40231" actId="1076"/>
          <ac:spMkLst>
            <pc:docMk/>
            <pc:sldMk cId="3764595550" sldId="1163"/>
            <ac:spMk id="39" creationId="{03BCABCC-ACAF-4687-B491-109F2981960D}"/>
          </ac:spMkLst>
        </pc:spChg>
        <pc:spChg chg="add mod">
          <ac:chgData name="Domonkos Márk" userId="5b754e74-2ec2-4aaf-b9f5-cf8f0656bdfa" providerId="ADAL" clId="{F4C2286D-0DBE-4644-A538-34A6C903FB9C}" dt="2022-01-22T16:23:34.852" v="40231" actId="1076"/>
          <ac:spMkLst>
            <pc:docMk/>
            <pc:sldMk cId="3764595550" sldId="1163"/>
            <ac:spMk id="40" creationId="{73E615A2-AE2C-4748-90F4-2B2E6E0C8E7C}"/>
          </ac:spMkLst>
        </pc:spChg>
        <pc:spChg chg="add del mod">
          <ac:chgData name="Domonkos Márk" userId="5b754e74-2ec2-4aaf-b9f5-cf8f0656bdfa" providerId="ADAL" clId="{F4C2286D-0DBE-4644-A538-34A6C903FB9C}" dt="2022-01-22T16:22:48.102" v="40227" actId="478"/>
          <ac:spMkLst>
            <pc:docMk/>
            <pc:sldMk cId="3764595550" sldId="1163"/>
            <ac:spMk id="41" creationId="{028A4798-5C2E-4BF7-A062-0C6F6163FEAA}"/>
          </ac:spMkLst>
        </pc:spChg>
        <pc:cxnChg chg="add mod">
          <ac:chgData name="Domonkos Márk" userId="5b754e74-2ec2-4aaf-b9f5-cf8f0656bdfa" providerId="ADAL" clId="{F4C2286D-0DBE-4644-A538-34A6C903FB9C}" dt="2022-01-22T16:24:08.624" v="40241" actId="14100"/>
          <ac:cxnSpMkLst>
            <pc:docMk/>
            <pc:sldMk cId="3764595550" sldId="1163"/>
            <ac:cxnSpMk id="10" creationId="{92E9AF35-CB32-4894-B421-22850D7BEB01}"/>
          </ac:cxnSpMkLst>
        </pc:cxnChg>
        <pc:cxnChg chg="add mod">
          <ac:chgData name="Domonkos Márk" userId="5b754e74-2ec2-4aaf-b9f5-cf8f0656bdfa" providerId="ADAL" clId="{F4C2286D-0DBE-4644-A538-34A6C903FB9C}" dt="2022-01-22T16:23:34.852" v="40231" actId="1076"/>
          <ac:cxnSpMkLst>
            <pc:docMk/>
            <pc:sldMk cId="3764595550" sldId="1163"/>
            <ac:cxnSpMk id="11" creationId="{47EBB561-2E7B-48C3-9944-61B916A882B1}"/>
          </ac:cxnSpMkLst>
        </pc:cxnChg>
        <pc:cxnChg chg="add mod">
          <ac:chgData name="Domonkos Márk" userId="5b754e74-2ec2-4aaf-b9f5-cf8f0656bdfa" providerId="ADAL" clId="{F4C2286D-0DBE-4644-A538-34A6C903FB9C}" dt="2022-01-22T16:23:34.852" v="40231" actId="1076"/>
          <ac:cxnSpMkLst>
            <pc:docMk/>
            <pc:sldMk cId="3764595550" sldId="1163"/>
            <ac:cxnSpMk id="12" creationId="{5DAC2FC5-B0F2-4FA3-96B4-C4CA6F191BB3}"/>
          </ac:cxnSpMkLst>
        </pc:cxnChg>
        <pc:cxnChg chg="add mod">
          <ac:chgData name="Domonkos Márk" userId="5b754e74-2ec2-4aaf-b9f5-cf8f0656bdfa" providerId="ADAL" clId="{F4C2286D-0DBE-4644-A538-34A6C903FB9C}" dt="2022-01-22T16:23:34.852" v="40231" actId="1076"/>
          <ac:cxnSpMkLst>
            <pc:docMk/>
            <pc:sldMk cId="3764595550" sldId="1163"/>
            <ac:cxnSpMk id="13" creationId="{42DB81D3-2350-4C98-824D-AE41E776FC1F}"/>
          </ac:cxnSpMkLst>
        </pc:cxnChg>
        <pc:cxnChg chg="add mod">
          <ac:chgData name="Domonkos Márk" userId="5b754e74-2ec2-4aaf-b9f5-cf8f0656bdfa" providerId="ADAL" clId="{F4C2286D-0DBE-4644-A538-34A6C903FB9C}" dt="2022-01-22T16:23:34.852" v="40231" actId="1076"/>
          <ac:cxnSpMkLst>
            <pc:docMk/>
            <pc:sldMk cId="3764595550" sldId="1163"/>
            <ac:cxnSpMk id="14" creationId="{CCC37C26-0A0E-4863-8F3E-724E0C24DFED}"/>
          </ac:cxnSpMkLst>
        </pc:cxnChg>
        <pc:cxnChg chg="add mod">
          <ac:chgData name="Domonkos Márk" userId="5b754e74-2ec2-4aaf-b9f5-cf8f0656bdfa" providerId="ADAL" clId="{F4C2286D-0DBE-4644-A538-34A6C903FB9C}" dt="2022-01-22T16:23:34.852" v="40231" actId="1076"/>
          <ac:cxnSpMkLst>
            <pc:docMk/>
            <pc:sldMk cId="3764595550" sldId="1163"/>
            <ac:cxnSpMk id="15" creationId="{A0377AF0-9D5C-4724-90DD-9F7D0F39DDA5}"/>
          </ac:cxnSpMkLst>
        </pc:cxnChg>
        <pc:cxnChg chg="add mod">
          <ac:chgData name="Domonkos Márk" userId="5b754e74-2ec2-4aaf-b9f5-cf8f0656bdfa" providerId="ADAL" clId="{F4C2286D-0DBE-4644-A538-34A6C903FB9C}" dt="2022-01-22T16:23:57.801" v="40238" actId="14100"/>
          <ac:cxnSpMkLst>
            <pc:docMk/>
            <pc:sldMk cId="3764595550" sldId="1163"/>
            <ac:cxnSpMk id="18" creationId="{1DA8AA61-5C05-49E8-928C-87D97DF8C29E}"/>
          </ac:cxnSpMkLst>
        </pc:cxnChg>
        <pc:cxnChg chg="add mod">
          <ac:chgData name="Domonkos Márk" userId="5b754e74-2ec2-4aaf-b9f5-cf8f0656bdfa" providerId="ADAL" clId="{F4C2286D-0DBE-4644-A538-34A6C903FB9C}" dt="2022-01-22T16:24:18.144" v="40244" actId="14100"/>
          <ac:cxnSpMkLst>
            <pc:docMk/>
            <pc:sldMk cId="3764595550" sldId="1163"/>
            <ac:cxnSpMk id="19" creationId="{FAC5A330-E6ED-4BDF-82C4-2FE7C881FC6E}"/>
          </ac:cxnSpMkLst>
        </pc:cxnChg>
        <pc:cxnChg chg="add mod">
          <ac:chgData name="Domonkos Márk" userId="5b754e74-2ec2-4aaf-b9f5-cf8f0656bdfa" providerId="ADAL" clId="{F4C2286D-0DBE-4644-A538-34A6C903FB9C}" dt="2022-01-22T16:23:34.852" v="40231" actId="1076"/>
          <ac:cxnSpMkLst>
            <pc:docMk/>
            <pc:sldMk cId="3764595550" sldId="1163"/>
            <ac:cxnSpMk id="23" creationId="{37B2D2A0-4612-4809-B75B-451D8475FC08}"/>
          </ac:cxnSpMkLst>
        </pc:cxnChg>
        <pc:cxnChg chg="add mod">
          <ac:chgData name="Domonkos Márk" userId="5b754e74-2ec2-4aaf-b9f5-cf8f0656bdfa" providerId="ADAL" clId="{F4C2286D-0DBE-4644-A538-34A6C903FB9C}" dt="2022-01-22T16:23:34.852" v="40231" actId="1076"/>
          <ac:cxnSpMkLst>
            <pc:docMk/>
            <pc:sldMk cId="3764595550" sldId="1163"/>
            <ac:cxnSpMk id="24" creationId="{23B58D07-645C-4667-954E-0C75A87D3FFB}"/>
          </ac:cxnSpMkLst>
        </pc:cxnChg>
        <pc:cxnChg chg="add mod">
          <ac:chgData name="Domonkos Márk" userId="5b754e74-2ec2-4aaf-b9f5-cf8f0656bdfa" providerId="ADAL" clId="{F4C2286D-0DBE-4644-A538-34A6C903FB9C}" dt="2022-01-22T16:23:34.852" v="40231" actId="1076"/>
          <ac:cxnSpMkLst>
            <pc:docMk/>
            <pc:sldMk cId="3764595550" sldId="1163"/>
            <ac:cxnSpMk id="27" creationId="{BEFCED32-A783-4FD1-83D4-2C2062A45E5C}"/>
          </ac:cxnSpMkLst>
        </pc:cxnChg>
        <pc:cxnChg chg="add mod">
          <ac:chgData name="Domonkos Márk" userId="5b754e74-2ec2-4aaf-b9f5-cf8f0656bdfa" providerId="ADAL" clId="{F4C2286D-0DBE-4644-A538-34A6C903FB9C}" dt="2022-01-22T16:24:29.247" v="40246" actId="14100"/>
          <ac:cxnSpMkLst>
            <pc:docMk/>
            <pc:sldMk cId="3764595550" sldId="1163"/>
            <ac:cxnSpMk id="28" creationId="{4FA1FE15-4B1C-4DE1-BF0E-B6A7623ACF94}"/>
          </ac:cxnSpMkLst>
        </pc:cxnChg>
        <pc:cxnChg chg="add mod">
          <ac:chgData name="Domonkos Márk" userId="5b754e74-2ec2-4aaf-b9f5-cf8f0656bdfa" providerId="ADAL" clId="{F4C2286D-0DBE-4644-A538-34A6C903FB9C}" dt="2022-01-22T16:22:23.584" v="40221" actId="14100"/>
          <ac:cxnSpMkLst>
            <pc:docMk/>
            <pc:sldMk cId="3764595550" sldId="1163"/>
            <ac:cxnSpMk id="29" creationId="{5D478BC3-F944-4F8E-9A85-0C3195AEFABE}"/>
          </ac:cxnSpMkLst>
        </pc:cxnChg>
        <pc:cxnChg chg="add mod ord">
          <ac:chgData name="Domonkos Márk" userId="5b754e74-2ec2-4aaf-b9f5-cf8f0656bdfa" providerId="ADAL" clId="{F4C2286D-0DBE-4644-A538-34A6C903FB9C}" dt="2022-01-22T16:24:03.136" v="40240" actId="14100"/>
          <ac:cxnSpMkLst>
            <pc:docMk/>
            <pc:sldMk cId="3764595550" sldId="1163"/>
            <ac:cxnSpMk id="35" creationId="{525F2C88-E901-4AFA-912F-045F3D6715A2}"/>
          </ac:cxnSpMkLst>
        </pc:cxnChg>
        <pc:cxnChg chg="add mod">
          <ac:chgData name="Domonkos Márk" userId="5b754e74-2ec2-4aaf-b9f5-cf8f0656bdfa" providerId="ADAL" clId="{F4C2286D-0DBE-4644-A538-34A6C903FB9C}" dt="2022-01-22T16:23:34.852" v="40231" actId="1076"/>
          <ac:cxnSpMkLst>
            <pc:docMk/>
            <pc:sldMk cId="3764595550" sldId="1163"/>
            <ac:cxnSpMk id="36" creationId="{47488CDD-C310-4DB5-9261-83C6E4ECFD4C}"/>
          </ac:cxnSpMkLst>
        </pc:cxnChg>
        <pc:cxnChg chg="add mod">
          <ac:chgData name="Domonkos Márk" userId="5b754e74-2ec2-4aaf-b9f5-cf8f0656bdfa" providerId="ADAL" clId="{F4C2286D-0DBE-4644-A538-34A6C903FB9C}" dt="2022-01-22T16:23:34.852" v="40231" actId="1076"/>
          <ac:cxnSpMkLst>
            <pc:docMk/>
            <pc:sldMk cId="3764595550" sldId="1163"/>
            <ac:cxnSpMk id="37" creationId="{6198F842-D16F-401B-996A-676EE49F5855}"/>
          </ac:cxnSpMkLst>
        </pc:cxnChg>
      </pc:sldChg>
      <pc:sldChg chg="modSp new mod">
        <pc:chgData name="Domonkos Márk" userId="5b754e74-2ec2-4aaf-b9f5-cf8f0656bdfa" providerId="ADAL" clId="{F4C2286D-0DBE-4644-A538-34A6C903FB9C}" dt="2022-01-22T16:15:13.693" v="40150" actId="27636"/>
        <pc:sldMkLst>
          <pc:docMk/>
          <pc:sldMk cId="2134925529" sldId="1164"/>
        </pc:sldMkLst>
        <pc:spChg chg="mod">
          <ac:chgData name="Domonkos Márk" userId="5b754e74-2ec2-4aaf-b9f5-cf8f0656bdfa" providerId="ADAL" clId="{F4C2286D-0DBE-4644-A538-34A6C903FB9C}" dt="2022-01-22T16:15:13.693" v="40150" actId="27636"/>
          <ac:spMkLst>
            <pc:docMk/>
            <pc:sldMk cId="2134925529" sldId="1164"/>
            <ac:spMk id="2" creationId="{766896DC-3860-4C43-A86C-9837865C354E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22:34:57.556" v="42368" actId="14100"/>
        <pc:sldMkLst>
          <pc:docMk/>
          <pc:sldMk cId="1427579302" sldId="1165"/>
        </pc:sldMkLst>
        <pc:spChg chg="del">
          <ac:chgData name="Domonkos Márk" userId="5b754e74-2ec2-4aaf-b9f5-cf8f0656bdfa" providerId="ADAL" clId="{F4C2286D-0DBE-4644-A538-34A6C903FB9C}" dt="2022-01-22T16:25:28.354" v="40249" actId="478"/>
          <ac:spMkLst>
            <pc:docMk/>
            <pc:sldMk cId="1427579302" sldId="1165"/>
            <ac:spMk id="2" creationId="{9CB89055-893D-4BB6-84E9-F379490A14C2}"/>
          </ac:spMkLst>
        </pc:spChg>
        <pc:spChg chg="mod">
          <ac:chgData name="Domonkos Márk" userId="5b754e74-2ec2-4aaf-b9f5-cf8f0656bdfa" providerId="ADAL" clId="{F4C2286D-0DBE-4644-A538-34A6C903FB9C}" dt="2022-01-22T16:29:46.467" v="40304" actId="27636"/>
          <ac:spMkLst>
            <pc:docMk/>
            <pc:sldMk cId="1427579302" sldId="1165"/>
            <ac:spMk id="6" creationId="{3BB7F6D9-D254-413C-BFD3-C4B85A4D21EC}"/>
          </ac:spMkLst>
        </pc:spChg>
        <pc:spChg chg="add mod">
          <ac:chgData name="Domonkos Márk" userId="5b754e74-2ec2-4aaf-b9f5-cf8f0656bdfa" providerId="ADAL" clId="{F4C2286D-0DBE-4644-A538-34A6C903FB9C}" dt="2022-01-22T22:34:57.556" v="42368" actId="14100"/>
          <ac:spMkLst>
            <pc:docMk/>
            <pc:sldMk cId="1427579302" sldId="1165"/>
            <ac:spMk id="20" creationId="{8D240299-6266-4003-82E1-E66D37B0AEBC}"/>
          </ac:spMkLst>
        </pc:spChg>
        <pc:picChg chg="add del mod">
          <ac:chgData name="Domonkos Márk" userId="5b754e74-2ec2-4aaf-b9f5-cf8f0656bdfa" providerId="ADAL" clId="{F4C2286D-0DBE-4644-A538-34A6C903FB9C}" dt="2022-01-22T16:25:29.902" v="40250" actId="478"/>
          <ac:picMkLst>
            <pc:docMk/>
            <pc:sldMk cId="1427579302" sldId="1165"/>
            <ac:picMk id="10" creationId="{0316A7CE-0A5E-4D13-A892-E9485E6A5739}"/>
          </ac:picMkLst>
        </pc:picChg>
        <pc:picChg chg="add del mod">
          <ac:chgData name="Domonkos Márk" userId="5b754e74-2ec2-4aaf-b9f5-cf8f0656bdfa" providerId="ADAL" clId="{F4C2286D-0DBE-4644-A538-34A6C903FB9C}" dt="2022-01-22T16:25:32.655" v="40251" actId="478"/>
          <ac:picMkLst>
            <pc:docMk/>
            <pc:sldMk cId="1427579302" sldId="1165"/>
            <ac:picMk id="11" creationId="{1CE45D2C-8F51-4448-9DCD-D30203C8194D}"/>
          </ac:picMkLst>
        </pc:picChg>
        <pc:picChg chg="add mod">
          <ac:chgData name="Domonkos Márk" userId="5b754e74-2ec2-4aaf-b9f5-cf8f0656bdfa" providerId="ADAL" clId="{F4C2286D-0DBE-4644-A538-34A6C903FB9C}" dt="2022-01-22T16:27:45.343" v="40277" actId="1076"/>
          <ac:picMkLst>
            <pc:docMk/>
            <pc:sldMk cId="1427579302" sldId="1165"/>
            <ac:picMk id="13" creationId="{437D0EC8-608E-4335-BC11-15FF7A13B432}"/>
          </ac:picMkLst>
        </pc:picChg>
        <pc:picChg chg="add mod">
          <ac:chgData name="Domonkos Márk" userId="5b754e74-2ec2-4aaf-b9f5-cf8f0656bdfa" providerId="ADAL" clId="{F4C2286D-0DBE-4644-A538-34A6C903FB9C}" dt="2022-01-22T16:28:01.652" v="40278" actId="1076"/>
          <ac:picMkLst>
            <pc:docMk/>
            <pc:sldMk cId="1427579302" sldId="1165"/>
            <ac:picMk id="14" creationId="{498100FA-9F90-42DF-8181-D7D0557635C6}"/>
          </ac:picMkLst>
        </pc:picChg>
        <pc:cxnChg chg="add mod">
          <ac:chgData name="Domonkos Márk" userId="5b754e74-2ec2-4aaf-b9f5-cf8f0656bdfa" providerId="ADAL" clId="{F4C2286D-0DBE-4644-A538-34A6C903FB9C}" dt="2022-01-22T16:28:14.589" v="40282" actId="14100"/>
          <ac:cxnSpMkLst>
            <pc:docMk/>
            <pc:sldMk cId="1427579302" sldId="1165"/>
            <ac:cxnSpMk id="7" creationId="{EA99CAB8-27BB-40B3-913E-9C73251A4840}"/>
          </ac:cxnSpMkLst>
        </pc:cxnChg>
        <pc:cxnChg chg="add mod">
          <ac:chgData name="Domonkos Márk" userId="5b754e74-2ec2-4aaf-b9f5-cf8f0656bdfa" providerId="ADAL" clId="{F4C2286D-0DBE-4644-A538-34A6C903FB9C}" dt="2022-01-22T16:28:08.479" v="40280" actId="14100"/>
          <ac:cxnSpMkLst>
            <pc:docMk/>
            <pc:sldMk cId="1427579302" sldId="1165"/>
            <ac:cxnSpMk id="8" creationId="{B7A89A12-2D4B-42A7-8C4F-B097DE01FB7C}"/>
          </ac:cxnSpMkLst>
        </pc:cxnChg>
        <pc:cxnChg chg="add mod">
          <ac:chgData name="Domonkos Márk" userId="5b754e74-2ec2-4aaf-b9f5-cf8f0656bdfa" providerId="ADAL" clId="{F4C2286D-0DBE-4644-A538-34A6C903FB9C}" dt="2022-01-22T16:28:05.877" v="40279" actId="14100"/>
          <ac:cxnSpMkLst>
            <pc:docMk/>
            <pc:sldMk cId="1427579302" sldId="1165"/>
            <ac:cxnSpMk id="9" creationId="{C7D7E105-A104-40B9-B551-DB8E96350739}"/>
          </ac:cxnSpMkLst>
        </pc:cxnChg>
        <pc:cxnChg chg="add mod">
          <ac:chgData name="Domonkos Márk" userId="5b754e74-2ec2-4aaf-b9f5-cf8f0656bdfa" providerId="ADAL" clId="{F4C2286D-0DBE-4644-A538-34A6C903FB9C}" dt="2022-01-22T16:28:01.652" v="40278" actId="1076"/>
          <ac:cxnSpMkLst>
            <pc:docMk/>
            <pc:sldMk cId="1427579302" sldId="1165"/>
            <ac:cxnSpMk id="12" creationId="{1A5916E4-1B1E-4147-B930-660894DE4866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22T16:33:35.536" v="40341" actId="20577"/>
        <pc:sldMkLst>
          <pc:docMk/>
          <pc:sldMk cId="1979328309" sldId="1166"/>
        </pc:sldMkLst>
        <pc:spChg chg="del">
          <ac:chgData name="Domonkos Márk" userId="5b754e74-2ec2-4aaf-b9f5-cf8f0656bdfa" providerId="ADAL" clId="{F4C2286D-0DBE-4644-A538-34A6C903FB9C}" dt="2022-01-22T16:30:20.221" v="40308"/>
          <ac:spMkLst>
            <pc:docMk/>
            <pc:sldMk cId="1979328309" sldId="1166"/>
            <ac:spMk id="2" creationId="{6E66A653-513D-4AA0-8704-8739A5359B91}"/>
          </ac:spMkLst>
        </pc:spChg>
        <pc:spChg chg="mod">
          <ac:chgData name="Domonkos Márk" userId="5b754e74-2ec2-4aaf-b9f5-cf8f0656bdfa" providerId="ADAL" clId="{F4C2286D-0DBE-4644-A538-34A6C903FB9C}" dt="2022-01-22T16:33:35.536" v="40341" actId="20577"/>
          <ac:spMkLst>
            <pc:docMk/>
            <pc:sldMk cId="1979328309" sldId="1166"/>
            <ac:spMk id="6" creationId="{24319392-776C-402A-8C2E-C855ED35B20B}"/>
          </ac:spMkLst>
        </pc:spChg>
        <pc:spChg chg="add del mod">
          <ac:chgData name="Domonkos Márk" userId="5b754e74-2ec2-4aaf-b9f5-cf8f0656bdfa" providerId="ADAL" clId="{F4C2286D-0DBE-4644-A538-34A6C903FB9C}" dt="2022-01-22T16:32:15.990" v="40318" actId="478"/>
          <ac:spMkLst>
            <pc:docMk/>
            <pc:sldMk cId="1979328309" sldId="1166"/>
            <ac:spMk id="9" creationId="{6F1BC608-54CB-4394-B5C3-D0BE5752B552}"/>
          </ac:spMkLst>
        </pc:spChg>
        <pc:spChg chg="add mod">
          <ac:chgData name="Domonkos Márk" userId="5b754e74-2ec2-4aaf-b9f5-cf8f0656bdfa" providerId="ADAL" clId="{F4C2286D-0DBE-4644-A538-34A6C903FB9C}" dt="2022-01-22T16:32:07.430" v="40314" actId="14100"/>
          <ac:spMkLst>
            <pc:docMk/>
            <pc:sldMk cId="1979328309" sldId="1166"/>
            <ac:spMk id="12" creationId="{6D34F781-E15D-4348-A7B7-3FD384A6CA0C}"/>
          </ac:spMkLst>
        </pc:spChg>
        <pc:spChg chg="add mod">
          <ac:chgData name="Domonkos Márk" userId="5b754e74-2ec2-4aaf-b9f5-cf8f0656bdfa" providerId="ADAL" clId="{F4C2286D-0DBE-4644-A538-34A6C903FB9C}" dt="2022-01-22T16:33:06.081" v="40328" actId="14100"/>
          <ac:spMkLst>
            <pc:docMk/>
            <pc:sldMk cId="1979328309" sldId="1166"/>
            <ac:spMk id="13" creationId="{FC7EF7A6-6314-405D-A9C8-80D1684506CD}"/>
          </ac:spMkLst>
        </pc:spChg>
        <pc:spChg chg="add mod">
          <ac:chgData name="Domonkos Márk" userId="5b754e74-2ec2-4aaf-b9f5-cf8f0656bdfa" providerId="ADAL" clId="{F4C2286D-0DBE-4644-A538-34A6C903FB9C}" dt="2022-01-22T16:33:03.772" v="40327" actId="14100"/>
          <ac:spMkLst>
            <pc:docMk/>
            <pc:sldMk cId="1979328309" sldId="1166"/>
            <ac:spMk id="14" creationId="{CE285B05-5727-4E5A-8039-76A7E4AF7132}"/>
          </ac:spMkLst>
        </pc:spChg>
        <pc:spChg chg="add mod">
          <ac:chgData name="Domonkos Márk" userId="5b754e74-2ec2-4aaf-b9f5-cf8f0656bdfa" providerId="ADAL" clId="{F4C2286D-0DBE-4644-A538-34A6C903FB9C}" dt="2022-01-22T16:33:00.584" v="40326" actId="1076"/>
          <ac:spMkLst>
            <pc:docMk/>
            <pc:sldMk cId="1979328309" sldId="1166"/>
            <ac:spMk id="15" creationId="{9AB3DD6C-3854-4058-8DCE-359F3B9B877D}"/>
          </ac:spMkLst>
        </pc:spChg>
        <pc:spChg chg="mod">
          <ac:chgData name="Domonkos Márk" userId="5b754e74-2ec2-4aaf-b9f5-cf8f0656bdfa" providerId="ADAL" clId="{F4C2286D-0DBE-4644-A538-34A6C903FB9C}" dt="2022-01-22T16:33:12.765" v="40329"/>
          <ac:spMkLst>
            <pc:docMk/>
            <pc:sldMk cId="1979328309" sldId="1166"/>
            <ac:spMk id="17" creationId="{D1129569-1B46-46C4-A330-36F72055DDFA}"/>
          </ac:spMkLst>
        </pc:spChg>
        <pc:spChg chg="mod">
          <ac:chgData name="Domonkos Márk" userId="5b754e74-2ec2-4aaf-b9f5-cf8f0656bdfa" providerId="ADAL" clId="{F4C2286D-0DBE-4644-A538-34A6C903FB9C}" dt="2022-01-22T16:33:12.765" v="40329"/>
          <ac:spMkLst>
            <pc:docMk/>
            <pc:sldMk cId="1979328309" sldId="1166"/>
            <ac:spMk id="18" creationId="{E13B8211-8D2F-44D6-833A-155DC4965E34}"/>
          </ac:spMkLst>
        </pc:spChg>
        <pc:grpChg chg="add mod">
          <ac:chgData name="Domonkos Márk" userId="5b754e74-2ec2-4aaf-b9f5-cf8f0656bdfa" providerId="ADAL" clId="{F4C2286D-0DBE-4644-A538-34A6C903FB9C}" dt="2022-01-22T16:33:16.260" v="40330" actId="1076"/>
          <ac:grpSpMkLst>
            <pc:docMk/>
            <pc:sldMk cId="1979328309" sldId="1166"/>
            <ac:grpSpMk id="16" creationId="{E4B25B78-7AC9-4354-833B-789FD1654B3A}"/>
          </ac:grpSpMkLst>
        </pc:grpChg>
        <pc:picChg chg="add del mod">
          <ac:chgData name="Domonkos Márk" userId="5b754e74-2ec2-4aaf-b9f5-cf8f0656bdfa" providerId="ADAL" clId="{F4C2286D-0DBE-4644-A538-34A6C903FB9C}" dt="2022-01-22T16:31:55.717" v="40311" actId="478"/>
          <ac:picMkLst>
            <pc:docMk/>
            <pc:sldMk cId="1979328309" sldId="1166"/>
            <ac:picMk id="7" creationId="{03FCEDDA-1DAA-4D03-9781-0401054FE805}"/>
          </ac:picMkLst>
        </pc:picChg>
        <pc:picChg chg="add mod">
          <ac:chgData name="Domonkos Márk" userId="5b754e74-2ec2-4aaf-b9f5-cf8f0656bdfa" providerId="ADAL" clId="{F4C2286D-0DBE-4644-A538-34A6C903FB9C}" dt="2022-01-22T16:32:14.183" v="40317" actId="1076"/>
          <ac:picMkLst>
            <pc:docMk/>
            <pc:sldMk cId="1979328309" sldId="1166"/>
            <ac:picMk id="10" creationId="{D3E3FB44-5162-4B1B-813B-8730B39E1DA2}"/>
          </ac:picMkLst>
        </pc:picChg>
        <pc:picChg chg="add mod">
          <ac:chgData name="Domonkos Márk" userId="5b754e74-2ec2-4aaf-b9f5-cf8f0656bdfa" providerId="ADAL" clId="{F4C2286D-0DBE-4644-A538-34A6C903FB9C}" dt="2022-01-22T16:32:54.111" v="40325" actId="1076"/>
          <ac:picMkLst>
            <pc:docMk/>
            <pc:sldMk cId="1979328309" sldId="1166"/>
            <ac:picMk id="11" creationId="{44CFF7BE-8F60-455F-9EF9-5ED9ADC2D06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6:38:05.829" v="40448" actId="20577"/>
        <pc:sldMkLst>
          <pc:docMk/>
          <pc:sldMk cId="4002680353" sldId="1167"/>
        </pc:sldMkLst>
        <pc:spChg chg="del">
          <ac:chgData name="Domonkos Márk" userId="5b754e74-2ec2-4aaf-b9f5-cf8f0656bdfa" providerId="ADAL" clId="{F4C2286D-0DBE-4644-A538-34A6C903FB9C}" dt="2022-01-22T16:34:02.660" v="40345" actId="478"/>
          <ac:spMkLst>
            <pc:docMk/>
            <pc:sldMk cId="4002680353" sldId="1167"/>
            <ac:spMk id="2" creationId="{5811FDDF-FE66-4E82-8452-E0958F979846}"/>
          </ac:spMkLst>
        </pc:spChg>
        <pc:spChg chg="mod">
          <ac:chgData name="Domonkos Márk" userId="5b754e74-2ec2-4aaf-b9f5-cf8f0656bdfa" providerId="ADAL" clId="{F4C2286D-0DBE-4644-A538-34A6C903FB9C}" dt="2022-01-22T16:38:05.829" v="40448" actId="20577"/>
          <ac:spMkLst>
            <pc:docMk/>
            <pc:sldMk cId="4002680353" sldId="1167"/>
            <ac:spMk id="6" creationId="{DEB85FB3-9BC9-45E9-AFBE-C4440084E6C4}"/>
          </ac:spMkLst>
        </pc:spChg>
        <pc:spChg chg="del mod topLvl">
          <ac:chgData name="Domonkos Márk" userId="5b754e74-2ec2-4aaf-b9f5-cf8f0656bdfa" providerId="ADAL" clId="{F4C2286D-0DBE-4644-A538-34A6C903FB9C}" dt="2022-01-22T16:35:37.711" v="40409" actId="478"/>
          <ac:spMkLst>
            <pc:docMk/>
            <pc:sldMk cId="4002680353" sldId="1167"/>
            <ac:spMk id="9" creationId="{D3F10BE1-64E0-4338-ACE6-2104FD278018}"/>
          </ac:spMkLst>
        </pc:spChg>
        <pc:spChg chg="del mod topLvl">
          <ac:chgData name="Domonkos Márk" userId="5b754e74-2ec2-4aaf-b9f5-cf8f0656bdfa" providerId="ADAL" clId="{F4C2286D-0DBE-4644-A538-34A6C903FB9C}" dt="2022-01-22T16:35:28.440" v="40407" actId="478"/>
          <ac:spMkLst>
            <pc:docMk/>
            <pc:sldMk cId="4002680353" sldId="1167"/>
            <ac:spMk id="10" creationId="{73A9AD77-A3D3-4DC4-98C5-8C6D04265D57}"/>
          </ac:spMkLst>
        </pc:spChg>
        <pc:spChg chg="add mod">
          <ac:chgData name="Domonkos Márk" userId="5b754e74-2ec2-4aaf-b9f5-cf8f0656bdfa" providerId="ADAL" clId="{F4C2286D-0DBE-4644-A538-34A6C903FB9C}" dt="2022-01-22T16:34:51.423" v="40355" actId="1076"/>
          <ac:spMkLst>
            <pc:docMk/>
            <pc:sldMk cId="4002680353" sldId="1167"/>
            <ac:spMk id="12" creationId="{7754AB14-5D73-4176-B176-96F5C7DD4377}"/>
          </ac:spMkLst>
        </pc:spChg>
        <pc:spChg chg="add mod">
          <ac:chgData name="Domonkos Márk" userId="5b754e74-2ec2-4aaf-b9f5-cf8f0656bdfa" providerId="ADAL" clId="{F4C2286D-0DBE-4644-A538-34A6C903FB9C}" dt="2022-01-22T16:34:51.423" v="40355" actId="1076"/>
          <ac:spMkLst>
            <pc:docMk/>
            <pc:sldMk cId="4002680353" sldId="1167"/>
            <ac:spMk id="13" creationId="{BCE298B3-40C4-481C-9C4E-7A785C762E25}"/>
          </ac:spMkLst>
        </pc:spChg>
        <pc:spChg chg="add mod">
          <ac:chgData name="Domonkos Márk" userId="5b754e74-2ec2-4aaf-b9f5-cf8f0656bdfa" providerId="ADAL" clId="{F4C2286D-0DBE-4644-A538-34A6C903FB9C}" dt="2022-01-22T16:34:51.423" v="40355" actId="1076"/>
          <ac:spMkLst>
            <pc:docMk/>
            <pc:sldMk cId="4002680353" sldId="1167"/>
            <ac:spMk id="14" creationId="{80925727-95CB-442F-B2DE-197FB2B076A5}"/>
          </ac:spMkLst>
        </pc:spChg>
        <pc:spChg chg="add mod">
          <ac:chgData name="Domonkos Márk" userId="5b754e74-2ec2-4aaf-b9f5-cf8f0656bdfa" providerId="ADAL" clId="{F4C2286D-0DBE-4644-A538-34A6C903FB9C}" dt="2022-01-22T16:34:51.423" v="40355" actId="1076"/>
          <ac:spMkLst>
            <pc:docMk/>
            <pc:sldMk cId="4002680353" sldId="1167"/>
            <ac:spMk id="15" creationId="{65887B31-DF0E-4E85-88D4-C5CC736BAF4C}"/>
          </ac:spMkLst>
        </pc:spChg>
        <pc:spChg chg="mod">
          <ac:chgData name="Domonkos Márk" userId="5b754e74-2ec2-4aaf-b9f5-cf8f0656bdfa" providerId="ADAL" clId="{F4C2286D-0DBE-4644-A538-34A6C903FB9C}" dt="2022-01-22T16:33:57.258" v="40343"/>
          <ac:spMkLst>
            <pc:docMk/>
            <pc:sldMk cId="4002680353" sldId="1167"/>
            <ac:spMk id="17" creationId="{C08EF1CE-0916-4690-95A2-73C9FD2B9869}"/>
          </ac:spMkLst>
        </pc:spChg>
        <pc:spChg chg="mod">
          <ac:chgData name="Domonkos Márk" userId="5b754e74-2ec2-4aaf-b9f5-cf8f0656bdfa" providerId="ADAL" clId="{F4C2286D-0DBE-4644-A538-34A6C903FB9C}" dt="2022-01-22T16:33:57.258" v="40343"/>
          <ac:spMkLst>
            <pc:docMk/>
            <pc:sldMk cId="4002680353" sldId="1167"/>
            <ac:spMk id="18" creationId="{6381C6B0-957B-4676-AD34-473BED8AE770}"/>
          </ac:spMkLst>
        </pc:spChg>
        <pc:spChg chg="add mod">
          <ac:chgData name="Domonkos Márk" userId="5b754e74-2ec2-4aaf-b9f5-cf8f0656bdfa" providerId="ADAL" clId="{F4C2286D-0DBE-4644-A538-34A6C903FB9C}" dt="2022-01-22T16:34:00.219" v="40344" actId="1076"/>
          <ac:spMkLst>
            <pc:docMk/>
            <pc:sldMk cId="4002680353" sldId="1167"/>
            <ac:spMk id="19" creationId="{BB1D2D2C-CE27-47E5-9D8D-6E671ED8FB31}"/>
          </ac:spMkLst>
        </pc:spChg>
        <pc:spChg chg="add mod">
          <ac:chgData name="Domonkos Márk" userId="5b754e74-2ec2-4aaf-b9f5-cf8f0656bdfa" providerId="ADAL" clId="{F4C2286D-0DBE-4644-A538-34A6C903FB9C}" dt="2022-01-22T16:37:02.568" v="40427" actId="20577"/>
          <ac:spMkLst>
            <pc:docMk/>
            <pc:sldMk cId="4002680353" sldId="1167"/>
            <ac:spMk id="21" creationId="{7C411967-AD47-497C-A3ED-62D52F1FF601}"/>
          </ac:spMkLst>
        </pc:spChg>
        <pc:grpChg chg="add del mod">
          <ac:chgData name="Domonkos Márk" userId="5b754e74-2ec2-4aaf-b9f5-cf8f0656bdfa" providerId="ADAL" clId="{F4C2286D-0DBE-4644-A538-34A6C903FB9C}" dt="2022-01-22T16:35:28.440" v="40407" actId="478"/>
          <ac:grpSpMkLst>
            <pc:docMk/>
            <pc:sldMk cId="4002680353" sldId="1167"/>
            <ac:grpSpMk id="8" creationId="{821084F3-DD9E-41FD-9FB3-363565BAFF72}"/>
          </ac:grpSpMkLst>
        </pc:grpChg>
        <pc:grpChg chg="add mod">
          <ac:chgData name="Domonkos Márk" userId="5b754e74-2ec2-4aaf-b9f5-cf8f0656bdfa" providerId="ADAL" clId="{F4C2286D-0DBE-4644-A538-34A6C903FB9C}" dt="2022-01-22T16:36:08.344" v="40413" actId="1076"/>
          <ac:grpSpMkLst>
            <pc:docMk/>
            <pc:sldMk cId="4002680353" sldId="1167"/>
            <ac:grpSpMk id="16" creationId="{A30CB4B6-141B-44B7-8E97-9FDFC0CD5FFF}"/>
          </ac:grpSpMkLst>
        </pc:grpChg>
        <pc:picChg chg="add mod">
          <ac:chgData name="Domonkos Márk" userId="5b754e74-2ec2-4aaf-b9f5-cf8f0656bdfa" providerId="ADAL" clId="{F4C2286D-0DBE-4644-A538-34A6C903FB9C}" dt="2022-01-22T16:34:51.423" v="40355" actId="1076"/>
          <ac:picMkLst>
            <pc:docMk/>
            <pc:sldMk cId="4002680353" sldId="1167"/>
            <ac:picMk id="7" creationId="{5BA14578-D42A-492F-B99C-AE7352A5C2BF}"/>
          </ac:picMkLst>
        </pc:picChg>
        <pc:picChg chg="add mod ord">
          <ac:chgData name="Domonkos Márk" userId="5b754e74-2ec2-4aaf-b9f5-cf8f0656bdfa" providerId="ADAL" clId="{F4C2286D-0DBE-4644-A538-34A6C903FB9C}" dt="2022-01-22T16:34:56.054" v="40356" actId="1076"/>
          <ac:picMkLst>
            <pc:docMk/>
            <pc:sldMk cId="4002680353" sldId="1167"/>
            <ac:picMk id="11" creationId="{9F1AB465-6CE5-4A5F-864B-9A5A8498C98C}"/>
          </ac:picMkLst>
        </pc:picChg>
      </pc:sldChg>
      <pc:sldChg chg="addSp delSp modSp new mod delAnim modAnim">
        <pc:chgData name="Domonkos Márk" userId="5b754e74-2ec2-4aaf-b9f5-cf8f0656bdfa" providerId="ADAL" clId="{F4C2286D-0DBE-4644-A538-34A6C903FB9C}" dt="2022-01-22T16:40:12.319" v="40483" actId="27636"/>
        <pc:sldMkLst>
          <pc:docMk/>
          <pc:sldMk cId="193569337" sldId="1168"/>
        </pc:sldMkLst>
        <pc:spChg chg="del">
          <ac:chgData name="Domonkos Márk" userId="5b754e74-2ec2-4aaf-b9f5-cf8f0656bdfa" providerId="ADAL" clId="{F4C2286D-0DBE-4644-A538-34A6C903FB9C}" dt="2022-01-22T16:38:23.812" v="40452" actId="478"/>
          <ac:spMkLst>
            <pc:docMk/>
            <pc:sldMk cId="193569337" sldId="1168"/>
            <ac:spMk id="2" creationId="{773C565E-0D23-49F3-A5E0-7688A2D524AD}"/>
          </ac:spMkLst>
        </pc:spChg>
        <pc:spChg chg="mod">
          <ac:chgData name="Domonkos Márk" userId="5b754e74-2ec2-4aaf-b9f5-cf8f0656bdfa" providerId="ADAL" clId="{F4C2286D-0DBE-4644-A538-34A6C903FB9C}" dt="2022-01-22T16:40:12.319" v="40483" actId="27636"/>
          <ac:spMkLst>
            <pc:docMk/>
            <pc:sldMk cId="193569337" sldId="1168"/>
            <ac:spMk id="6" creationId="{12E97B5C-11CF-4794-A52C-2C07B69ACFED}"/>
          </ac:spMkLst>
        </pc:spChg>
        <pc:spChg chg="add del mod">
          <ac:chgData name="Domonkos Márk" userId="5b754e74-2ec2-4aaf-b9f5-cf8f0656bdfa" providerId="ADAL" clId="{F4C2286D-0DBE-4644-A538-34A6C903FB9C}" dt="2022-01-22T16:40:09.666" v="40479" actId="478"/>
          <ac:spMkLst>
            <pc:docMk/>
            <pc:sldMk cId="193569337" sldId="1168"/>
            <ac:spMk id="7" creationId="{583040FF-BB96-42E4-A8A7-3CF07E917812}"/>
          </ac:spMkLst>
        </pc:spChg>
        <pc:spChg chg="add mod">
          <ac:chgData name="Domonkos Márk" userId="5b754e74-2ec2-4aaf-b9f5-cf8f0656bdfa" providerId="ADAL" clId="{F4C2286D-0DBE-4644-A538-34A6C903FB9C}" dt="2022-01-22T16:39:41.031" v="40470" actId="14100"/>
          <ac:spMkLst>
            <pc:docMk/>
            <pc:sldMk cId="193569337" sldId="1168"/>
            <ac:spMk id="8" creationId="{4531209C-B48C-454D-88FA-DA04414F441A}"/>
          </ac:spMkLst>
        </pc:spChg>
        <pc:spChg chg="add mod">
          <ac:chgData name="Domonkos Márk" userId="5b754e74-2ec2-4aaf-b9f5-cf8f0656bdfa" providerId="ADAL" clId="{F4C2286D-0DBE-4644-A538-34A6C903FB9C}" dt="2022-01-22T16:38:53.014" v="40458" actId="1076"/>
          <ac:spMkLst>
            <pc:docMk/>
            <pc:sldMk cId="193569337" sldId="1168"/>
            <ac:spMk id="9" creationId="{93B9D581-E150-47EC-BCEE-0CEBB04946AB}"/>
          </ac:spMkLst>
        </pc:spChg>
        <pc:spChg chg="add mod">
          <ac:chgData name="Domonkos Márk" userId="5b754e74-2ec2-4aaf-b9f5-cf8f0656bdfa" providerId="ADAL" clId="{F4C2286D-0DBE-4644-A538-34A6C903FB9C}" dt="2022-01-22T16:39:52.046" v="40474" actId="1076"/>
          <ac:spMkLst>
            <pc:docMk/>
            <pc:sldMk cId="193569337" sldId="1168"/>
            <ac:spMk id="11" creationId="{4C2583F7-51F4-4EC6-A1DA-E8A677D9DB20}"/>
          </ac:spMkLst>
        </pc:spChg>
        <pc:spChg chg="add mod">
          <ac:chgData name="Domonkos Márk" userId="5b754e74-2ec2-4aaf-b9f5-cf8f0656bdfa" providerId="ADAL" clId="{F4C2286D-0DBE-4644-A538-34A6C903FB9C}" dt="2022-01-22T16:39:43.966" v="40471" actId="1076"/>
          <ac:spMkLst>
            <pc:docMk/>
            <pc:sldMk cId="193569337" sldId="1168"/>
            <ac:spMk id="12" creationId="{DCB92D63-3DD7-46D4-A714-45BD19529AC4}"/>
          </ac:spMkLst>
        </pc:spChg>
        <pc:spChg chg="add del mod">
          <ac:chgData name="Domonkos Márk" userId="5b754e74-2ec2-4aaf-b9f5-cf8f0656bdfa" providerId="ADAL" clId="{F4C2286D-0DBE-4644-A538-34A6C903FB9C}" dt="2022-01-22T16:39:26.744" v="40468" actId="478"/>
          <ac:spMkLst>
            <pc:docMk/>
            <pc:sldMk cId="193569337" sldId="1168"/>
            <ac:spMk id="14" creationId="{D2552BEC-9E1D-4D17-B63B-74B3C5D6E394}"/>
          </ac:spMkLst>
        </pc:spChg>
        <pc:spChg chg="add mod">
          <ac:chgData name="Domonkos Márk" userId="5b754e74-2ec2-4aaf-b9f5-cf8f0656bdfa" providerId="ADAL" clId="{F4C2286D-0DBE-4644-A538-34A6C903FB9C}" dt="2022-01-22T16:38:58.454" v="40459" actId="1076"/>
          <ac:spMkLst>
            <pc:docMk/>
            <pc:sldMk cId="193569337" sldId="1168"/>
            <ac:spMk id="16" creationId="{69AD8DF0-A9CC-4088-8AE6-6C88AB20310D}"/>
          </ac:spMkLst>
        </pc:spChg>
        <pc:spChg chg="del mod topLvl">
          <ac:chgData name="Domonkos Márk" userId="5b754e74-2ec2-4aaf-b9f5-cf8f0656bdfa" providerId="ADAL" clId="{F4C2286D-0DBE-4644-A538-34A6C903FB9C}" dt="2022-01-22T16:39:13.330" v="40463" actId="478"/>
          <ac:spMkLst>
            <pc:docMk/>
            <pc:sldMk cId="193569337" sldId="1168"/>
            <ac:spMk id="19" creationId="{1D46CD2E-C34E-4CA0-927E-B76503678DC4}"/>
          </ac:spMkLst>
        </pc:spChg>
        <pc:grpChg chg="add del mod">
          <ac:chgData name="Domonkos Márk" userId="5b754e74-2ec2-4aaf-b9f5-cf8f0656bdfa" providerId="ADAL" clId="{F4C2286D-0DBE-4644-A538-34A6C903FB9C}" dt="2022-01-22T16:39:13.330" v="40463" actId="478"/>
          <ac:grpSpMkLst>
            <pc:docMk/>
            <pc:sldMk cId="193569337" sldId="1168"/>
            <ac:grpSpMk id="18" creationId="{860B5947-F800-4CD8-AD33-2F965AFA3514}"/>
          </ac:grpSpMkLst>
        </pc:grpChg>
        <pc:picChg chg="add mod">
          <ac:chgData name="Domonkos Márk" userId="5b754e74-2ec2-4aaf-b9f5-cf8f0656bdfa" providerId="ADAL" clId="{F4C2286D-0DBE-4644-A538-34A6C903FB9C}" dt="2022-01-22T16:39:00.887" v="40460" actId="1076"/>
          <ac:picMkLst>
            <pc:docMk/>
            <pc:sldMk cId="193569337" sldId="1168"/>
            <ac:picMk id="10" creationId="{D5097CA7-7626-42BE-8FE6-275D77AFAD8A}"/>
          </ac:picMkLst>
        </pc:picChg>
        <pc:picChg chg="add del mod">
          <ac:chgData name="Domonkos Márk" userId="5b754e74-2ec2-4aaf-b9f5-cf8f0656bdfa" providerId="ADAL" clId="{F4C2286D-0DBE-4644-A538-34A6C903FB9C}" dt="2022-01-22T16:39:17.888" v="40464" actId="478"/>
          <ac:picMkLst>
            <pc:docMk/>
            <pc:sldMk cId="193569337" sldId="1168"/>
            <ac:picMk id="13" creationId="{F900F0B9-1D1E-497B-AA09-DCDF427D019A}"/>
          </ac:picMkLst>
        </pc:picChg>
        <pc:picChg chg="mod topLvl">
          <ac:chgData name="Domonkos Márk" userId="5b754e74-2ec2-4aaf-b9f5-cf8f0656bdfa" providerId="ADAL" clId="{F4C2286D-0DBE-4644-A538-34A6C903FB9C}" dt="2022-01-22T16:39:57.927" v="40477" actId="1076"/>
          <ac:picMkLst>
            <pc:docMk/>
            <pc:sldMk cId="193569337" sldId="1168"/>
            <ac:picMk id="20" creationId="{93B0E063-D13E-4190-96D8-39CB8198EB08}"/>
          </ac:picMkLst>
        </pc:picChg>
        <pc:cxnChg chg="add del mod">
          <ac:chgData name="Domonkos Márk" userId="5b754e74-2ec2-4aaf-b9f5-cf8f0656bdfa" providerId="ADAL" clId="{F4C2286D-0DBE-4644-A538-34A6C903FB9C}" dt="2022-01-22T16:39:25.243" v="40466" actId="478"/>
          <ac:cxnSpMkLst>
            <pc:docMk/>
            <pc:sldMk cId="193569337" sldId="1168"/>
            <ac:cxnSpMk id="15" creationId="{3FB1F7E3-7AD8-435D-A106-52B5FD562BB9}"/>
          </ac:cxnSpMkLst>
        </pc:cxnChg>
        <pc:cxnChg chg="add del mod">
          <ac:chgData name="Domonkos Márk" userId="5b754e74-2ec2-4aaf-b9f5-cf8f0656bdfa" providerId="ADAL" clId="{F4C2286D-0DBE-4644-A538-34A6C903FB9C}" dt="2022-01-22T16:39:26.051" v="40467" actId="478"/>
          <ac:cxnSpMkLst>
            <pc:docMk/>
            <pc:sldMk cId="193569337" sldId="1168"/>
            <ac:cxnSpMk id="17" creationId="{56339A54-F86F-4986-B9AB-C7DD036C4548}"/>
          </ac:cxnSpMkLst>
        </pc:cxnChg>
      </pc:sldChg>
      <pc:sldChg chg="addSp modSp new mod">
        <pc:chgData name="Domonkos Márk" userId="5b754e74-2ec2-4aaf-b9f5-cf8f0656bdfa" providerId="ADAL" clId="{F4C2286D-0DBE-4644-A538-34A6C903FB9C}" dt="2022-01-22T16:42:48.265" v="40530" actId="20577"/>
        <pc:sldMkLst>
          <pc:docMk/>
          <pc:sldMk cId="814140094" sldId="1169"/>
        </pc:sldMkLst>
        <pc:spChg chg="mod">
          <ac:chgData name="Domonkos Márk" userId="5b754e74-2ec2-4aaf-b9f5-cf8f0656bdfa" providerId="ADAL" clId="{F4C2286D-0DBE-4644-A538-34A6C903FB9C}" dt="2022-01-22T16:41:10.680" v="40494" actId="27636"/>
          <ac:spMkLst>
            <pc:docMk/>
            <pc:sldMk cId="814140094" sldId="1169"/>
            <ac:spMk id="2" creationId="{82459146-BE15-4339-AFF3-5651A55E411A}"/>
          </ac:spMkLst>
        </pc:spChg>
        <pc:spChg chg="mod">
          <ac:chgData name="Domonkos Márk" userId="5b754e74-2ec2-4aaf-b9f5-cf8f0656bdfa" providerId="ADAL" clId="{F4C2286D-0DBE-4644-A538-34A6C903FB9C}" dt="2022-01-22T16:40:35.964" v="40486" actId="27636"/>
          <ac:spMkLst>
            <pc:docMk/>
            <pc:sldMk cId="814140094" sldId="1169"/>
            <ac:spMk id="6" creationId="{8342F1B7-4DE7-4AAB-B7C4-32A90ACF349F}"/>
          </ac:spMkLst>
        </pc:spChg>
        <pc:spChg chg="mod">
          <ac:chgData name="Domonkos Márk" userId="5b754e74-2ec2-4aaf-b9f5-cf8f0656bdfa" providerId="ADAL" clId="{F4C2286D-0DBE-4644-A538-34A6C903FB9C}" dt="2022-01-22T16:41:14.722" v="40495"/>
          <ac:spMkLst>
            <pc:docMk/>
            <pc:sldMk cId="814140094" sldId="1169"/>
            <ac:spMk id="8" creationId="{63FAB52E-6F8E-4EDF-9556-91079BA8F6AF}"/>
          </ac:spMkLst>
        </pc:spChg>
        <pc:spChg chg="mod">
          <ac:chgData name="Domonkos Márk" userId="5b754e74-2ec2-4aaf-b9f5-cf8f0656bdfa" providerId="ADAL" clId="{F4C2286D-0DBE-4644-A538-34A6C903FB9C}" dt="2022-01-22T16:41:14.722" v="40495"/>
          <ac:spMkLst>
            <pc:docMk/>
            <pc:sldMk cId="814140094" sldId="1169"/>
            <ac:spMk id="9" creationId="{93949697-B454-4CF4-85C1-E67AEDCDA99C}"/>
          </ac:spMkLst>
        </pc:spChg>
        <pc:spChg chg="add mod">
          <ac:chgData name="Domonkos Márk" userId="5b754e74-2ec2-4aaf-b9f5-cf8f0656bdfa" providerId="ADAL" clId="{F4C2286D-0DBE-4644-A538-34A6C903FB9C}" dt="2022-01-22T16:42:48.265" v="40530" actId="20577"/>
          <ac:spMkLst>
            <pc:docMk/>
            <pc:sldMk cId="814140094" sldId="1169"/>
            <ac:spMk id="11" creationId="{5D79B91A-DC4A-4B37-A1F4-473D9F29202C}"/>
          </ac:spMkLst>
        </pc:spChg>
        <pc:grpChg chg="add mod">
          <ac:chgData name="Domonkos Márk" userId="5b754e74-2ec2-4aaf-b9f5-cf8f0656bdfa" providerId="ADAL" clId="{F4C2286D-0DBE-4644-A538-34A6C903FB9C}" dt="2022-01-22T16:41:16.811" v="40496" actId="1076"/>
          <ac:grpSpMkLst>
            <pc:docMk/>
            <pc:sldMk cId="814140094" sldId="1169"/>
            <ac:grpSpMk id="7" creationId="{D3CD7B60-CD06-43DD-9C53-92509479D7AC}"/>
          </ac:grpSpMkLst>
        </pc:grpChg>
      </pc:sldChg>
      <pc:sldChg chg="addSp delSp modSp new mod">
        <pc:chgData name="Domonkos Márk" userId="5b754e74-2ec2-4aaf-b9f5-cf8f0656bdfa" providerId="ADAL" clId="{F4C2286D-0DBE-4644-A538-34A6C903FB9C}" dt="2022-01-22T16:43:20.261" v="40538" actId="14100"/>
        <pc:sldMkLst>
          <pc:docMk/>
          <pc:sldMk cId="3434505724" sldId="1170"/>
        </pc:sldMkLst>
        <pc:spChg chg="del">
          <ac:chgData name="Domonkos Márk" userId="5b754e74-2ec2-4aaf-b9f5-cf8f0656bdfa" providerId="ADAL" clId="{F4C2286D-0DBE-4644-A538-34A6C903FB9C}" dt="2022-01-22T16:43:15.118" v="40534"/>
          <ac:spMkLst>
            <pc:docMk/>
            <pc:sldMk cId="3434505724" sldId="1170"/>
            <ac:spMk id="2" creationId="{2E4914DD-0E33-4169-8136-D8A99D3959EB}"/>
          </ac:spMkLst>
        </pc:spChg>
        <pc:spChg chg="mod">
          <ac:chgData name="Domonkos Márk" userId="5b754e74-2ec2-4aaf-b9f5-cf8f0656bdfa" providerId="ADAL" clId="{F4C2286D-0DBE-4644-A538-34A6C903FB9C}" dt="2022-01-22T16:43:11.493" v="40533" actId="27636"/>
          <ac:spMkLst>
            <pc:docMk/>
            <pc:sldMk cId="3434505724" sldId="1170"/>
            <ac:spMk id="6" creationId="{66BB9659-8C80-47EB-817F-E40D67AFBBD5}"/>
          </ac:spMkLst>
        </pc:spChg>
        <pc:picChg chg="add mod">
          <ac:chgData name="Domonkos Márk" userId="5b754e74-2ec2-4aaf-b9f5-cf8f0656bdfa" providerId="ADAL" clId="{F4C2286D-0DBE-4644-A538-34A6C903FB9C}" dt="2022-01-22T16:43:20.261" v="40538" actId="14100"/>
          <ac:picMkLst>
            <pc:docMk/>
            <pc:sldMk cId="3434505724" sldId="1170"/>
            <ac:picMk id="7" creationId="{4C1C0AB4-A4CA-4BA6-83B6-701D435A69DE}"/>
          </ac:picMkLst>
        </pc:picChg>
      </pc:sldChg>
      <pc:sldChg chg="add del">
        <pc:chgData name="Domonkos Márk" userId="5b754e74-2ec2-4aaf-b9f5-cf8f0656bdfa" providerId="ADAL" clId="{F4C2286D-0DBE-4644-A538-34A6C903FB9C}" dt="2022-01-17T08:17:17.704" v="3521"/>
        <pc:sldMkLst>
          <pc:docMk/>
          <pc:sldMk cId="4227795194" sldId="1170"/>
        </pc:sldMkLst>
      </pc:sldChg>
      <pc:sldChg chg="addSp delSp modSp new mod">
        <pc:chgData name="Domonkos Márk" userId="5b754e74-2ec2-4aaf-b9f5-cf8f0656bdfa" providerId="ADAL" clId="{F4C2286D-0DBE-4644-A538-34A6C903FB9C}" dt="2022-01-22T16:44:19.246" v="40551" actId="1076"/>
        <pc:sldMkLst>
          <pc:docMk/>
          <pc:sldMk cId="2860428103" sldId="1171"/>
        </pc:sldMkLst>
        <pc:spChg chg="del">
          <ac:chgData name="Domonkos Márk" userId="5b754e74-2ec2-4aaf-b9f5-cf8f0656bdfa" providerId="ADAL" clId="{F4C2286D-0DBE-4644-A538-34A6C903FB9C}" dt="2022-01-22T16:43:37.246" v="40541"/>
          <ac:spMkLst>
            <pc:docMk/>
            <pc:sldMk cId="2860428103" sldId="1171"/>
            <ac:spMk id="2" creationId="{362416B1-37E3-4A43-A59E-238F8ED55DAD}"/>
          </ac:spMkLst>
        </pc:spChg>
        <pc:spChg chg="mod">
          <ac:chgData name="Domonkos Márk" userId="5b754e74-2ec2-4aaf-b9f5-cf8f0656bdfa" providerId="ADAL" clId="{F4C2286D-0DBE-4644-A538-34A6C903FB9C}" dt="2022-01-22T16:43:33.291" v="40540"/>
          <ac:spMkLst>
            <pc:docMk/>
            <pc:sldMk cId="2860428103" sldId="1171"/>
            <ac:spMk id="6" creationId="{189A9F31-4909-4358-8186-BAF5FE4C4F8F}"/>
          </ac:spMkLst>
        </pc:spChg>
        <pc:spChg chg="add mod">
          <ac:chgData name="Domonkos Márk" userId="5b754e74-2ec2-4aaf-b9f5-cf8f0656bdfa" providerId="ADAL" clId="{F4C2286D-0DBE-4644-A538-34A6C903FB9C}" dt="2022-01-22T16:44:19.246" v="40551" actId="1076"/>
          <ac:spMkLst>
            <pc:docMk/>
            <pc:sldMk cId="2860428103" sldId="1171"/>
            <ac:spMk id="9" creationId="{19A51D8E-C027-4696-B039-2E0DE13BB1B5}"/>
          </ac:spMkLst>
        </pc:spChg>
        <pc:picChg chg="add mod">
          <ac:chgData name="Domonkos Márk" userId="5b754e74-2ec2-4aaf-b9f5-cf8f0656bdfa" providerId="ADAL" clId="{F4C2286D-0DBE-4644-A538-34A6C903FB9C}" dt="2022-01-22T16:43:39.881" v="40542" actId="1076"/>
          <ac:picMkLst>
            <pc:docMk/>
            <pc:sldMk cId="2860428103" sldId="1171"/>
            <ac:picMk id="7" creationId="{AFDA5EA5-A4B3-4BDD-B295-F0A69DDEC2E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6:46:28.709" v="40606" actId="1076"/>
        <pc:sldMkLst>
          <pc:docMk/>
          <pc:sldMk cId="844368767" sldId="1172"/>
        </pc:sldMkLst>
        <pc:spChg chg="del">
          <ac:chgData name="Domonkos Márk" userId="5b754e74-2ec2-4aaf-b9f5-cf8f0656bdfa" providerId="ADAL" clId="{F4C2286D-0DBE-4644-A538-34A6C903FB9C}" dt="2022-01-22T16:44:36.866" v="40553"/>
          <ac:spMkLst>
            <pc:docMk/>
            <pc:sldMk cId="844368767" sldId="1172"/>
            <ac:spMk id="2" creationId="{7FDA5EA7-F7E8-47AD-9423-60E429E09EF1}"/>
          </ac:spMkLst>
        </pc:spChg>
        <pc:spChg chg="mod">
          <ac:chgData name="Domonkos Márk" userId="5b754e74-2ec2-4aaf-b9f5-cf8f0656bdfa" providerId="ADAL" clId="{F4C2286D-0DBE-4644-A538-34A6C903FB9C}" dt="2022-01-22T16:44:48.130" v="40557"/>
          <ac:spMkLst>
            <pc:docMk/>
            <pc:sldMk cId="844368767" sldId="1172"/>
            <ac:spMk id="6" creationId="{F57E8428-A07C-45D4-B8D7-794F3E1EF1D7}"/>
          </ac:spMkLst>
        </pc:spChg>
        <pc:spChg chg="add mod">
          <ac:chgData name="Domonkos Márk" userId="5b754e74-2ec2-4aaf-b9f5-cf8f0656bdfa" providerId="ADAL" clId="{F4C2286D-0DBE-4644-A538-34A6C903FB9C}" dt="2022-01-22T16:45:20.610" v="40567" actId="207"/>
          <ac:spMkLst>
            <pc:docMk/>
            <pc:sldMk cId="844368767" sldId="1172"/>
            <ac:spMk id="10" creationId="{75ECBFA8-4744-49A0-B51C-AA6CF3E4C8DE}"/>
          </ac:spMkLst>
        </pc:spChg>
        <pc:spChg chg="add mod">
          <ac:chgData name="Domonkos Márk" userId="5b754e74-2ec2-4aaf-b9f5-cf8f0656bdfa" providerId="ADAL" clId="{F4C2286D-0DBE-4644-A538-34A6C903FB9C}" dt="2022-01-22T16:45:49.040" v="40597" actId="20577"/>
          <ac:spMkLst>
            <pc:docMk/>
            <pc:sldMk cId="844368767" sldId="1172"/>
            <ac:spMk id="12" creationId="{8D3A7624-8B57-4FC7-8023-50B7C361C5BD}"/>
          </ac:spMkLst>
        </pc:spChg>
        <pc:spChg chg="add mod">
          <ac:chgData name="Domonkos Márk" userId="5b754e74-2ec2-4aaf-b9f5-cf8f0656bdfa" providerId="ADAL" clId="{F4C2286D-0DBE-4644-A538-34A6C903FB9C}" dt="2022-01-22T16:46:28.709" v="40606" actId="1076"/>
          <ac:spMkLst>
            <pc:docMk/>
            <pc:sldMk cId="844368767" sldId="1172"/>
            <ac:spMk id="15" creationId="{5AFCAF20-B4DA-4E2C-BA72-81B992638C66}"/>
          </ac:spMkLst>
        </pc:spChg>
        <pc:picChg chg="add mod">
          <ac:chgData name="Domonkos Márk" userId="5b754e74-2ec2-4aaf-b9f5-cf8f0656bdfa" providerId="ADAL" clId="{F4C2286D-0DBE-4644-A538-34A6C903FB9C}" dt="2022-01-22T16:44:42.748" v="40556" actId="14100"/>
          <ac:picMkLst>
            <pc:docMk/>
            <pc:sldMk cId="844368767" sldId="1172"/>
            <ac:picMk id="7" creationId="{1181C250-2252-4E2A-96F7-63F0C178D6A3}"/>
          </ac:picMkLst>
        </pc:picChg>
        <pc:picChg chg="add mod">
          <ac:chgData name="Domonkos Márk" userId="5b754e74-2ec2-4aaf-b9f5-cf8f0656bdfa" providerId="ADAL" clId="{F4C2286D-0DBE-4644-A538-34A6C903FB9C}" dt="2022-01-22T16:44:57.525" v="40560" actId="14100"/>
          <ac:picMkLst>
            <pc:docMk/>
            <pc:sldMk cId="844368767" sldId="1172"/>
            <ac:picMk id="8" creationId="{8E97C5B4-FB7D-49FF-83C0-E11D99E837C6}"/>
          </ac:picMkLst>
        </pc:picChg>
        <pc:cxnChg chg="add mod">
          <ac:chgData name="Domonkos Márk" userId="5b754e74-2ec2-4aaf-b9f5-cf8f0656bdfa" providerId="ADAL" clId="{F4C2286D-0DBE-4644-A538-34A6C903FB9C}" dt="2022-01-22T16:46:02.984" v="40600" actId="1076"/>
          <ac:cxnSpMkLst>
            <pc:docMk/>
            <pc:sldMk cId="844368767" sldId="1172"/>
            <ac:cxnSpMk id="13" creationId="{8B769B34-06C4-42FF-912C-027148C5CCEF}"/>
          </ac:cxnSpMkLst>
        </pc:cxnChg>
      </pc:sldChg>
      <pc:sldChg chg="addSp modSp new mod">
        <pc:chgData name="Domonkos Márk" userId="5b754e74-2ec2-4aaf-b9f5-cf8f0656bdfa" providerId="ADAL" clId="{F4C2286D-0DBE-4644-A538-34A6C903FB9C}" dt="2022-01-22T16:48:13.369" v="40681" actId="20577"/>
        <pc:sldMkLst>
          <pc:docMk/>
          <pc:sldMk cId="639606017" sldId="1173"/>
        </pc:sldMkLst>
        <pc:spChg chg="mod">
          <ac:chgData name="Domonkos Márk" userId="5b754e74-2ec2-4aaf-b9f5-cf8f0656bdfa" providerId="ADAL" clId="{F4C2286D-0DBE-4644-A538-34A6C903FB9C}" dt="2022-01-22T16:47:45.369" v="40632" actId="14100"/>
          <ac:spMkLst>
            <pc:docMk/>
            <pc:sldMk cId="639606017" sldId="1173"/>
            <ac:spMk id="2" creationId="{E7543C37-180C-421B-9A48-755BA13E7F45}"/>
          </ac:spMkLst>
        </pc:spChg>
        <pc:spChg chg="mod">
          <ac:chgData name="Domonkos Márk" userId="5b754e74-2ec2-4aaf-b9f5-cf8f0656bdfa" providerId="ADAL" clId="{F4C2286D-0DBE-4644-A538-34A6C903FB9C}" dt="2022-01-22T16:46:43.709" v="40608"/>
          <ac:spMkLst>
            <pc:docMk/>
            <pc:sldMk cId="639606017" sldId="1173"/>
            <ac:spMk id="6" creationId="{13B1A643-B48E-40BB-B3A2-0F313E680ECD}"/>
          </ac:spMkLst>
        </pc:spChg>
        <pc:spChg chg="add mod">
          <ac:chgData name="Domonkos Márk" userId="5b754e74-2ec2-4aaf-b9f5-cf8f0656bdfa" providerId="ADAL" clId="{F4C2286D-0DBE-4644-A538-34A6C903FB9C}" dt="2022-01-22T16:47:09.716" v="40616" actId="1076"/>
          <ac:spMkLst>
            <pc:docMk/>
            <pc:sldMk cId="639606017" sldId="1173"/>
            <ac:spMk id="10" creationId="{E9A085FE-4B0E-4CE1-9E34-F2BE4C9BAD40}"/>
          </ac:spMkLst>
        </pc:spChg>
        <pc:spChg chg="add mod">
          <ac:chgData name="Domonkos Márk" userId="5b754e74-2ec2-4aaf-b9f5-cf8f0656bdfa" providerId="ADAL" clId="{F4C2286D-0DBE-4644-A538-34A6C903FB9C}" dt="2022-01-22T16:48:13.369" v="40681" actId="20577"/>
          <ac:spMkLst>
            <pc:docMk/>
            <pc:sldMk cId="639606017" sldId="1173"/>
            <ac:spMk id="12" creationId="{B5099297-DE6B-4191-B3BE-658ADBBF31C7}"/>
          </ac:spMkLst>
        </pc:spChg>
        <pc:picChg chg="add mod">
          <ac:chgData name="Domonkos Márk" userId="5b754e74-2ec2-4aaf-b9f5-cf8f0656bdfa" providerId="ADAL" clId="{F4C2286D-0DBE-4644-A538-34A6C903FB9C}" dt="2022-01-22T16:47:11.749" v="40617" actId="1076"/>
          <ac:picMkLst>
            <pc:docMk/>
            <pc:sldMk cId="639606017" sldId="1173"/>
            <ac:picMk id="7" creationId="{5C2DE9D9-0A89-4BEC-B073-C48DD4F2ED6B}"/>
          </ac:picMkLst>
        </pc:picChg>
        <pc:picChg chg="add mod">
          <ac:chgData name="Domonkos Márk" userId="5b754e74-2ec2-4aaf-b9f5-cf8f0656bdfa" providerId="ADAL" clId="{F4C2286D-0DBE-4644-A538-34A6C903FB9C}" dt="2022-01-22T16:46:55.909" v="40612" actId="14100"/>
          <ac:picMkLst>
            <pc:docMk/>
            <pc:sldMk cId="639606017" sldId="1173"/>
            <ac:picMk id="8" creationId="{0CB87BF2-486E-4223-9881-A26C90AB6DF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6:50:13.083" v="40745" actId="14100"/>
        <pc:sldMkLst>
          <pc:docMk/>
          <pc:sldMk cId="625555791" sldId="1174"/>
        </pc:sldMkLst>
        <pc:spChg chg="del">
          <ac:chgData name="Domonkos Márk" userId="5b754e74-2ec2-4aaf-b9f5-cf8f0656bdfa" providerId="ADAL" clId="{F4C2286D-0DBE-4644-A538-34A6C903FB9C}" dt="2022-01-22T16:48:41.359" v="40683" actId="478"/>
          <ac:spMkLst>
            <pc:docMk/>
            <pc:sldMk cId="625555791" sldId="1174"/>
            <ac:spMk id="2" creationId="{5623E250-0D0A-4194-ABEF-E0283E15B39A}"/>
          </ac:spMkLst>
        </pc:spChg>
        <pc:spChg chg="mod">
          <ac:chgData name="Domonkos Márk" userId="5b754e74-2ec2-4aaf-b9f5-cf8f0656bdfa" providerId="ADAL" clId="{F4C2286D-0DBE-4644-A538-34A6C903FB9C}" dt="2022-01-22T16:50:13.083" v="40745" actId="14100"/>
          <ac:spMkLst>
            <pc:docMk/>
            <pc:sldMk cId="625555791" sldId="1174"/>
            <ac:spMk id="6" creationId="{5AB625CA-D746-45CD-B4F6-E1D40DF4CC7D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7" creationId="{45B2A211-9276-4722-945A-E5FC82077168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8" creationId="{40D4EE9E-F627-452E-9646-F4EDB7284BE0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9" creationId="{21587AF1-3BF2-4F26-B02E-390F65E5673B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10" creationId="{5315201D-1C5E-4528-9D4F-4EB49905FA9C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11" creationId="{DBD47E25-90F8-4641-9CDD-1331E013A728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12" creationId="{F864910D-F31B-49F4-8639-9BF82D1AACEF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13" creationId="{1072FE01-6EA4-4E56-87F1-BF1B2D7D6376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14" creationId="{B718BE01-A70D-478F-890B-7DA6227DEF72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15" creationId="{4197D6E8-785A-4325-B76F-F77AD05A1533}"/>
          </ac:spMkLst>
        </pc:spChg>
        <pc:spChg chg="add mod">
          <ac:chgData name="Domonkos Márk" userId="5b754e74-2ec2-4aaf-b9f5-cf8f0656bdfa" providerId="ADAL" clId="{F4C2286D-0DBE-4644-A538-34A6C903FB9C}" dt="2022-01-22T16:49:29.413" v="40694" actId="14100"/>
          <ac:spMkLst>
            <pc:docMk/>
            <pc:sldMk cId="625555791" sldId="1174"/>
            <ac:spMk id="16" creationId="{13214795-22F3-426B-A5C1-F60787BCFEB5}"/>
          </ac:spMkLst>
        </pc:spChg>
        <pc:spChg chg="add mod">
          <ac:chgData name="Domonkos Márk" userId="5b754e74-2ec2-4aaf-b9f5-cf8f0656bdfa" providerId="ADAL" clId="{F4C2286D-0DBE-4644-A538-34A6C903FB9C}" dt="2022-01-22T16:49:31.909" v="40695" actId="14100"/>
          <ac:spMkLst>
            <pc:docMk/>
            <pc:sldMk cId="625555791" sldId="1174"/>
            <ac:spMk id="17" creationId="{80727BBA-7BFA-4171-83A4-0A8F08E0777C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18" creationId="{57E46ED4-E04D-4965-91BD-7C0B0872C3EF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19" creationId="{C0374B89-E26A-421F-877C-C4460C76F376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20" creationId="{B477970F-E341-4DA4-8C63-5300F5A0A3AB}"/>
          </ac:spMkLst>
        </pc:spChg>
        <pc:spChg chg="add mod">
          <ac:chgData name="Domonkos Márk" userId="5b754e74-2ec2-4aaf-b9f5-cf8f0656bdfa" providerId="ADAL" clId="{F4C2286D-0DBE-4644-A538-34A6C903FB9C}" dt="2022-01-22T16:49:37.561" v="40697" actId="14100"/>
          <ac:spMkLst>
            <pc:docMk/>
            <pc:sldMk cId="625555791" sldId="1174"/>
            <ac:spMk id="21" creationId="{A17165FB-82B5-40AB-8E71-3E901F11BA39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22" creationId="{C2F2DB58-6611-47AF-AD06-33FE72B44548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24" creationId="{3ED5D95B-CCB5-49A1-99BF-E42986224B19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25" creationId="{FC3F340D-156D-4502-8D27-B521066C4E58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26" creationId="{B6F941FA-FC55-4D2A-8B34-B4D96E407264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27" creationId="{0B80AAC6-30D9-4EC7-8483-38262869F622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28" creationId="{4713AFA7-E13B-44A6-BA6B-7A44443F4DA0}"/>
          </ac:spMkLst>
        </pc:spChg>
        <pc:spChg chg="add mod">
          <ac:chgData name="Domonkos Márk" userId="5b754e74-2ec2-4aaf-b9f5-cf8f0656bdfa" providerId="ADAL" clId="{F4C2286D-0DBE-4644-A538-34A6C903FB9C}" dt="2022-01-22T16:49:23.165" v="40692" actId="1076"/>
          <ac:spMkLst>
            <pc:docMk/>
            <pc:sldMk cId="625555791" sldId="1174"/>
            <ac:spMk id="29" creationId="{14D91118-ED91-400C-890C-1592E2CF1B3A}"/>
          </ac:spMkLst>
        </pc:spChg>
        <pc:spChg chg="add mod">
          <ac:chgData name="Domonkos Márk" userId="5b754e74-2ec2-4aaf-b9f5-cf8f0656bdfa" providerId="ADAL" clId="{F4C2286D-0DBE-4644-A538-34A6C903FB9C}" dt="2022-01-22T16:49:08.588" v="40690" actId="1076"/>
          <ac:spMkLst>
            <pc:docMk/>
            <pc:sldMk cId="625555791" sldId="1174"/>
            <ac:spMk id="30" creationId="{7C98FD69-A1EA-4459-B5E0-E8F1A72D9067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31" creationId="{7506EF16-C5A2-409B-AB51-4075AD89F48F}"/>
          </ac:spMkLst>
        </pc:spChg>
        <pc:spChg chg="add mod">
          <ac:chgData name="Domonkos Márk" userId="5b754e74-2ec2-4aaf-b9f5-cf8f0656bdfa" providerId="ADAL" clId="{F4C2286D-0DBE-4644-A538-34A6C903FB9C}" dt="2022-01-22T16:49:14.896" v="40691" actId="1076"/>
          <ac:spMkLst>
            <pc:docMk/>
            <pc:sldMk cId="625555791" sldId="1174"/>
            <ac:spMk id="32" creationId="{3A74B9C0-C7D9-4283-9063-7D1A43BECF6C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33" creationId="{CDE3C0BC-EE48-479D-BA6F-5EE27CA108DB}"/>
          </ac:spMkLst>
        </pc:spChg>
        <pc:spChg chg="add mod">
          <ac:chgData name="Domonkos Márk" userId="5b754e74-2ec2-4aaf-b9f5-cf8f0656bdfa" providerId="ADAL" clId="{F4C2286D-0DBE-4644-A538-34A6C903FB9C}" dt="2022-01-22T16:49:03.537" v="40689" actId="1076"/>
          <ac:spMkLst>
            <pc:docMk/>
            <pc:sldMk cId="625555791" sldId="1174"/>
            <ac:spMk id="34" creationId="{6E04A928-7C41-455E-BB55-8B7A910A171C}"/>
          </ac:spMkLst>
        </pc:spChg>
        <pc:cxnChg chg="add mod">
          <ac:chgData name="Domonkos Márk" userId="5b754e74-2ec2-4aaf-b9f5-cf8f0656bdfa" providerId="ADAL" clId="{F4C2286D-0DBE-4644-A538-34A6C903FB9C}" dt="2022-01-22T16:49:03.537" v="40689" actId="1076"/>
          <ac:cxnSpMkLst>
            <pc:docMk/>
            <pc:sldMk cId="625555791" sldId="1174"/>
            <ac:cxnSpMk id="23" creationId="{41FE21F6-E433-4D30-993C-8D3988184E8C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22T16:54:02.500" v="40801" actId="20577"/>
        <pc:sldMkLst>
          <pc:docMk/>
          <pc:sldMk cId="1098098311" sldId="1175"/>
        </pc:sldMkLst>
        <pc:spChg chg="del">
          <ac:chgData name="Domonkos Márk" userId="5b754e74-2ec2-4aaf-b9f5-cf8f0656bdfa" providerId="ADAL" clId="{F4C2286D-0DBE-4644-A538-34A6C903FB9C}" dt="2022-01-22T16:51:49.729" v="40750" actId="478"/>
          <ac:spMkLst>
            <pc:docMk/>
            <pc:sldMk cId="1098098311" sldId="1175"/>
            <ac:spMk id="2" creationId="{9E1A4E1F-1CEF-4C11-A3EE-19C94F12F624}"/>
          </ac:spMkLst>
        </pc:spChg>
        <pc:spChg chg="mod">
          <ac:chgData name="Domonkos Márk" userId="5b754e74-2ec2-4aaf-b9f5-cf8f0656bdfa" providerId="ADAL" clId="{F4C2286D-0DBE-4644-A538-34A6C903FB9C}" dt="2022-01-22T16:54:02.500" v="40801" actId="20577"/>
          <ac:spMkLst>
            <pc:docMk/>
            <pc:sldMk cId="1098098311" sldId="1175"/>
            <ac:spMk id="6" creationId="{EA4EC67E-2F5C-404B-B026-537139047D00}"/>
          </ac:spMkLst>
        </pc:spChg>
        <pc:spChg chg="add mod">
          <ac:chgData name="Domonkos Márk" userId="5b754e74-2ec2-4aaf-b9f5-cf8f0656bdfa" providerId="ADAL" clId="{F4C2286D-0DBE-4644-A538-34A6C903FB9C}" dt="2022-01-22T16:52:44.220" v="40765" actId="14100"/>
          <ac:spMkLst>
            <pc:docMk/>
            <pc:sldMk cId="1098098311" sldId="1175"/>
            <ac:spMk id="7" creationId="{60F9977E-5ED3-44BC-AB47-2A0B0A7B4E71}"/>
          </ac:spMkLst>
        </pc:spChg>
        <pc:spChg chg="add mod">
          <ac:chgData name="Domonkos Márk" userId="5b754e74-2ec2-4aaf-b9f5-cf8f0656bdfa" providerId="ADAL" clId="{F4C2286D-0DBE-4644-A538-34A6C903FB9C}" dt="2022-01-22T16:52:39.972" v="40764" actId="1076"/>
          <ac:spMkLst>
            <pc:docMk/>
            <pc:sldMk cId="1098098311" sldId="1175"/>
            <ac:spMk id="8" creationId="{B7A398D9-8750-4F1F-9D94-7242C4915A63}"/>
          </ac:spMkLst>
        </pc:spChg>
        <pc:spChg chg="add mod">
          <ac:chgData name="Domonkos Márk" userId="5b754e74-2ec2-4aaf-b9f5-cf8f0656bdfa" providerId="ADAL" clId="{F4C2286D-0DBE-4644-A538-34A6C903FB9C}" dt="2022-01-22T16:52:14.388" v="40756" actId="1076"/>
          <ac:spMkLst>
            <pc:docMk/>
            <pc:sldMk cId="1098098311" sldId="1175"/>
            <ac:spMk id="9" creationId="{120F2DA0-846B-403C-B793-96C7ECBF17D5}"/>
          </ac:spMkLst>
        </pc:spChg>
        <pc:spChg chg="add mod">
          <ac:chgData name="Domonkos Márk" userId="5b754e74-2ec2-4aaf-b9f5-cf8f0656bdfa" providerId="ADAL" clId="{F4C2286D-0DBE-4644-A538-34A6C903FB9C}" dt="2022-01-22T16:52:25.444" v="40761" actId="14100"/>
          <ac:spMkLst>
            <pc:docMk/>
            <pc:sldMk cId="1098098311" sldId="1175"/>
            <ac:spMk id="10" creationId="{98F8F9C8-9535-4603-B5BE-BF55634198BF}"/>
          </ac:spMkLst>
        </pc:spChg>
        <pc:spChg chg="mod">
          <ac:chgData name="Domonkos Márk" userId="5b754e74-2ec2-4aaf-b9f5-cf8f0656bdfa" providerId="ADAL" clId="{F4C2286D-0DBE-4644-A538-34A6C903FB9C}" dt="2022-01-22T16:51:45.028" v="40747"/>
          <ac:spMkLst>
            <pc:docMk/>
            <pc:sldMk cId="1098098311" sldId="1175"/>
            <ac:spMk id="12" creationId="{1C3E4B17-678F-48C4-92DF-38950301B84A}"/>
          </ac:spMkLst>
        </pc:spChg>
        <pc:spChg chg="mod">
          <ac:chgData name="Domonkos Márk" userId="5b754e74-2ec2-4aaf-b9f5-cf8f0656bdfa" providerId="ADAL" clId="{F4C2286D-0DBE-4644-A538-34A6C903FB9C}" dt="2022-01-22T16:51:45.028" v="40747"/>
          <ac:spMkLst>
            <pc:docMk/>
            <pc:sldMk cId="1098098311" sldId="1175"/>
            <ac:spMk id="13" creationId="{D8228DCD-CEB6-45F7-9028-0BDAF9F69702}"/>
          </ac:spMkLst>
        </pc:spChg>
        <pc:spChg chg="add mod">
          <ac:chgData name="Domonkos Márk" userId="5b754e74-2ec2-4aaf-b9f5-cf8f0656bdfa" providerId="ADAL" clId="{F4C2286D-0DBE-4644-A538-34A6C903FB9C}" dt="2022-01-22T16:52:14.388" v="40756" actId="1076"/>
          <ac:spMkLst>
            <pc:docMk/>
            <pc:sldMk cId="1098098311" sldId="1175"/>
            <ac:spMk id="14" creationId="{18B70E70-0BAE-42B8-AF06-39389A69A814}"/>
          </ac:spMkLst>
        </pc:spChg>
        <pc:spChg chg="mod">
          <ac:chgData name="Domonkos Márk" userId="5b754e74-2ec2-4aaf-b9f5-cf8f0656bdfa" providerId="ADAL" clId="{F4C2286D-0DBE-4644-A538-34A6C903FB9C}" dt="2022-01-22T16:51:45.028" v="40747"/>
          <ac:spMkLst>
            <pc:docMk/>
            <pc:sldMk cId="1098098311" sldId="1175"/>
            <ac:spMk id="16" creationId="{C1BF56D6-66FD-4632-88E5-8405CA6A0B15}"/>
          </ac:spMkLst>
        </pc:spChg>
        <pc:spChg chg="mod">
          <ac:chgData name="Domonkos Márk" userId="5b754e74-2ec2-4aaf-b9f5-cf8f0656bdfa" providerId="ADAL" clId="{F4C2286D-0DBE-4644-A538-34A6C903FB9C}" dt="2022-01-22T16:51:45.028" v="40747"/>
          <ac:spMkLst>
            <pc:docMk/>
            <pc:sldMk cId="1098098311" sldId="1175"/>
            <ac:spMk id="17" creationId="{D73B9716-08C0-4B69-AFD4-D5E09C29B8BD}"/>
          </ac:spMkLst>
        </pc:spChg>
        <pc:spChg chg="add mod">
          <ac:chgData name="Domonkos Márk" userId="5b754e74-2ec2-4aaf-b9f5-cf8f0656bdfa" providerId="ADAL" clId="{F4C2286D-0DBE-4644-A538-34A6C903FB9C}" dt="2022-01-22T16:52:14.388" v="40756" actId="1076"/>
          <ac:spMkLst>
            <pc:docMk/>
            <pc:sldMk cId="1098098311" sldId="1175"/>
            <ac:spMk id="18" creationId="{CCF8A175-66EE-4E5B-9FFC-245DE4C3305A}"/>
          </ac:spMkLst>
        </pc:spChg>
        <pc:spChg chg="add mod">
          <ac:chgData name="Domonkos Márk" userId="5b754e74-2ec2-4aaf-b9f5-cf8f0656bdfa" providerId="ADAL" clId="{F4C2286D-0DBE-4644-A538-34A6C903FB9C}" dt="2022-01-22T16:52:14.388" v="40756" actId="1076"/>
          <ac:spMkLst>
            <pc:docMk/>
            <pc:sldMk cId="1098098311" sldId="1175"/>
            <ac:spMk id="19" creationId="{95A78229-6762-4408-B7F3-C608F5FC07D6}"/>
          </ac:spMkLst>
        </pc:spChg>
        <pc:spChg chg="mod">
          <ac:chgData name="Domonkos Márk" userId="5b754e74-2ec2-4aaf-b9f5-cf8f0656bdfa" providerId="ADAL" clId="{F4C2286D-0DBE-4644-A538-34A6C903FB9C}" dt="2022-01-22T16:51:45.028" v="40747"/>
          <ac:spMkLst>
            <pc:docMk/>
            <pc:sldMk cId="1098098311" sldId="1175"/>
            <ac:spMk id="21" creationId="{7CA71852-C50D-4E80-9531-02D71D3C989E}"/>
          </ac:spMkLst>
        </pc:spChg>
        <pc:spChg chg="mod">
          <ac:chgData name="Domonkos Márk" userId="5b754e74-2ec2-4aaf-b9f5-cf8f0656bdfa" providerId="ADAL" clId="{F4C2286D-0DBE-4644-A538-34A6C903FB9C}" dt="2022-01-22T16:51:45.028" v="40747"/>
          <ac:spMkLst>
            <pc:docMk/>
            <pc:sldMk cId="1098098311" sldId="1175"/>
            <ac:spMk id="22" creationId="{0AE5FF4B-06C3-4267-A136-0827C93C6371}"/>
          </ac:spMkLst>
        </pc:spChg>
        <pc:spChg chg="add mod">
          <ac:chgData name="Domonkos Márk" userId="5b754e74-2ec2-4aaf-b9f5-cf8f0656bdfa" providerId="ADAL" clId="{F4C2286D-0DBE-4644-A538-34A6C903FB9C}" dt="2022-01-22T16:53:29.706" v="40779" actId="1076"/>
          <ac:spMkLst>
            <pc:docMk/>
            <pc:sldMk cId="1098098311" sldId="1175"/>
            <ac:spMk id="23" creationId="{F879CD2B-45E5-43CB-B036-D51BA1B58381}"/>
          </ac:spMkLst>
        </pc:spChg>
        <pc:spChg chg="mod">
          <ac:chgData name="Domonkos Márk" userId="5b754e74-2ec2-4aaf-b9f5-cf8f0656bdfa" providerId="ADAL" clId="{F4C2286D-0DBE-4644-A538-34A6C903FB9C}" dt="2022-01-22T16:51:45.028" v="40747"/>
          <ac:spMkLst>
            <pc:docMk/>
            <pc:sldMk cId="1098098311" sldId="1175"/>
            <ac:spMk id="25" creationId="{C136A1BE-BFDA-43F6-88F3-2416477F7C7F}"/>
          </ac:spMkLst>
        </pc:spChg>
        <pc:spChg chg="mod">
          <ac:chgData name="Domonkos Márk" userId="5b754e74-2ec2-4aaf-b9f5-cf8f0656bdfa" providerId="ADAL" clId="{F4C2286D-0DBE-4644-A538-34A6C903FB9C}" dt="2022-01-22T16:51:45.028" v="40747"/>
          <ac:spMkLst>
            <pc:docMk/>
            <pc:sldMk cId="1098098311" sldId="1175"/>
            <ac:spMk id="26" creationId="{2CBA8A75-4092-406B-9536-FE74B439C138}"/>
          </ac:spMkLst>
        </pc:spChg>
        <pc:spChg chg="add mod">
          <ac:chgData name="Domonkos Márk" userId="5b754e74-2ec2-4aaf-b9f5-cf8f0656bdfa" providerId="ADAL" clId="{F4C2286D-0DBE-4644-A538-34A6C903FB9C}" dt="2022-01-22T16:52:14.388" v="40756" actId="1076"/>
          <ac:spMkLst>
            <pc:docMk/>
            <pc:sldMk cId="1098098311" sldId="1175"/>
            <ac:spMk id="27" creationId="{AF7FCC97-1C29-47DE-B3B4-49FFBDFEEB9D}"/>
          </ac:spMkLst>
        </pc:spChg>
        <pc:spChg chg="add mod">
          <ac:chgData name="Domonkos Márk" userId="5b754e74-2ec2-4aaf-b9f5-cf8f0656bdfa" providerId="ADAL" clId="{F4C2286D-0DBE-4644-A538-34A6C903FB9C}" dt="2022-01-22T16:51:48.203" v="40749" actId="1076"/>
          <ac:spMkLst>
            <pc:docMk/>
            <pc:sldMk cId="1098098311" sldId="1175"/>
            <ac:spMk id="28" creationId="{2EA7EB62-9408-4E74-8291-04BFEEB652DC}"/>
          </ac:spMkLst>
        </pc:spChg>
        <pc:spChg chg="mod">
          <ac:chgData name="Domonkos Márk" userId="5b754e74-2ec2-4aaf-b9f5-cf8f0656bdfa" providerId="ADAL" clId="{F4C2286D-0DBE-4644-A538-34A6C903FB9C}" dt="2022-01-22T16:53:06.921" v="40772" actId="1076"/>
          <ac:spMkLst>
            <pc:docMk/>
            <pc:sldMk cId="1098098311" sldId="1175"/>
            <ac:spMk id="30" creationId="{DB45DD28-525E-4A56-9664-9D5C4F8E3572}"/>
          </ac:spMkLst>
        </pc:spChg>
        <pc:spChg chg="mod">
          <ac:chgData name="Domonkos Márk" userId="5b754e74-2ec2-4aaf-b9f5-cf8f0656bdfa" providerId="ADAL" clId="{F4C2286D-0DBE-4644-A538-34A6C903FB9C}" dt="2022-01-22T16:53:19.451" v="40776" actId="1076"/>
          <ac:spMkLst>
            <pc:docMk/>
            <pc:sldMk cId="1098098311" sldId="1175"/>
            <ac:spMk id="31" creationId="{F937E70C-D9B0-4124-9EC5-A80BD91574F9}"/>
          </ac:spMkLst>
        </pc:spChg>
        <pc:spChg chg="add mod">
          <ac:chgData name="Domonkos Márk" userId="5b754e74-2ec2-4aaf-b9f5-cf8f0656bdfa" providerId="ADAL" clId="{F4C2286D-0DBE-4644-A538-34A6C903FB9C}" dt="2022-01-22T16:52:14.388" v="40756" actId="1076"/>
          <ac:spMkLst>
            <pc:docMk/>
            <pc:sldMk cId="1098098311" sldId="1175"/>
            <ac:spMk id="32" creationId="{CE1239E0-90CB-4D85-A4B8-8F7538428251}"/>
          </ac:spMkLst>
        </pc:spChg>
        <pc:spChg chg="add mod">
          <ac:chgData name="Domonkos Márk" userId="5b754e74-2ec2-4aaf-b9f5-cf8f0656bdfa" providerId="ADAL" clId="{F4C2286D-0DBE-4644-A538-34A6C903FB9C}" dt="2022-01-22T16:52:14.388" v="40756" actId="1076"/>
          <ac:spMkLst>
            <pc:docMk/>
            <pc:sldMk cId="1098098311" sldId="1175"/>
            <ac:spMk id="33" creationId="{F34C399B-E842-4F5B-837B-979D7469B6BB}"/>
          </ac:spMkLst>
        </pc:spChg>
        <pc:spChg chg="add mod">
          <ac:chgData name="Domonkos Márk" userId="5b754e74-2ec2-4aaf-b9f5-cf8f0656bdfa" providerId="ADAL" clId="{F4C2286D-0DBE-4644-A538-34A6C903FB9C}" dt="2022-01-22T16:53:04.808" v="40771" actId="1076"/>
          <ac:spMkLst>
            <pc:docMk/>
            <pc:sldMk cId="1098098311" sldId="1175"/>
            <ac:spMk id="34" creationId="{4159D447-3198-4343-9CBD-FF7991FA31D9}"/>
          </ac:spMkLst>
        </pc:spChg>
        <pc:spChg chg="add mod">
          <ac:chgData name="Domonkos Márk" userId="5b754e74-2ec2-4aaf-b9f5-cf8f0656bdfa" providerId="ADAL" clId="{F4C2286D-0DBE-4644-A538-34A6C903FB9C}" dt="2022-01-22T16:52:39.972" v="40764" actId="1076"/>
          <ac:spMkLst>
            <pc:docMk/>
            <pc:sldMk cId="1098098311" sldId="1175"/>
            <ac:spMk id="36" creationId="{98238560-1AE1-440B-9B1F-23779D2A7153}"/>
          </ac:spMkLst>
        </pc:spChg>
        <pc:spChg chg="mod">
          <ac:chgData name="Domonkos Márk" userId="5b754e74-2ec2-4aaf-b9f5-cf8f0656bdfa" providerId="ADAL" clId="{F4C2286D-0DBE-4644-A538-34A6C903FB9C}" dt="2022-01-22T16:51:45.028" v="40747"/>
          <ac:spMkLst>
            <pc:docMk/>
            <pc:sldMk cId="1098098311" sldId="1175"/>
            <ac:spMk id="38" creationId="{D3843DB7-4013-423C-98B8-EDD0EEBA45F1}"/>
          </ac:spMkLst>
        </pc:spChg>
        <pc:spChg chg="mod">
          <ac:chgData name="Domonkos Márk" userId="5b754e74-2ec2-4aaf-b9f5-cf8f0656bdfa" providerId="ADAL" clId="{F4C2286D-0DBE-4644-A538-34A6C903FB9C}" dt="2022-01-22T16:51:45.028" v="40747"/>
          <ac:spMkLst>
            <pc:docMk/>
            <pc:sldMk cId="1098098311" sldId="1175"/>
            <ac:spMk id="39" creationId="{CADC9DD7-1C93-4646-B48C-8C234A9DEBA3}"/>
          </ac:spMkLst>
        </pc:spChg>
        <pc:spChg chg="mod">
          <ac:chgData name="Domonkos Márk" userId="5b754e74-2ec2-4aaf-b9f5-cf8f0656bdfa" providerId="ADAL" clId="{F4C2286D-0DBE-4644-A538-34A6C903FB9C}" dt="2022-01-22T16:51:45.028" v="40747"/>
          <ac:spMkLst>
            <pc:docMk/>
            <pc:sldMk cId="1098098311" sldId="1175"/>
            <ac:spMk id="40" creationId="{E0364C36-0395-4C1E-BC0D-B9E537DF6D9B}"/>
          </ac:spMkLst>
        </pc:spChg>
        <pc:grpChg chg="add mod">
          <ac:chgData name="Domonkos Márk" userId="5b754e74-2ec2-4aaf-b9f5-cf8f0656bdfa" providerId="ADAL" clId="{F4C2286D-0DBE-4644-A538-34A6C903FB9C}" dt="2022-01-22T16:52:14.388" v="40756" actId="1076"/>
          <ac:grpSpMkLst>
            <pc:docMk/>
            <pc:sldMk cId="1098098311" sldId="1175"/>
            <ac:grpSpMk id="11" creationId="{B956D1C1-F590-45D1-B983-9D6FE8B0F858}"/>
          </ac:grpSpMkLst>
        </pc:grpChg>
        <pc:grpChg chg="add mod">
          <ac:chgData name="Domonkos Márk" userId="5b754e74-2ec2-4aaf-b9f5-cf8f0656bdfa" providerId="ADAL" clId="{F4C2286D-0DBE-4644-A538-34A6C903FB9C}" dt="2022-01-22T16:52:14.388" v="40756" actId="1076"/>
          <ac:grpSpMkLst>
            <pc:docMk/>
            <pc:sldMk cId="1098098311" sldId="1175"/>
            <ac:grpSpMk id="15" creationId="{12047F0C-8EAB-4130-A444-0C280329D10D}"/>
          </ac:grpSpMkLst>
        </pc:grpChg>
        <pc:grpChg chg="add mod">
          <ac:chgData name="Domonkos Márk" userId="5b754e74-2ec2-4aaf-b9f5-cf8f0656bdfa" providerId="ADAL" clId="{F4C2286D-0DBE-4644-A538-34A6C903FB9C}" dt="2022-01-22T16:53:01.781" v="40770" actId="1076"/>
          <ac:grpSpMkLst>
            <pc:docMk/>
            <pc:sldMk cId="1098098311" sldId="1175"/>
            <ac:grpSpMk id="20" creationId="{2D028130-2537-42D4-8855-A0DA63276963}"/>
          </ac:grpSpMkLst>
        </pc:grpChg>
        <pc:grpChg chg="add mod">
          <ac:chgData name="Domonkos Márk" userId="5b754e74-2ec2-4aaf-b9f5-cf8f0656bdfa" providerId="ADAL" clId="{F4C2286D-0DBE-4644-A538-34A6C903FB9C}" dt="2022-01-22T16:52:14.388" v="40756" actId="1076"/>
          <ac:grpSpMkLst>
            <pc:docMk/>
            <pc:sldMk cId="1098098311" sldId="1175"/>
            <ac:grpSpMk id="24" creationId="{3DD87BB2-51B7-49EF-B910-41720FA43380}"/>
          </ac:grpSpMkLst>
        </pc:grpChg>
        <pc:grpChg chg="add mod">
          <ac:chgData name="Domonkos Márk" userId="5b754e74-2ec2-4aaf-b9f5-cf8f0656bdfa" providerId="ADAL" clId="{F4C2286D-0DBE-4644-A538-34A6C903FB9C}" dt="2022-01-22T16:53:38.621" v="40780" actId="1076"/>
          <ac:grpSpMkLst>
            <pc:docMk/>
            <pc:sldMk cId="1098098311" sldId="1175"/>
            <ac:grpSpMk id="29" creationId="{2BBE6410-92C4-49B2-9844-54199F1B7E43}"/>
          </ac:grpSpMkLst>
        </pc:grpChg>
        <pc:grpChg chg="add mod">
          <ac:chgData name="Domonkos Márk" userId="5b754e74-2ec2-4aaf-b9f5-cf8f0656bdfa" providerId="ADAL" clId="{F4C2286D-0DBE-4644-A538-34A6C903FB9C}" dt="2022-01-22T16:52:14.388" v="40756" actId="1076"/>
          <ac:grpSpMkLst>
            <pc:docMk/>
            <pc:sldMk cId="1098098311" sldId="1175"/>
            <ac:grpSpMk id="37" creationId="{F625526F-90B8-4B24-9126-63D941177796}"/>
          </ac:grpSpMkLst>
        </pc:grpChg>
        <pc:picChg chg="add mod">
          <ac:chgData name="Domonkos Márk" userId="5b754e74-2ec2-4aaf-b9f5-cf8f0656bdfa" providerId="ADAL" clId="{F4C2286D-0DBE-4644-A538-34A6C903FB9C}" dt="2022-01-22T16:52:39.972" v="40764" actId="1076"/>
          <ac:picMkLst>
            <pc:docMk/>
            <pc:sldMk cId="1098098311" sldId="1175"/>
            <ac:picMk id="35" creationId="{D0F3C9EC-354A-4753-A58F-73DACB3FAA1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7:03:41.154" v="40863" actId="1076"/>
        <pc:sldMkLst>
          <pc:docMk/>
          <pc:sldMk cId="3777148173" sldId="1176"/>
        </pc:sldMkLst>
        <pc:spChg chg="del">
          <ac:chgData name="Domonkos Márk" userId="5b754e74-2ec2-4aaf-b9f5-cf8f0656bdfa" providerId="ADAL" clId="{F4C2286D-0DBE-4644-A538-34A6C903FB9C}" dt="2022-01-22T17:03:02.466" v="40850" actId="478"/>
          <ac:spMkLst>
            <pc:docMk/>
            <pc:sldMk cId="3777148173" sldId="1176"/>
            <ac:spMk id="2" creationId="{C44181A5-45F8-431C-94D3-26B2700882F9}"/>
          </ac:spMkLst>
        </pc:spChg>
        <pc:spChg chg="mod">
          <ac:chgData name="Domonkos Márk" userId="5b754e74-2ec2-4aaf-b9f5-cf8f0656bdfa" providerId="ADAL" clId="{F4C2286D-0DBE-4644-A538-34A6C903FB9C}" dt="2022-01-22T17:02:51.015" v="40847" actId="20577"/>
          <ac:spMkLst>
            <pc:docMk/>
            <pc:sldMk cId="3777148173" sldId="1176"/>
            <ac:spMk id="6" creationId="{83D76F85-A1A9-4A60-B9E3-6A6E38CA86E4}"/>
          </ac:spMkLst>
        </pc:spChg>
        <pc:spChg chg="add mod">
          <ac:chgData name="Domonkos Márk" userId="5b754e74-2ec2-4aaf-b9f5-cf8f0656bdfa" providerId="ADAL" clId="{F4C2286D-0DBE-4644-A538-34A6C903FB9C}" dt="2022-01-22T17:03:14.090" v="40853" actId="1076"/>
          <ac:spMkLst>
            <pc:docMk/>
            <pc:sldMk cId="3777148173" sldId="1176"/>
            <ac:spMk id="9" creationId="{22B7FBB8-2ADF-418F-B140-4B1BAAA2BC4F}"/>
          </ac:spMkLst>
        </pc:spChg>
        <pc:spChg chg="add mod">
          <ac:chgData name="Domonkos Márk" userId="5b754e74-2ec2-4aaf-b9f5-cf8f0656bdfa" providerId="ADAL" clId="{F4C2286D-0DBE-4644-A538-34A6C903FB9C}" dt="2022-01-22T17:03:41.154" v="40863" actId="1076"/>
          <ac:spMkLst>
            <pc:docMk/>
            <pc:sldMk cId="3777148173" sldId="1176"/>
            <ac:spMk id="10" creationId="{9F44F313-29E9-4053-B68F-3C870882C8AA}"/>
          </ac:spMkLst>
        </pc:spChg>
        <pc:spChg chg="add mod">
          <ac:chgData name="Domonkos Márk" userId="5b754e74-2ec2-4aaf-b9f5-cf8f0656bdfa" providerId="ADAL" clId="{F4C2286D-0DBE-4644-A538-34A6C903FB9C}" dt="2022-01-22T17:03:29.898" v="40859" actId="1076"/>
          <ac:spMkLst>
            <pc:docMk/>
            <pc:sldMk cId="3777148173" sldId="1176"/>
            <ac:spMk id="11" creationId="{B2560B59-7BE5-4F36-A69A-E86215328E35}"/>
          </ac:spMkLst>
        </pc:spChg>
        <pc:graphicFrameChg chg="add mod">
          <ac:chgData name="Domonkos Márk" userId="5b754e74-2ec2-4aaf-b9f5-cf8f0656bdfa" providerId="ADAL" clId="{F4C2286D-0DBE-4644-A538-34A6C903FB9C}" dt="2022-01-22T17:03:07.087" v="40851" actId="1076"/>
          <ac:graphicFrameMkLst>
            <pc:docMk/>
            <pc:sldMk cId="3777148173" sldId="1176"/>
            <ac:graphicFrameMk id="7" creationId="{704FD805-A23F-4FEE-91A1-D81221BDB50D}"/>
          </ac:graphicFrameMkLst>
        </pc:graphicFrameChg>
        <pc:picChg chg="add mod">
          <ac:chgData name="Domonkos Márk" userId="5b754e74-2ec2-4aaf-b9f5-cf8f0656bdfa" providerId="ADAL" clId="{F4C2286D-0DBE-4644-A538-34A6C903FB9C}" dt="2022-01-22T17:03:11.042" v="40852" actId="1076"/>
          <ac:picMkLst>
            <pc:docMk/>
            <pc:sldMk cId="3777148173" sldId="1176"/>
            <ac:picMk id="8" creationId="{36E73AC5-35C8-4D05-827B-B5B1924A888E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17:05:25.931" v="40894" actId="27636"/>
        <pc:sldMkLst>
          <pc:docMk/>
          <pc:sldMk cId="850264371" sldId="1177"/>
        </pc:sldMkLst>
        <pc:spChg chg="mod">
          <ac:chgData name="Domonkos Márk" userId="5b754e74-2ec2-4aaf-b9f5-cf8f0656bdfa" providerId="ADAL" clId="{F4C2286D-0DBE-4644-A538-34A6C903FB9C}" dt="2022-01-22T17:05:25.931" v="40894" actId="27636"/>
          <ac:spMkLst>
            <pc:docMk/>
            <pc:sldMk cId="850264371" sldId="1177"/>
            <ac:spMk id="2" creationId="{2BF29379-FE2D-42B4-B74E-5A82FF9C14A3}"/>
          </ac:spMkLst>
        </pc:spChg>
        <pc:spChg chg="mod">
          <ac:chgData name="Domonkos Márk" userId="5b754e74-2ec2-4aaf-b9f5-cf8f0656bdfa" providerId="ADAL" clId="{F4C2286D-0DBE-4644-A538-34A6C903FB9C}" dt="2022-01-22T17:03:58.149" v="40865"/>
          <ac:spMkLst>
            <pc:docMk/>
            <pc:sldMk cId="850264371" sldId="1177"/>
            <ac:spMk id="6" creationId="{481D22E7-7AC0-4EC5-AB5F-60274C06FFCE}"/>
          </ac:spMkLst>
        </pc:spChg>
        <pc:spChg chg="add mod">
          <ac:chgData name="Domonkos Márk" userId="5b754e74-2ec2-4aaf-b9f5-cf8f0656bdfa" providerId="ADAL" clId="{F4C2286D-0DBE-4644-A538-34A6C903FB9C}" dt="2022-01-22T17:05:23.351" v="40892" actId="1076"/>
          <ac:spMkLst>
            <pc:docMk/>
            <pc:sldMk cId="850264371" sldId="1177"/>
            <ac:spMk id="10" creationId="{0334C1F8-43B7-4C7A-8D9F-55179CEFEF43}"/>
          </ac:spMkLst>
        </pc:spChg>
        <pc:spChg chg="add mod">
          <ac:chgData name="Domonkos Márk" userId="5b754e74-2ec2-4aaf-b9f5-cf8f0656bdfa" providerId="ADAL" clId="{F4C2286D-0DBE-4644-A538-34A6C903FB9C}" dt="2022-01-22T17:05:08.522" v="40889" actId="1076"/>
          <ac:spMkLst>
            <pc:docMk/>
            <pc:sldMk cId="850264371" sldId="1177"/>
            <ac:spMk id="11" creationId="{FD5883A5-A140-40F8-8806-9030464EE9C6}"/>
          </ac:spMkLst>
        </pc:spChg>
        <pc:spChg chg="add mod">
          <ac:chgData name="Domonkos Márk" userId="5b754e74-2ec2-4aaf-b9f5-cf8f0656bdfa" providerId="ADAL" clId="{F4C2286D-0DBE-4644-A538-34A6C903FB9C}" dt="2022-01-22T17:05:03.809" v="40887" actId="1076"/>
          <ac:spMkLst>
            <pc:docMk/>
            <pc:sldMk cId="850264371" sldId="1177"/>
            <ac:spMk id="12" creationId="{FFCE27CC-09F0-4A64-B18D-1067237C158D}"/>
          </ac:spMkLst>
        </pc:spChg>
        <pc:picChg chg="add mod">
          <ac:chgData name="Domonkos Márk" userId="5b754e74-2ec2-4aaf-b9f5-cf8f0656bdfa" providerId="ADAL" clId="{F4C2286D-0DBE-4644-A538-34A6C903FB9C}" dt="2022-01-22T17:04:31.246" v="40876" actId="14100"/>
          <ac:picMkLst>
            <pc:docMk/>
            <pc:sldMk cId="850264371" sldId="1177"/>
            <ac:picMk id="7" creationId="{C32F4AD3-D8B8-415E-A695-354310A0EFDE}"/>
          </ac:picMkLst>
        </pc:picChg>
        <pc:picChg chg="add mod">
          <ac:chgData name="Domonkos Márk" userId="5b754e74-2ec2-4aaf-b9f5-cf8f0656bdfa" providerId="ADAL" clId="{F4C2286D-0DBE-4644-A538-34A6C903FB9C}" dt="2022-01-22T17:05:10.905" v="40890" actId="1076"/>
          <ac:picMkLst>
            <pc:docMk/>
            <pc:sldMk cId="850264371" sldId="1177"/>
            <ac:picMk id="8" creationId="{16593FC0-AEB2-4AC7-B634-1AD6133109FB}"/>
          </ac:picMkLst>
        </pc:picChg>
        <pc:picChg chg="add mod">
          <ac:chgData name="Domonkos Márk" userId="5b754e74-2ec2-4aaf-b9f5-cf8f0656bdfa" providerId="ADAL" clId="{F4C2286D-0DBE-4644-A538-34A6C903FB9C}" dt="2022-01-22T17:05:10.905" v="40890" actId="1076"/>
          <ac:picMkLst>
            <pc:docMk/>
            <pc:sldMk cId="850264371" sldId="1177"/>
            <ac:picMk id="9" creationId="{F748B4C4-A8D2-43E5-BF8F-E5C3F3A0D7A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17:06:40.454" v="40911" actId="1076"/>
        <pc:sldMkLst>
          <pc:docMk/>
          <pc:sldMk cId="1017107530" sldId="1178"/>
        </pc:sldMkLst>
        <pc:spChg chg="del">
          <ac:chgData name="Domonkos Márk" userId="5b754e74-2ec2-4aaf-b9f5-cf8f0656bdfa" providerId="ADAL" clId="{F4C2286D-0DBE-4644-A538-34A6C903FB9C}" dt="2022-01-22T17:05:56.643" v="40899" actId="478"/>
          <ac:spMkLst>
            <pc:docMk/>
            <pc:sldMk cId="1017107530" sldId="1178"/>
            <ac:spMk id="2" creationId="{38EA154B-FEA9-4D4E-A1EE-EF360A6D6919}"/>
          </ac:spMkLst>
        </pc:spChg>
        <pc:spChg chg="mod">
          <ac:chgData name="Domonkos Márk" userId="5b754e74-2ec2-4aaf-b9f5-cf8f0656bdfa" providerId="ADAL" clId="{F4C2286D-0DBE-4644-A538-34A6C903FB9C}" dt="2022-01-22T17:05:46.532" v="40896"/>
          <ac:spMkLst>
            <pc:docMk/>
            <pc:sldMk cId="1017107530" sldId="1178"/>
            <ac:spMk id="6" creationId="{9E430582-D85D-4546-BEB2-5FA2695FE67B}"/>
          </ac:spMkLst>
        </pc:spChg>
        <pc:spChg chg="add mod">
          <ac:chgData name="Domonkos Márk" userId="5b754e74-2ec2-4aaf-b9f5-cf8f0656bdfa" providerId="ADAL" clId="{F4C2286D-0DBE-4644-A538-34A6C903FB9C}" dt="2022-01-22T17:06:40.454" v="40911" actId="1076"/>
          <ac:spMkLst>
            <pc:docMk/>
            <pc:sldMk cId="1017107530" sldId="1178"/>
            <ac:spMk id="7" creationId="{15DF3D3A-CC79-4F31-AA41-1FD16092F533}"/>
          </ac:spMkLst>
        </pc:spChg>
        <pc:spChg chg="add mod">
          <ac:chgData name="Domonkos Márk" userId="5b754e74-2ec2-4aaf-b9f5-cf8f0656bdfa" providerId="ADAL" clId="{F4C2286D-0DBE-4644-A538-34A6C903FB9C}" dt="2022-01-22T17:06:24.900" v="40907" actId="14100"/>
          <ac:spMkLst>
            <pc:docMk/>
            <pc:sldMk cId="1017107530" sldId="1178"/>
            <ac:spMk id="10" creationId="{914DCF58-C2A0-4248-A07F-DB2586B90359}"/>
          </ac:spMkLst>
        </pc:spChg>
        <pc:graphicFrameChg chg="add mod modGraphic">
          <ac:chgData name="Domonkos Márk" userId="5b754e74-2ec2-4aaf-b9f5-cf8f0656bdfa" providerId="ADAL" clId="{F4C2286D-0DBE-4644-A538-34A6C903FB9C}" dt="2022-01-22T17:06:31.379" v="40908" actId="1076"/>
          <ac:graphicFrameMkLst>
            <pc:docMk/>
            <pc:sldMk cId="1017107530" sldId="1178"/>
            <ac:graphicFrameMk id="9" creationId="{3B3B3D21-844A-4137-AEFD-317F9416FD2C}"/>
          </ac:graphicFrameMkLst>
        </pc:graphicFrameChg>
        <pc:picChg chg="add mod">
          <ac:chgData name="Domonkos Márk" userId="5b754e74-2ec2-4aaf-b9f5-cf8f0656bdfa" providerId="ADAL" clId="{F4C2286D-0DBE-4644-A538-34A6C903FB9C}" dt="2022-01-22T17:06:37.156" v="40910" actId="1076"/>
          <ac:picMkLst>
            <pc:docMk/>
            <pc:sldMk cId="1017107530" sldId="1178"/>
            <ac:picMk id="8" creationId="{A33D4827-9FBA-4963-B5BF-D854AAFD9248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2T17:07:32.180" v="40925" actId="1076"/>
        <pc:sldMkLst>
          <pc:docMk/>
          <pc:sldMk cId="792615539" sldId="1179"/>
        </pc:sldMkLst>
        <pc:spChg chg="del">
          <ac:chgData name="Domonkos Márk" userId="5b754e74-2ec2-4aaf-b9f5-cf8f0656bdfa" providerId="ADAL" clId="{F4C2286D-0DBE-4644-A538-34A6C903FB9C}" dt="2022-01-22T17:07:03.082" v="40916" actId="478"/>
          <ac:spMkLst>
            <pc:docMk/>
            <pc:sldMk cId="792615539" sldId="1179"/>
            <ac:spMk id="2" creationId="{6BAB767B-4CEF-4DEE-897C-1F78CA732730}"/>
          </ac:spMkLst>
        </pc:spChg>
        <pc:spChg chg="mod">
          <ac:chgData name="Domonkos Márk" userId="5b754e74-2ec2-4aaf-b9f5-cf8f0656bdfa" providerId="ADAL" clId="{F4C2286D-0DBE-4644-A538-34A6C903FB9C}" dt="2022-01-22T17:06:55.884" v="40913"/>
          <ac:spMkLst>
            <pc:docMk/>
            <pc:sldMk cId="792615539" sldId="1179"/>
            <ac:spMk id="6" creationId="{AC4EDB3F-7801-47BF-B603-E9E1033834AF}"/>
          </ac:spMkLst>
        </pc:spChg>
        <pc:spChg chg="add mod">
          <ac:chgData name="Domonkos Márk" userId="5b754e74-2ec2-4aaf-b9f5-cf8f0656bdfa" providerId="ADAL" clId="{F4C2286D-0DBE-4644-A538-34A6C903FB9C}" dt="2022-01-22T17:07:32.180" v="40925" actId="1076"/>
          <ac:spMkLst>
            <pc:docMk/>
            <pc:sldMk cId="792615539" sldId="1179"/>
            <ac:spMk id="9" creationId="{A6522B6F-F8AA-4ABA-BDDF-DEFB57DF624C}"/>
          </ac:spMkLst>
        </pc:spChg>
        <pc:spChg chg="add mod">
          <ac:chgData name="Domonkos Márk" userId="5b754e74-2ec2-4aaf-b9f5-cf8f0656bdfa" providerId="ADAL" clId="{F4C2286D-0DBE-4644-A538-34A6C903FB9C}" dt="2022-01-22T17:07:28.231" v="40924" actId="1076"/>
          <ac:spMkLst>
            <pc:docMk/>
            <pc:sldMk cId="792615539" sldId="1179"/>
            <ac:spMk id="10" creationId="{C2F86F8D-1997-4BD2-82B5-207781DE668B}"/>
          </ac:spMkLst>
        </pc:spChg>
        <pc:spChg chg="add mod">
          <ac:chgData name="Domonkos Márk" userId="5b754e74-2ec2-4aaf-b9f5-cf8f0656bdfa" providerId="ADAL" clId="{F4C2286D-0DBE-4644-A538-34A6C903FB9C}" dt="2022-01-22T17:07:32.180" v="40925" actId="1076"/>
          <ac:spMkLst>
            <pc:docMk/>
            <pc:sldMk cId="792615539" sldId="1179"/>
            <ac:spMk id="11" creationId="{A706970C-47A7-441D-B5B6-412A1E5006A3}"/>
          </ac:spMkLst>
        </pc:spChg>
        <pc:spChg chg="add mod">
          <ac:chgData name="Domonkos Márk" userId="5b754e74-2ec2-4aaf-b9f5-cf8f0656bdfa" providerId="ADAL" clId="{F4C2286D-0DBE-4644-A538-34A6C903FB9C}" dt="2022-01-22T17:07:28.231" v="40924" actId="1076"/>
          <ac:spMkLst>
            <pc:docMk/>
            <pc:sldMk cId="792615539" sldId="1179"/>
            <ac:spMk id="12" creationId="{37BC745A-1199-45C2-A693-4640CC695178}"/>
          </ac:spMkLst>
        </pc:spChg>
        <pc:picChg chg="add mod">
          <ac:chgData name="Domonkos Márk" userId="5b754e74-2ec2-4aaf-b9f5-cf8f0656bdfa" providerId="ADAL" clId="{F4C2286D-0DBE-4644-A538-34A6C903FB9C}" dt="2022-01-22T17:07:14.972" v="40921" actId="14100"/>
          <ac:picMkLst>
            <pc:docMk/>
            <pc:sldMk cId="792615539" sldId="1179"/>
            <ac:picMk id="7" creationId="{BAE03257-049D-48EA-9951-FB36467F783F}"/>
          </ac:picMkLst>
        </pc:picChg>
        <pc:picChg chg="add mod">
          <ac:chgData name="Domonkos Márk" userId="5b754e74-2ec2-4aaf-b9f5-cf8f0656bdfa" providerId="ADAL" clId="{F4C2286D-0DBE-4644-A538-34A6C903FB9C}" dt="2022-01-22T17:07:11.924" v="40920" actId="14100"/>
          <ac:picMkLst>
            <pc:docMk/>
            <pc:sldMk cId="792615539" sldId="1179"/>
            <ac:picMk id="8" creationId="{FA998A90-9BE4-4102-AF38-76E3FA05D031}"/>
          </ac:picMkLst>
        </pc:picChg>
      </pc:sldChg>
      <pc:sldChg chg="modSp new mod">
        <pc:chgData name="Domonkos Márk" userId="5b754e74-2ec2-4aaf-b9f5-cf8f0656bdfa" providerId="ADAL" clId="{F4C2286D-0DBE-4644-A538-34A6C903FB9C}" dt="2022-01-22T17:09:46.577" v="40936" actId="27636"/>
        <pc:sldMkLst>
          <pc:docMk/>
          <pc:sldMk cId="3763900555" sldId="1180"/>
        </pc:sldMkLst>
        <pc:spChg chg="mod">
          <ac:chgData name="Domonkos Márk" userId="5b754e74-2ec2-4aaf-b9f5-cf8f0656bdfa" providerId="ADAL" clId="{F4C2286D-0DBE-4644-A538-34A6C903FB9C}" dt="2022-01-22T17:09:46.577" v="40936" actId="27636"/>
          <ac:spMkLst>
            <pc:docMk/>
            <pc:sldMk cId="3763900555" sldId="1180"/>
            <ac:spMk id="2" creationId="{3B42AC50-5C1A-4BFA-A13B-DC2041736CE8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17:14:06.418" v="40988" actId="14100"/>
        <pc:sldMkLst>
          <pc:docMk/>
          <pc:sldMk cId="311929710" sldId="1181"/>
        </pc:sldMkLst>
        <pc:spChg chg="del">
          <ac:chgData name="Domonkos Márk" userId="5b754e74-2ec2-4aaf-b9f5-cf8f0656bdfa" providerId="ADAL" clId="{F4C2286D-0DBE-4644-A538-34A6C903FB9C}" dt="2022-01-22T17:10:50.211" v="40938"/>
          <ac:spMkLst>
            <pc:docMk/>
            <pc:sldMk cId="311929710" sldId="1181"/>
            <ac:spMk id="2" creationId="{941628F1-886D-4B00-B7BD-9B8D277A7370}"/>
          </ac:spMkLst>
        </pc:spChg>
        <pc:spChg chg="mod">
          <ac:chgData name="Domonkos Márk" userId="5b754e74-2ec2-4aaf-b9f5-cf8f0656bdfa" providerId="ADAL" clId="{F4C2286D-0DBE-4644-A538-34A6C903FB9C}" dt="2022-01-22T17:12:16.693" v="40961" actId="20577"/>
          <ac:spMkLst>
            <pc:docMk/>
            <pc:sldMk cId="311929710" sldId="1181"/>
            <ac:spMk id="6" creationId="{23BBCF7B-763D-425B-9F53-2AC616392C3F}"/>
          </ac:spMkLst>
        </pc:spChg>
        <pc:spChg chg="add del mod">
          <ac:chgData name="Domonkos Márk" userId="5b754e74-2ec2-4aaf-b9f5-cf8f0656bdfa" providerId="ADAL" clId="{F4C2286D-0DBE-4644-A538-34A6C903FB9C}" dt="2022-01-22T17:12:36.727" v="40965" actId="478"/>
          <ac:spMkLst>
            <pc:docMk/>
            <pc:sldMk cId="311929710" sldId="1181"/>
            <ac:spMk id="9" creationId="{C211B2C6-2E9B-4695-B71C-19509307EC30}"/>
          </ac:spMkLst>
        </pc:spChg>
        <pc:spChg chg="add del mod">
          <ac:chgData name="Domonkos Márk" userId="5b754e74-2ec2-4aaf-b9f5-cf8f0656bdfa" providerId="ADAL" clId="{F4C2286D-0DBE-4644-A538-34A6C903FB9C}" dt="2022-01-22T17:12:39.426" v="40966" actId="478"/>
          <ac:spMkLst>
            <pc:docMk/>
            <pc:sldMk cId="311929710" sldId="1181"/>
            <ac:spMk id="10" creationId="{23546E68-B8F9-480C-822C-4A911B979994}"/>
          </ac:spMkLst>
        </pc:spChg>
        <pc:spChg chg="add mod">
          <ac:chgData name="Domonkos Márk" userId="5b754e74-2ec2-4aaf-b9f5-cf8f0656bdfa" providerId="ADAL" clId="{F4C2286D-0DBE-4644-A538-34A6C903FB9C}" dt="2022-01-22T17:13:04.344" v="40971" actId="1076"/>
          <ac:spMkLst>
            <pc:docMk/>
            <pc:sldMk cId="311929710" sldId="1181"/>
            <ac:spMk id="11" creationId="{71FC792E-1636-4990-BE73-A4E07B9F6D3C}"/>
          </ac:spMkLst>
        </pc:spChg>
        <pc:spChg chg="add mod">
          <ac:chgData name="Domonkos Márk" userId="5b754e74-2ec2-4aaf-b9f5-cf8f0656bdfa" providerId="ADAL" clId="{F4C2286D-0DBE-4644-A538-34A6C903FB9C}" dt="2022-01-22T17:13:13.143" v="40973" actId="1076"/>
          <ac:spMkLst>
            <pc:docMk/>
            <pc:sldMk cId="311929710" sldId="1181"/>
            <ac:spMk id="13" creationId="{23354600-EE50-479C-910B-142E0C3F5697}"/>
          </ac:spMkLst>
        </pc:spChg>
        <pc:spChg chg="add mod">
          <ac:chgData name="Domonkos Márk" userId="5b754e74-2ec2-4aaf-b9f5-cf8f0656bdfa" providerId="ADAL" clId="{F4C2286D-0DBE-4644-A538-34A6C903FB9C}" dt="2022-01-22T17:13:22.689" v="40975" actId="1076"/>
          <ac:spMkLst>
            <pc:docMk/>
            <pc:sldMk cId="311929710" sldId="1181"/>
            <ac:spMk id="14" creationId="{74E848E9-4D03-43CA-A00B-C565027BF6EA}"/>
          </ac:spMkLst>
        </pc:spChg>
        <pc:picChg chg="add del mod">
          <ac:chgData name="Domonkos Márk" userId="5b754e74-2ec2-4aaf-b9f5-cf8f0656bdfa" providerId="ADAL" clId="{F4C2286D-0DBE-4644-A538-34A6C903FB9C}" dt="2022-01-22T17:12:33.271" v="40962" actId="478"/>
          <ac:picMkLst>
            <pc:docMk/>
            <pc:sldMk cId="311929710" sldId="1181"/>
            <ac:picMk id="7" creationId="{611634AA-6C40-4A30-96FA-97C95672EFD3}"/>
          </ac:picMkLst>
        </pc:picChg>
        <pc:picChg chg="add mod">
          <ac:chgData name="Domonkos Márk" userId="5b754e74-2ec2-4aaf-b9f5-cf8f0656bdfa" providerId="ADAL" clId="{F4C2286D-0DBE-4644-A538-34A6C903FB9C}" dt="2022-01-22T17:13:18.092" v="40974" actId="1076"/>
          <ac:picMkLst>
            <pc:docMk/>
            <pc:sldMk cId="311929710" sldId="1181"/>
            <ac:picMk id="12" creationId="{1DCC64CD-DF0D-46EC-A153-4A7D4C1BA131}"/>
          </ac:picMkLst>
        </pc:picChg>
        <pc:picChg chg="add mod">
          <ac:chgData name="Domonkos Márk" userId="5b754e74-2ec2-4aaf-b9f5-cf8f0656bdfa" providerId="ADAL" clId="{F4C2286D-0DBE-4644-A538-34A6C903FB9C}" dt="2022-01-22T17:13:57.602" v="40985" actId="1076"/>
          <ac:picMkLst>
            <pc:docMk/>
            <pc:sldMk cId="311929710" sldId="1181"/>
            <ac:picMk id="19" creationId="{B1D1BDFD-877F-4D1C-BF55-9807431494FA}"/>
          </ac:picMkLst>
        </pc:picChg>
        <pc:cxnChg chg="add mod ord">
          <ac:chgData name="Domonkos Márk" userId="5b754e74-2ec2-4aaf-b9f5-cf8f0656bdfa" providerId="ADAL" clId="{F4C2286D-0DBE-4644-A538-34A6C903FB9C}" dt="2022-01-22T17:13:50.361" v="40984" actId="167"/>
          <ac:cxnSpMkLst>
            <pc:docMk/>
            <pc:sldMk cId="311929710" sldId="1181"/>
            <ac:cxnSpMk id="15" creationId="{CAC0B2BF-0710-42EE-A4CD-5C4D2D154492}"/>
          </ac:cxnSpMkLst>
        </pc:cxnChg>
        <pc:cxnChg chg="add mod">
          <ac:chgData name="Domonkos Márk" userId="5b754e74-2ec2-4aaf-b9f5-cf8f0656bdfa" providerId="ADAL" clId="{F4C2286D-0DBE-4644-A538-34A6C903FB9C}" dt="2022-01-22T17:14:06.418" v="40988" actId="14100"/>
          <ac:cxnSpMkLst>
            <pc:docMk/>
            <pc:sldMk cId="311929710" sldId="1181"/>
            <ac:cxnSpMk id="16" creationId="{A35DA813-F0C1-47E1-B4FA-430EEA4027AD}"/>
          </ac:cxnSpMkLst>
        </pc:cxnChg>
        <pc:cxnChg chg="add mod">
          <ac:chgData name="Domonkos Márk" userId="5b754e74-2ec2-4aaf-b9f5-cf8f0656bdfa" providerId="ADAL" clId="{F4C2286D-0DBE-4644-A538-34A6C903FB9C}" dt="2022-01-22T17:13:26.722" v="40976" actId="1076"/>
          <ac:cxnSpMkLst>
            <pc:docMk/>
            <pc:sldMk cId="311929710" sldId="1181"/>
            <ac:cxnSpMk id="17" creationId="{1381C833-D7A7-4526-BF89-B2749C013AC4}"/>
          </ac:cxnSpMkLst>
        </pc:cxnChg>
        <pc:cxnChg chg="add mod">
          <ac:chgData name="Domonkos Márk" userId="5b754e74-2ec2-4aaf-b9f5-cf8f0656bdfa" providerId="ADAL" clId="{F4C2286D-0DBE-4644-A538-34A6C903FB9C}" dt="2022-01-22T17:13:31.418" v="40978" actId="14100"/>
          <ac:cxnSpMkLst>
            <pc:docMk/>
            <pc:sldMk cId="311929710" sldId="1181"/>
            <ac:cxnSpMk id="18" creationId="{6BE04521-FF83-471E-9116-95EEA7DFEE51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22T17:17:12.280" v="41074" actId="478"/>
        <pc:sldMkLst>
          <pc:docMk/>
          <pc:sldMk cId="1168994548" sldId="1182"/>
        </pc:sldMkLst>
        <pc:spChg chg="del">
          <ac:chgData name="Domonkos Márk" userId="5b754e74-2ec2-4aaf-b9f5-cf8f0656bdfa" providerId="ADAL" clId="{F4C2286D-0DBE-4644-A538-34A6C903FB9C}" dt="2022-01-22T17:14:54.716" v="41041" actId="478"/>
          <ac:spMkLst>
            <pc:docMk/>
            <pc:sldMk cId="1168994548" sldId="1182"/>
            <ac:spMk id="2" creationId="{361C8DAF-0CCF-4EC3-A2B0-C645A032707C}"/>
          </ac:spMkLst>
        </pc:spChg>
        <pc:spChg chg="mod">
          <ac:chgData name="Domonkos Márk" userId="5b754e74-2ec2-4aaf-b9f5-cf8f0656bdfa" providerId="ADAL" clId="{F4C2286D-0DBE-4644-A538-34A6C903FB9C}" dt="2022-01-22T17:14:33.187" v="41036" actId="20577"/>
          <ac:spMkLst>
            <pc:docMk/>
            <pc:sldMk cId="1168994548" sldId="1182"/>
            <ac:spMk id="6" creationId="{423BEA2C-CC73-413E-B39B-C02AD85AB171}"/>
          </ac:spMkLst>
        </pc:spChg>
        <pc:spChg chg="add del mod">
          <ac:chgData name="Domonkos Márk" userId="5b754e74-2ec2-4aaf-b9f5-cf8f0656bdfa" providerId="ADAL" clId="{F4C2286D-0DBE-4644-A538-34A6C903FB9C}" dt="2022-01-22T17:14:51.563" v="41040" actId="478"/>
          <ac:spMkLst>
            <pc:docMk/>
            <pc:sldMk cId="1168994548" sldId="1182"/>
            <ac:spMk id="7" creationId="{682C738B-48F6-4D5B-AC85-959A55B0EBF9}"/>
          </ac:spMkLst>
        </pc:spChg>
        <pc:spChg chg="add mod">
          <ac:chgData name="Domonkos Márk" userId="5b754e74-2ec2-4aaf-b9f5-cf8f0656bdfa" providerId="ADAL" clId="{F4C2286D-0DBE-4644-A538-34A6C903FB9C}" dt="2022-01-22T17:14:47.753" v="41039" actId="14100"/>
          <ac:spMkLst>
            <pc:docMk/>
            <pc:sldMk cId="1168994548" sldId="1182"/>
            <ac:spMk id="8" creationId="{C1456F16-505A-4CF2-80AC-5824801EAEA9}"/>
          </ac:spMkLst>
        </pc:spChg>
        <pc:spChg chg="add mod">
          <ac:chgData name="Domonkos Márk" userId="5b754e74-2ec2-4aaf-b9f5-cf8f0656bdfa" providerId="ADAL" clId="{F4C2286D-0DBE-4644-A538-34A6C903FB9C}" dt="2022-01-22T17:15:30.436" v="41047" actId="14100"/>
          <ac:spMkLst>
            <pc:docMk/>
            <pc:sldMk cId="1168994548" sldId="1182"/>
            <ac:spMk id="9" creationId="{1A8A5AAF-A08E-49FF-8A49-F46E0F147E38}"/>
          </ac:spMkLst>
        </pc:spChg>
        <pc:spChg chg="add mod">
          <ac:chgData name="Domonkos Márk" userId="5b754e74-2ec2-4aaf-b9f5-cf8f0656bdfa" providerId="ADAL" clId="{F4C2286D-0DBE-4644-A538-34A6C903FB9C}" dt="2022-01-22T17:15:56.727" v="41052" actId="1076"/>
          <ac:spMkLst>
            <pc:docMk/>
            <pc:sldMk cId="1168994548" sldId="1182"/>
            <ac:spMk id="11" creationId="{7541B17D-9DFC-4EEC-9BEB-6A8B5F4F1223}"/>
          </ac:spMkLst>
        </pc:spChg>
        <pc:spChg chg="add mod">
          <ac:chgData name="Domonkos Márk" userId="5b754e74-2ec2-4aaf-b9f5-cf8f0656bdfa" providerId="ADAL" clId="{F4C2286D-0DBE-4644-A538-34A6C903FB9C}" dt="2022-01-22T17:17:03.172" v="41071" actId="1076"/>
          <ac:spMkLst>
            <pc:docMk/>
            <pc:sldMk cId="1168994548" sldId="1182"/>
            <ac:spMk id="12" creationId="{5323C382-8242-4724-B6CF-51164B8D2ED0}"/>
          </ac:spMkLst>
        </pc:spChg>
        <pc:spChg chg="add mod">
          <ac:chgData name="Domonkos Márk" userId="5b754e74-2ec2-4aaf-b9f5-cf8f0656bdfa" providerId="ADAL" clId="{F4C2286D-0DBE-4644-A538-34A6C903FB9C}" dt="2022-01-22T17:16:58.604" v="41070" actId="1076"/>
          <ac:spMkLst>
            <pc:docMk/>
            <pc:sldMk cId="1168994548" sldId="1182"/>
            <ac:spMk id="13" creationId="{EACC71F4-952E-46D1-A60F-71354FCB5A3D}"/>
          </ac:spMkLst>
        </pc:spChg>
        <pc:spChg chg="add mod">
          <ac:chgData name="Domonkos Márk" userId="5b754e74-2ec2-4aaf-b9f5-cf8f0656bdfa" providerId="ADAL" clId="{F4C2286D-0DBE-4644-A538-34A6C903FB9C}" dt="2022-01-22T17:16:18.642" v="41058" actId="14100"/>
          <ac:spMkLst>
            <pc:docMk/>
            <pc:sldMk cId="1168994548" sldId="1182"/>
            <ac:spMk id="14" creationId="{59188C83-3B17-4BA6-A438-FC652AAA5A5A}"/>
          </ac:spMkLst>
        </pc:spChg>
        <pc:spChg chg="add mod">
          <ac:chgData name="Domonkos Márk" userId="5b754e74-2ec2-4aaf-b9f5-cf8f0656bdfa" providerId="ADAL" clId="{F4C2286D-0DBE-4644-A538-34A6C903FB9C}" dt="2022-01-22T17:16:35.561" v="41062" actId="1076"/>
          <ac:spMkLst>
            <pc:docMk/>
            <pc:sldMk cId="1168994548" sldId="1182"/>
            <ac:spMk id="18" creationId="{30EF7C47-B1DB-46B5-BB03-4183E7404E9F}"/>
          </ac:spMkLst>
        </pc:spChg>
        <pc:spChg chg="add mod">
          <ac:chgData name="Domonkos Márk" userId="5b754e74-2ec2-4aaf-b9f5-cf8f0656bdfa" providerId="ADAL" clId="{F4C2286D-0DBE-4644-A538-34A6C903FB9C}" dt="2022-01-22T17:17:06.620" v="41072" actId="1076"/>
          <ac:spMkLst>
            <pc:docMk/>
            <pc:sldMk cId="1168994548" sldId="1182"/>
            <ac:spMk id="19" creationId="{9DF7F407-860C-46A7-9D2E-81A7A3620F76}"/>
          </ac:spMkLst>
        </pc:spChg>
        <pc:spChg chg="add mod">
          <ac:chgData name="Domonkos Márk" userId="5b754e74-2ec2-4aaf-b9f5-cf8f0656bdfa" providerId="ADAL" clId="{F4C2286D-0DBE-4644-A538-34A6C903FB9C}" dt="2022-01-22T17:15:08.098" v="41042" actId="1076"/>
          <ac:spMkLst>
            <pc:docMk/>
            <pc:sldMk cId="1168994548" sldId="1182"/>
            <ac:spMk id="20" creationId="{1682FC81-EF46-4E2E-B91F-1B2CF64F738A}"/>
          </ac:spMkLst>
        </pc:spChg>
        <pc:spChg chg="add mod">
          <ac:chgData name="Domonkos Márk" userId="5b754e74-2ec2-4aaf-b9f5-cf8f0656bdfa" providerId="ADAL" clId="{F4C2286D-0DBE-4644-A538-34A6C903FB9C}" dt="2022-01-22T17:15:22.535" v="41045" actId="14100"/>
          <ac:spMkLst>
            <pc:docMk/>
            <pc:sldMk cId="1168994548" sldId="1182"/>
            <ac:spMk id="21" creationId="{90B4331D-0B73-4914-8144-EFD65197D2BB}"/>
          </ac:spMkLst>
        </pc:spChg>
        <pc:spChg chg="add del mod">
          <ac:chgData name="Domonkos Márk" userId="5b754e74-2ec2-4aaf-b9f5-cf8f0656bdfa" providerId="ADAL" clId="{F4C2286D-0DBE-4644-A538-34A6C903FB9C}" dt="2022-01-22T17:17:12.280" v="41074" actId="478"/>
          <ac:spMkLst>
            <pc:docMk/>
            <pc:sldMk cId="1168994548" sldId="1182"/>
            <ac:spMk id="22" creationId="{B15ED017-35B9-4CA4-B7ED-E8902D6F6C40}"/>
          </ac:spMkLst>
        </pc:spChg>
        <pc:spChg chg="add mod">
          <ac:chgData name="Domonkos Márk" userId="5b754e74-2ec2-4aaf-b9f5-cf8f0656bdfa" providerId="ADAL" clId="{F4C2286D-0DBE-4644-A538-34A6C903FB9C}" dt="2022-01-22T17:15:08.098" v="41042" actId="1076"/>
          <ac:spMkLst>
            <pc:docMk/>
            <pc:sldMk cId="1168994548" sldId="1182"/>
            <ac:spMk id="23" creationId="{881A358A-2825-4F09-98E6-B1A4CB5261C0}"/>
          </ac:spMkLst>
        </pc:spChg>
        <pc:spChg chg="add mod">
          <ac:chgData name="Domonkos Márk" userId="5b754e74-2ec2-4aaf-b9f5-cf8f0656bdfa" providerId="ADAL" clId="{F4C2286D-0DBE-4644-A538-34A6C903FB9C}" dt="2022-01-22T17:15:08.098" v="41042" actId="1076"/>
          <ac:spMkLst>
            <pc:docMk/>
            <pc:sldMk cId="1168994548" sldId="1182"/>
            <ac:spMk id="25" creationId="{08FC1E93-D6EA-42FE-B645-13BA33B4ED22}"/>
          </ac:spMkLst>
        </pc:spChg>
        <pc:spChg chg="add mod">
          <ac:chgData name="Domonkos Márk" userId="5b754e74-2ec2-4aaf-b9f5-cf8f0656bdfa" providerId="ADAL" clId="{F4C2286D-0DBE-4644-A538-34A6C903FB9C}" dt="2022-01-22T17:15:53.670" v="41051" actId="1076"/>
          <ac:spMkLst>
            <pc:docMk/>
            <pc:sldMk cId="1168994548" sldId="1182"/>
            <ac:spMk id="26" creationId="{D63B18AF-A057-4AC2-AA42-2EE77EDFE231}"/>
          </ac:spMkLst>
        </pc:spChg>
        <pc:picChg chg="add mod">
          <ac:chgData name="Domonkos Márk" userId="5b754e74-2ec2-4aaf-b9f5-cf8f0656bdfa" providerId="ADAL" clId="{F4C2286D-0DBE-4644-A538-34A6C903FB9C}" dt="2022-01-22T17:15:14.178" v="41044" actId="1076"/>
          <ac:picMkLst>
            <pc:docMk/>
            <pc:sldMk cId="1168994548" sldId="1182"/>
            <ac:picMk id="27" creationId="{DA029414-B6EB-42C0-9128-F784D508DA9B}"/>
          </ac:picMkLst>
        </pc:picChg>
        <pc:cxnChg chg="add mod">
          <ac:chgData name="Domonkos Márk" userId="5b754e74-2ec2-4aaf-b9f5-cf8f0656bdfa" providerId="ADAL" clId="{F4C2286D-0DBE-4644-A538-34A6C903FB9C}" dt="2022-01-22T17:15:56.727" v="41052" actId="1076"/>
          <ac:cxnSpMkLst>
            <pc:docMk/>
            <pc:sldMk cId="1168994548" sldId="1182"/>
            <ac:cxnSpMk id="10" creationId="{1B5C0309-E733-4714-B915-11C654F32989}"/>
          </ac:cxnSpMkLst>
        </pc:cxnChg>
        <pc:cxnChg chg="add mod">
          <ac:chgData name="Domonkos Márk" userId="5b754e74-2ec2-4aaf-b9f5-cf8f0656bdfa" providerId="ADAL" clId="{F4C2286D-0DBE-4644-A538-34A6C903FB9C}" dt="2022-01-22T17:16:14.349" v="41056" actId="14100"/>
          <ac:cxnSpMkLst>
            <pc:docMk/>
            <pc:sldMk cId="1168994548" sldId="1182"/>
            <ac:cxnSpMk id="15" creationId="{931832A4-C5D3-4DCF-8360-99FE5BD04729}"/>
          </ac:cxnSpMkLst>
        </pc:cxnChg>
        <pc:cxnChg chg="add mod">
          <ac:chgData name="Domonkos Márk" userId="5b754e74-2ec2-4aaf-b9f5-cf8f0656bdfa" providerId="ADAL" clId="{F4C2286D-0DBE-4644-A538-34A6C903FB9C}" dt="2022-01-22T17:16:33.030" v="41061" actId="14100"/>
          <ac:cxnSpMkLst>
            <pc:docMk/>
            <pc:sldMk cId="1168994548" sldId="1182"/>
            <ac:cxnSpMk id="16" creationId="{B3F8CB8E-84F0-4BA6-9FBE-BF80B0D1BA91}"/>
          </ac:cxnSpMkLst>
        </pc:cxnChg>
        <pc:cxnChg chg="add mod">
          <ac:chgData name="Domonkos Márk" userId="5b754e74-2ec2-4aaf-b9f5-cf8f0656bdfa" providerId="ADAL" clId="{F4C2286D-0DBE-4644-A538-34A6C903FB9C}" dt="2022-01-22T17:16:26.517" v="41060" actId="14100"/>
          <ac:cxnSpMkLst>
            <pc:docMk/>
            <pc:sldMk cId="1168994548" sldId="1182"/>
            <ac:cxnSpMk id="17" creationId="{8641BD85-E82F-4F7C-ABEE-F6BCB7246C78}"/>
          </ac:cxnSpMkLst>
        </pc:cxnChg>
        <pc:cxnChg chg="add mod">
          <ac:chgData name="Domonkos Márk" userId="5b754e74-2ec2-4aaf-b9f5-cf8f0656bdfa" providerId="ADAL" clId="{F4C2286D-0DBE-4644-A538-34A6C903FB9C}" dt="2022-01-22T17:15:37.314" v="41048" actId="1076"/>
          <ac:cxnSpMkLst>
            <pc:docMk/>
            <pc:sldMk cId="1168994548" sldId="1182"/>
            <ac:cxnSpMk id="24" creationId="{789277DC-1EDE-4ECC-AC18-A02026CE5994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22T17:21:34.521" v="41167" actId="1076"/>
        <pc:sldMkLst>
          <pc:docMk/>
          <pc:sldMk cId="4007538539" sldId="1183"/>
        </pc:sldMkLst>
        <pc:spChg chg="del">
          <ac:chgData name="Domonkos Márk" userId="5b754e74-2ec2-4aaf-b9f5-cf8f0656bdfa" providerId="ADAL" clId="{F4C2286D-0DBE-4644-A538-34A6C903FB9C}" dt="2022-01-22T17:18:01.047" v="41118" actId="478"/>
          <ac:spMkLst>
            <pc:docMk/>
            <pc:sldMk cId="4007538539" sldId="1183"/>
            <ac:spMk id="2" creationId="{80772AE8-514C-42D8-867A-3FDDEE73C3DA}"/>
          </ac:spMkLst>
        </pc:spChg>
        <pc:spChg chg="mod">
          <ac:chgData name="Domonkos Márk" userId="5b754e74-2ec2-4aaf-b9f5-cf8f0656bdfa" providerId="ADAL" clId="{F4C2286D-0DBE-4644-A538-34A6C903FB9C}" dt="2022-01-22T17:17:44.779" v="41116" actId="20577"/>
          <ac:spMkLst>
            <pc:docMk/>
            <pc:sldMk cId="4007538539" sldId="1183"/>
            <ac:spMk id="6" creationId="{C40FA145-C043-46C3-B8C1-288468A35B91}"/>
          </ac:spMkLst>
        </pc:spChg>
        <pc:spChg chg="add del mod">
          <ac:chgData name="Domonkos Márk" userId="5b754e74-2ec2-4aaf-b9f5-cf8f0656bdfa" providerId="ADAL" clId="{F4C2286D-0DBE-4644-A538-34A6C903FB9C}" dt="2022-01-22T17:18:02.794" v="41119" actId="478"/>
          <ac:spMkLst>
            <pc:docMk/>
            <pc:sldMk cId="4007538539" sldId="1183"/>
            <ac:spMk id="7" creationId="{E91D5FA2-00C0-462E-B488-9F431DEAE3BB}"/>
          </ac:spMkLst>
        </pc:spChg>
        <pc:spChg chg="add mod">
          <ac:chgData name="Domonkos Márk" userId="5b754e74-2ec2-4aaf-b9f5-cf8f0656bdfa" providerId="ADAL" clId="{F4C2286D-0DBE-4644-A538-34A6C903FB9C}" dt="2022-01-22T17:17:55.424" v="41117"/>
          <ac:spMkLst>
            <pc:docMk/>
            <pc:sldMk cId="4007538539" sldId="1183"/>
            <ac:spMk id="8" creationId="{0BC3E272-FDAA-4013-9FA3-D4DA7D5F105B}"/>
          </ac:spMkLst>
        </pc:spChg>
        <pc:spChg chg="add mod">
          <ac:chgData name="Domonkos Márk" userId="5b754e74-2ec2-4aaf-b9f5-cf8f0656bdfa" providerId="ADAL" clId="{F4C2286D-0DBE-4644-A538-34A6C903FB9C}" dt="2022-01-22T17:19:04.600" v="41126" actId="1076"/>
          <ac:spMkLst>
            <pc:docMk/>
            <pc:sldMk cId="4007538539" sldId="1183"/>
            <ac:spMk id="12" creationId="{92EA0A13-3004-44AF-A185-0739860E5EC6}"/>
          </ac:spMkLst>
        </pc:spChg>
        <pc:spChg chg="add mod">
          <ac:chgData name="Domonkos Márk" userId="5b754e74-2ec2-4aaf-b9f5-cf8f0656bdfa" providerId="ADAL" clId="{F4C2286D-0DBE-4644-A538-34A6C903FB9C}" dt="2022-01-22T17:20:05.080" v="41138" actId="14100"/>
          <ac:spMkLst>
            <pc:docMk/>
            <pc:sldMk cId="4007538539" sldId="1183"/>
            <ac:spMk id="13" creationId="{8F03DF7D-168E-42D6-9791-8A265976BAC5}"/>
          </ac:spMkLst>
        </pc:spChg>
        <pc:spChg chg="add mod">
          <ac:chgData name="Domonkos Márk" userId="5b754e74-2ec2-4aaf-b9f5-cf8f0656bdfa" providerId="ADAL" clId="{F4C2286D-0DBE-4644-A538-34A6C903FB9C}" dt="2022-01-22T17:18:09.961" v="41120" actId="1076"/>
          <ac:spMkLst>
            <pc:docMk/>
            <pc:sldMk cId="4007538539" sldId="1183"/>
            <ac:spMk id="16" creationId="{3593F651-6B23-4651-93DA-00B032E9D25D}"/>
          </ac:spMkLst>
        </pc:spChg>
        <pc:spChg chg="add mod">
          <ac:chgData name="Domonkos Márk" userId="5b754e74-2ec2-4aaf-b9f5-cf8f0656bdfa" providerId="ADAL" clId="{F4C2286D-0DBE-4644-A538-34A6C903FB9C}" dt="2022-01-22T17:21:27.209" v="41164" actId="14100"/>
          <ac:spMkLst>
            <pc:docMk/>
            <pc:sldMk cId="4007538539" sldId="1183"/>
            <ac:spMk id="23" creationId="{7E717AA6-8006-4BD5-B408-4E8BFC65ACCC}"/>
          </ac:spMkLst>
        </pc:spChg>
        <pc:spChg chg="add del mod">
          <ac:chgData name="Domonkos Márk" userId="5b754e74-2ec2-4aaf-b9f5-cf8f0656bdfa" providerId="ADAL" clId="{F4C2286D-0DBE-4644-A538-34A6C903FB9C}" dt="2022-01-22T17:18:22.728" v="41122" actId="478"/>
          <ac:spMkLst>
            <pc:docMk/>
            <pc:sldMk cId="4007538539" sldId="1183"/>
            <ac:spMk id="24" creationId="{D5F850B4-E5CC-41B8-9BF0-BBFD18C57A9B}"/>
          </ac:spMkLst>
        </pc:spChg>
        <pc:spChg chg="add mod">
          <ac:chgData name="Domonkos Márk" userId="5b754e74-2ec2-4aaf-b9f5-cf8f0656bdfa" providerId="ADAL" clId="{F4C2286D-0DBE-4644-A538-34A6C903FB9C}" dt="2022-01-22T17:20:43.143" v="41147" actId="1076"/>
          <ac:spMkLst>
            <pc:docMk/>
            <pc:sldMk cId="4007538539" sldId="1183"/>
            <ac:spMk id="25" creationId="{5DD6D10A-C0B8-4DAD-87B5-D8AFD22D7A8E}"/>
          </ac:spMkLst>
        </pc:spChg>
        <pc:spChg chg="add mod">
          <ac:chgData name="Domonkos Márk" userId="5b754e74-2ec2-4aaf-b9f5-cf8f0656bdfa" providerId="ADAL" clId="{F4C2286D-0DBE-4644-A538-34A6C903FB9C}" dt="2022-01-22T17:20:31.752" v="41144" actId="1076"/>
          <ac:spMkLst>
            <pc:docMk/>
            <pc:sldMk cId="4007538539" sldId="1183"/>
            <ac:spMk id="26" creationId="{F02A9AC6-2C8B-4CEB-BB76-185005973F03}"/>
          </ac:spMkLst>
        </pc:spChg>
        <pc:spChg chg="add mod">
          <ac:chgData name="Domonkos Márk" userId="5b754e74-2ec2-4aaf-b9f5-cf8f0656bdfa" providerId="ADAL" clId="{F4C2286D-0DBE-4644-A538-34A6C903FB9C}" dt="2022-01-22T17:20:12.125" v="41139" actId="1076"/>
          <ac:spMkLst>
            <pc:docMk/>
            <pc:sldMk cId="4007538539" sldId="1183"/>
            <ac:spMk id="27" creationId="{F9129944-8B62-4B1F-9FD2-4A15086D5DE8}"/>
          </ac:spMkLst>
        </pc:spChg>
        <pc:spChg chg="add mod">
          <ac:chgData name="Domonkos Márk" userId="5b754e74-2ec2-4aaf-b9f5-cf8f0656bdfa" providerId="ADAL" clId="{F4C2286D-0DBE-4644-A538-34A6C903FB9C}" dt="2022-01-22T17:20:17.112" v="41140" actId="1076"/>
          <ac:spMkLst>
            <pc:docMk/>
            <pc:sldMk cId="4007538539" sldId="1183"/>
            <ac:spMk id="28" creationId="{39FA45A6-7F99-4799-A634-0A96E109CA71}"/>
          </ac:spMkLst>
        </pc:spChg>
        <pc:spChg chg="add mod">
          <ac:chgData name="Domonkos Márk" userId="5b754e74-2ec2-4aaf-b9f5-cf8f0656bdfa" providerId="ADAL" clId="{F4C2286D-0DBE-4644-A538-34A6C903FB9C}" dt="2022-01-22T17:21:34.521" v="41167" actId="1076"/>
          <ac:spMkLst>
            <pc:docMk/>
            <pc:sldMk cId="4007538539" sldId="1183"/>
            <ac:spMk id="37" creationId="{390F944F-BFB7-40DE-965E-521DF130C635}"/>
          </ac:spMkLst>
        </pc:spChg>
        <pc:picChg chg="add mod">
          <ac:chgData name="Domonkos Márk" userId="5b754e74-2ec2-4aaf-b9f5-cf8f0656bdfa" providerId="ADAL" clId="{F4C2286D-0DBE-4644-A538-34A6C903FB9C}" dt="2022-01-22T17:19:57.949" v="41136" actId="1076"/>
          <ac:picMkLst>
            <pc:docMk/>
            <pc:sldMk cId="4007538539" sldId="1183"/>
            <ac:picMk id="9" creationId="{5C9D1236-D385-41EA-A6C8-CFFE35BC7855}"/>
          </ac:picMkLst>
        </pc:picChg>
        <pc:picChg chg="add mod">
          <ac:chgData name="Domonkos Márk" userId="5b754e74-2ec2-4aaf-b9f5-cf8f0656bdfa" providerId="ADAL" clId="{F4C2286D-0DBE-4644-A538-34A6C903FB9C}" dt="2022-01-22T17:18:54.240" v="41125" actId="14100"/>
          <ac:picMkLst>
            <pc:docMk/>
            <pc:sldMk cId="4007538539" sldId="1183"/>
            <ac:picMk id="10" creationId="{FECECD16-E501-427D-BEE9-07337F47FDBA}"/>
          </ac:picMkLst>
        </pc:picChg>
        <pc:picChg chg="add mod">
          <ac:chgData name="Domonkos Márk" userId="5b754e74-2ec2-4aaf-b9f5-cf8f0656bdfa" providerId="ADAL" clId="{F4C2286D-0DBE-4644-A538-34A6C903FB9C}" dt="2022-01-22T17:20:00.948" v="41137" actId="14100"/>
          <ac:picMkLst>
            <pc:docMk/>
            <pc:sldMk cId="4007538539" sldId="1183"/>
            <ac:picMk id="11" creationId="{8FED7CFF-165D-494F-ABBA-FFF2ED4B305A}"/>
          </ac:picMkLst>
        </pc:picChg>
        <pc:picChg chg="add mod">
          <ac:chgData name="Domonkos Márk" userId="5b754e74-2ec2-4aaf-b9f5-cf8f0656bdfa" providerId="ADAL" clId="{F4C2286D-0DBE-4644-A538-34A6C903FB9C}" dt="2022-01-22T17:18:20.953" v="41121" actId="1076"/>
          <ac:picMkLst>
            <pc:docMk/>
            <pc:sldMk cId="4007538539" sldId="1183"/>
            <ac:picMk id="17" creationId="{81E0FEF2-DD5B-42BC-9F93-D05433B6A399}"/>
          </ac:picMkLst>
        </pc:picChg>
        <pc:picChg chg="add mod">
          <ac:chgData name="Domonkos Márk" userId="5b754e74-2ec2-4aaf-b9f5-cf8f0656bdfa" providerId="ADAL" clId="{F4C2286D-0DBE-4644-A538-34A6C903FB9C}" dt="2022-01-22T17:18:20.953" v="41121" actId="1076"/>
          <ac:picMkLst>
            <pc:docMk/>
            <pc:sldMk cId="4007538539" sldId="1183"/>
            <ac:picMk id="18" creationId="{20FEBB6D-997C-4EED-A1FA-F1D484A326AF}"/>
          </ac:picMkLst>
        </pc:picChg>
        <pc:picChg chg="add mod">
          <ac:chgData name="Domonkos Márk" userId="5b754e74-2ec2-4aaf-b9f5-cf8f0656bdfa" providerId="ADAL" clId="{F4C2286D-0DBE-4644-A538-34A6C903FB9C}" dt="2022-01-22T17:18:20.953" v="41121" actId="1076"/>
          <ac:picMkLst>
            <pc:docMk/>
            <pc:sldMk cId="4007538539" sldId="1183"/>
            <ac:picMk id="19" creationId="{1F8BCFE5-C3B3-4567-9181-1C9B86B7BAEB}"/>
          </ac:picMkLst>
        </pc:picChg>
        <pc:picChg chg="add mod">
          <ac:chgData name="Domonkos Márk" userId="5b754e74-2ec2-4aaf-b9f5-cf8f0656bdfa" providerId="ADAL" clId="{F4C2286D-0DBE-4644-A538-34A6C903FB9C}" dt="2022-01-22T17:18:20.953" v="41121" actId="1076"/>
          <ac:picMkLst>
            <pc:docMk/>
            <pc:sldMk cId="4007538539" sldId="1183"/>
            <ac:picMk id="20" creationId="{D098373F-5ED3-4A9E-B7FD-4CD6C91CA1D4}"/>
          </ac:picMkLst>
        </pc:picChg>
        <pc:picChg chg="add mod">
          <ac:chgData name="Domonkos Márk" userId="5b754e74-2ec2-4aaf-b9f5-cf8f0656bdfa" providerId="ADAL" clId="{F4C2286D-0DBE-4644-A538-34A6C903FB9C}" dt="2022-01-22T17:18:20.953" v="41121" actId="1076"/>
          <ac:picMkLst>
            <pc:docMk/>
            <pc:sldMk cId="4007538539" sldId="1183"/>
            <ac:picMk id="21" creationId="{A1B91649-3B88-4DDD-8FD5-F433B1AC150E}"/>
          </ac:picMkLst>
        </pc:picChg>
        <pc:picChg chg="add mod">
          <ac:chgData name="Domonkos Márk" userId="5b754e74-2ec2-4aaf-b9f5-cf8f0656bdfa" providerId="ADAL" clId="{F4C2286D-0DBE-4644-A538-34A6C903FB9C}" dt="2022-01-22T17:18:20.953" v="41121" actId="1076"/>
          <ac:picMkLst>
            <pc:docMk/>
            <pc:sldMk cId="4007538539" sldId="1183"/>
            <ac:picMk id="22" creationId="{558DE6E8-3D48-4E25-ADF5-6D000CB7468F}"/>
          </ac:picMkLst>
        </pc:picChg>
        <pc:cxnChg chg="add mod">
          <ac:chgData name="Domonkos Márk" userId="5b754e74-2ec2-4aaf-b9f5-cf8f0656bdfa" providerId="ADAL" clId="{F4C2286D-0DBE-4644-A538-34A6C903FB9C}" dt="2022-01-22T17:19:11.342" v="41128" actId="14100"/>
          <ac:cxnSpMkLst>
            <pc:docMk/>
            <pc:sldMk cId="4007538539" sldId="1183"/>
            <ac:cxnSpMk id="14" creationId="{BAB11BC1-CC1B-4B0A-AEA0-27D29C1EABA5}"/>
          </ac:cxnSpMkLst>
        </pc:cxnChg>
        <pc:cxnChg chg="add mod">
          <ac:chgData name="Domonkos Márk" userId="5b754e74-2ec2-4aaf-b9f5-cf8f0656bdfa" providerId="ADAL" clId="{F4C2286D-0DBE-4644-A538-34A6C903FB9C}" dt="2022-01-22T17:19:07.377" v="41127" actId="14100"/>
          <ac:cxnSpMkLst>
            <pc:docMk/>
            <pc:sldMk cId="4007538539" sldId="1183"/>
            <ac:cxnSpMk id="15" creationId="{B4FBC6F4-051B-406E-8560-A49B0BB7AA27}"/>
          </ac:cxnSpMkLst>
        </pc:cxnChg>
        <pc:cxnChg chg="add mod">
          <ac:chgData name="Domonkos Márk" userId="5b754e74-2ec2-4aaf-b9f5-cf8f0656bdfa" providerId="ADAL" clId="{F4C2286D-0DBE-4644-A538-34A6C903FB9C}" dt="2022-01-22T17:20:34.465" v="41145" actId="14100"/>
          <ac:cxnSpMkLst>
            <pc:docMk/>
            <pc:sldMk cId="4007538539" sldId="1183"/>
            <ac:cxnSpMk id="29" creationId="{106902D9-E285-4126-AD82-75BAA069D089}"/>
          </ac:cxnSpMkLst>
        </pc:cxnChg>
        <pc:cxnChg chg="add mod">
          <ac:chgData name="Domonkos Márk" userId="5b754e74-2ec2-4aaf-b9f5-cf8f0656bdfa" providerId="ADAL" clId="{F4C2286D-0DBE-4644-A538-34A6C903FB9C}" dt="2022-01-22T17:20:36.831" v="41146" actId="14100"/>
          <ac:cxnSpMkLst>
            <pc:docMk/>
            <pc:sldMk cId="4007538539" sldId="1183"/>
            <ac:cxnSpMk id="30" creationId="{4B61F660-B0A4-4D56-BF4E-9262BC4925DA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22T17:24:58.591" v="41221" actId="12"/>
        <pc:sldMkLst>
          <pc:docMk/>
          <pc:sldMk cId="899375946" sldId="1184"/>
        </pc:sldMkLst>
        <pc:spChg chg="del">
          <ac:chgData name="Domonkos Márk" userId="5b754e74-2ec2-4aaf-b9f5-cf8f0656bdfa" providerId="ADAL" clId="{F4C2286D-0DBE-4644-A538-34A6C903FB9C}" dt="2022-01-22T17:22:28.767" v="41169"/>
          <ac:spMkLst>
            <pc:docMk/>
            <pc:sldMk cId="899375946" sldId="1184"/>
            <ac:spMk id="2" creationId="{2AE92E7B-9980-4637-A192-9285F318F0CB}"/>
          </ac:spMkLst>
        </pc:spChg>
        <pc:spChg chg="mod">
          <ac:chgData name="Domonkos Márk" userId="5b754e74-2ec2-4aaf-b9f5-cf8f0656bdfa" providerId="ADAL" clId="{F4C2286D-0DBE-4644-A538-34A6C903FB9C}" dt="2022-01-22T17:22:45.824" v="41171" actId="27636"/>
          <ac:spMkLst>
            <pc:docMk/>
            <pc:sldMk cId="899375946" sldId="1184"/>
            <ac:spMk id="6" creationId="{078D810C-C48D-47F4-B057-0BA130788349}"/>
          </ac:spMkLst>
        </pc:spChg>
        <pc:spChg chg="add mod">
          <ac:chgData name="Domonkos Márk" userId="5b754e74-2ec2-4aaf-b9f5-cf8f0656bdfa" providerId="ADAL" clId="{F4C2286D-0DBE-4644-A538-34A6C903FB9C}" dt="2022-01-22T17:24:58.591" v="41221" actId="12"/>
          <ac:spMkLst>
            <pc:docMk/>
            <pc:sldMk cId="899375946" sldId="1184"/>
            <ac:spMk id="9" creationId="{1117040A-FF19-48D7-972B-4DCC8C0B696C}"/>
          </ac:spMkLst>
        </pc:spChg>
        <pc:spChg chg="add mod">
          <ac:chgData name="Domonkos Márk" userId="5b754e74-2ec2-4aaf-b9f5-cf8f0656bdfa" providerId="ADAL" clId="{F4C2286D-0DBE-4644-A538-34A6C903FB9C}" dt="2022-01-22T17:23:38.892" v="41179" actId="571"/>
          <ac:spMkLst>
            <pc:docMk/>
            <pc:sldMk cId="899375946" sldId="1184"/>
            <ac:spMk id="10" creationId="{2B94D273-D891-46C2-94D3-CED2C0C6BE07}"/>
          </ac:spMkLst>
        </pc:spChg>
        <pc:spChg chg="add mod">
          <ac:chgData name="Domonkos Márk" userId="5b754e74-2ec2-4aaf-b9f5-cf8f0656bdfa" providerId="ADAL" clId="{F4C2286D-0DBE-4644-A538-34A6C903FB9C}" dt="2022-01-22T17:24:18.957" v="41211" actId="20577"/>
          <ac:spMkLst>
            <pc:docMk/>
            <pc:sldMk cId="899375946" sldId="1184"/>
            <ac:spMk id="11" creationId="{FE8067E0-9840-4C64-8A5F-3BB99DCEA0A0}"/>
          </ac:spMkLst>
        </pc:spChg>
        <pc:spChg chg="add mod">
          <ac:chgData name="Domonkos Márk" userId="5b754e74-2ec2-4aaf-b9f5-cf8f0656bdfa" providerId="ADAL" clId="{F4C2286D-0DBE-4644-A538-34A6C903FB9C}" dt="2022-01-22T17:24:55.193" v="41220" actId="255"/>
          <ac:spMkLst>
            <pc:docMk/>
            <pc:sldMk cId="899375946" sldId="1184"/>
            <ac:spMk id="13" creationId="{9FC3450F-91C0-47EC-B31A-30FB62692C3F}"/>
          </ac:spMkLst>
        </pc:spChg>
        <pc:picChg chg="add mod">
          <ac:chgData name="Domonkos Márk" userId="5b754e74-2ec2-4aaf-b9f5-cf8f0656bdfa" providerId="ADAL" clId="{F4C2286D-0DBE-4644-A538-34A6C903FB9C}" dt="2022-01-22T17:22:50.288" v="41172" actId="1076"/>
          <ac:picMkLst>
            <pc:docMk/>
            <pc:sldMk cId="899375946" sldId="1184"/>
            <ac:picMk id="7" creationId="{95424B44-C374-4C39-A4CA-3D04AA721D5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1:07:08.987" v="41283" actId="207"/>
        <pc:sldMkLst>
          <pc:docMk/>
          <pc:sldMk cId="4126060124" sldId="1185"/>
        </pc:sldMkLst>
        <pc:spChg chg="del">
          <ac:chgData name="Domonkos Márk" userId="5b754e74-2ec2-4aaf-b9f5-cf8f0656bdfa" providerId="ADAL" clId="{F4C2286D-0DBE-4644-A538-34A6C903FB9C}" dt="2022-01-22T21:04:09.431" v="41225" actId="478"/>
          <ac:spMkLst>
            <pc:docMk/>
            <pc:sldMk cId="4126060124" sldId="1185"/>
            <ac:spMk id="2" creationId="{516A5125-34AB-475D-B4A7-6B4F81C9DFAE}"/>
          </ac:spMkLst>
        </pc:spChg>
        <pc:spChg chg="mod">
          <ac:chgData name="Domonkos Márk" userId="5b754e74-2ec2-4aaf-b9f5-cf8f0656bdfa" providerId="ADAL" clId="{F4C2286D-0DBE-4644-A538-34A6C903FB9C}" dt="2022-01-22T21:04:22.130" v="41255" actId="27636"/>
          <ac:spMkLst>
            <pc:docMk/>
            <pc:sldMk cId="4126060124" sldId="1185"/>
            <ac:spMk id="6" creationId="{351933CD-7299-4602-AAB3-36BA4EC8EE11}"/>
          </ac:spMkLst>
        </pc:spChg>
        <pc:spChg chg="add mod">
          <ac:chgData name="Domonkos Márk" userId="5b754e74-2ec2-4aaf-b9f5-cf8f0656bdfa" providerId="ADAL" clId="{F4C2286D-0DBE-4644-A538-34A6C903FB9C}" dt="2022-01-22T21:07:08.987" v="41283" actId="207"/>
          <ac:spMkLst>
            <pc:docMk/>
            <pc:sldMk cId="4126060124" sldId="1185"/>
            <ac:spMk id="9" creationId="{49944144-9787-4683-9935-2884A10E83C6}"/>
          </ac:spMkLst>
        </pc:spChg>
        <pc:spChg chg="add mod">
          <ac:chgData name="Domonkos Márk" userId="5b754e74-2ec2-4aaf-b9f5-cf8f0656bdfa" providerId="ADAL" clId="{F4C2286D-0DBE-4644-A538-34A6C903FB9C}" dt="2022-01-22T21:05:08.080" v="41265" actId="1076"/>
          <ac:spMkLst>
            <pc:docMk/>
            <pc:sldMk cId="4126060124" sldId="1185"/>
            <ac:spMk id="10" creationId="{F972B73E-F14D-4DB7-BC5E-9AC9722CEF42}"/>
          </ac:spMkLst>
        </pc:spChg>
        <pc:spChg chg="add mod">
          <ac:chgData name="Domonkos Márk" userId="5b754e74-2ec2-4aaf-b9f5-cf8f0656bdfa" providerId="ADAL" clId="{F4C2286D-0DBE-4644-A538-34A6C903FB9C}" dt="2022-01-22T21:04:36.439" v="41259" actId="1076"/>
          <ac:spMkLst>
            <pc:docMk/>
            <pc:sldMk cId="4126060124" sldId="1185"/>
            <ac:spMk id="11" creationId="{5525205D-D2C8-4B7A-B7E8-B1D61B295D83}"/>
          </ac:spMkLst>
        </pc:spChg>
        <pc:spChg chg="add mod">
          <ac:chgData name="Domonkos Márk" userId="5b754e74-2ec2-4aaf-b9f5-cf8f0656bdfa" providerId="ADAL" clId="{F4C2286D-0DBE-4644-A538-34A6C903FB9C}" dt="2022-01-22T21:07:01.287" v="41281" actId="1076"/>
          <ac:spMkLst>
            <pc:docMk/>
            <pc:sldMk cId="4126060124" sldId="1185"/>
            <ac:spMk id="17" creationId="{33412B2D-E769-4B0A-87D2-3BE8525A6024}"/>
          </ac:spMkLst>
        </pc:spChg>
        <pc:picChg chg="add mod">
          <ac:chgData name="Domonkos Márk" userId="5b754e74-2ec2-4aaf-b9f5-cf8f0656bdfa" providerId="ADAL" clId="{F4C2286D-0DBE-4644-A538-34A6C903FB9C}" dt="2022-01-22T21:04:30.721" v="41257" actId="14100"/>
          <ac:picMkLst>
            <pc:docMk/>
            <pc:sldMk cId="4126060124" sldId="1185"/>
            <ac:picMk id="7" creationId="{5BBB624F-6A9F-4F50-B2C4-A6DD9225B795}"/>
          </ac:picMkLst>
        </pc:picChg>
        <pc:picChg chg="add mod">
          <ac:chgData name="Domonkos Márk" userId="5b754e74-2ec2-4aaf-b9f5-cf8f0656bdfa" providerId="ADAL" clId="{F4C2286D-0DBE-4644-A538-34A6C903FB9C}" dt="2022-01-22T21:04:48.135" v="41261" actId="14100"/>
          <ac:picMkLst>
            <pc:docMk/>
            <pc:sldMk cId="4126060124" sldId="1185"/>
            <ac:picMk id="8" creationId="{940AC65C-B38B-46CE-86F9-7595D69B5208}"/>
          </ac:picMkLst>
        </pc:picChg>
        <pc:picChg chg="add mod">
          <ac:chgData name="Domonkos Márk" userId="5b754e74-2ec2-4aaf-b9f5-cf8f0656bdfa" providerId="ADAL" clId="{F4C2286D-0DBE-4644-A538-34A6C903FB9C}" dt="2022-01-22T21:05:55.488" v="41266" actId="1076"/>
          <ac:picMkLst>
            <pc:docMk/>
            <pc:sldMk cId="4126060124" sldId="1185"/>
            <ac:picMk id="12" creationId="{85D596ED-2651-4716-9C1E-7448471280FE}"/>
          </ac:picMkLst>
        </pc:picChg>
        <pc:picChg chg="add mod">
          <ac:chgData name="Domonkos Márk" userId="5b754e74-2ec2-4aaf-b9f5-cf8f0656bdfa" providerId="ADAL" clId="{F4C2286D-0DBE-4644-A538-34A6C903FB9C}" dt="2022-01-22T21:05:55.488" v="41266" actId="1076"/>
          <ac:picMkLst>
            <pc:docMk/>
            <pc:sldMk cId="4126060124" sldId="1185"/>
            <ac:picMk id="13" creationId="{8CE1D2A6-E017-4871-A2DA-A041022D1986}"/>
          </ac:picMkLst>
        </pc:picChg>
        <pc:picChg chg="add mod">
          <ac:chgData name="Domonkos Márk" userId="5b754e74-2ec2-4aaf-b9f5-cf8f0656bdfa" providerId="ADAL" clId="{F4C2286D-0DBE-4644-A538-34A6C903FB9C}" dt="2022-01-22T21:05:55.488" v="41266" actId="1076"/>
          <ac:picMkLst>
            <pc:docMk/>
            <pc:sldMk cId="4126060124" sldId="1185"/>
            <ac:picMk id="14" creationId="{4F813AEB-0A85-46C4-BFC4-1E2B3D9D7442}"/>
          </ac:picMkLst>
        </pc:picChg>
        <pc:picChg chg="add mod">
          <ac:chgData name="Domonkos Márk" userId="5b754e74-2ec2-4aaf-b9f5-cf8f0656bdfa" providerId="ADAL" clId="{F4C2286D-0DBE-4644-A538-34A6C903FB9C}" dt="2022-01-22T21:06:12.487" v="41269" actId="1076"/>
          <ac:picMkLst>
            <pc:docMk/>
            <pc:sldMk cId="4126060124" sldId="1185"/>
            <ac:picMk id="15" creationId="{FC5B15B7-5203-4301-970F-1B5212B44287}"/>
          </ac:picMkLst>
        </pc:picChg>
        <pc:picChg chg="add mod">
          <ac:chgData name="Domonkos Márk" userId="5b754e74-2ec2-4aaf-b9f5-cf8f0656bdfa" providerId="ADAL" clId="{F4C2286D-0DBE-4644-A538-34A6C903FB9C}" dt="2022-01-22T21:06:17.256" v="41270" actId="1076"/>
          <ac:picMkLst>
            <pc:docMk/>
            <pc:sldMk cId="4126060124" sldId="1185"/>
            <ac:picMk id="16" creationId="{6850521C-150C-4656-87B3-30B2B41C557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1:09:48.329" v="41330" actId="478"/>
        <pc:sldMkLst>
          <pc:docMk/>
          <pc:sldMk cId="3610699807" sldId="1186"/>
        </pc:sldMkLst>
        <pc:spChg chg="del">
          <ac:chgData name="Domonkos Márk" userId="5b754e74-2ec2-4aaf-b9f5-cf8f0656bdfa" providerId="ADAL" clId="{F4C2286D-0DBE-4644-A538-34A6C903FB9C}" dt="2022-01-22T21:07:53.939" v="41311" actId="478"/>
          <ac:spMkLst>
            <pc:docMk/>
            <pc:sldMk cId="3610699807" sldId="1186"/>
            <ac:spMk id="2" creationId="{9BEA4450-00C2-4218-A600-119FC76B4CD1}"/>
          </ac:spMkLst>
        </pc:spChg>
        <pc:spChg chg="mod">
          <ac:chgData name="Domonkos Márk" userId="5b754e74-2ec2-4aaf-b9f5-cf8f0656bdfa" providerId="ADAL" clId="{F4C2286D-0DBE-4644-A538-34A6C903FB9C}" dt="2022-01-22T21:07:33.500" v="41308" actId="20577"/>
          <ac:spMkLst>
            <pc:docMk/>
            <pc:sldMk cId="3610699807" sldId="1186"/>
            <ac:spMk id="6" creationId="{0BD0A34B-9D9B-49CF-83B2-9B264E3BE48D}"/>
          </ac:spMkLst>
        </pc:spChg>
        <pc:spChg chg="add del mod">
          <ac:chgData name="Domonkos Márk" userId="5b754e74-2ec2-4aaf-b9f5-cf8f0656bdfa" providerId="ADAL" clId="{F4C2286D-0DBE-4644-A538-34A6C903FB9C}" dt="2022-01-22T21:09:48.329" v="41330" actId="478"/>
          <ac:spMkLst>
            <pc:docMk/>
            <pc:sldMk cId="3610699807" sldId="1186"/>
            <ac:spMk id="7" creationId="{197B2AA4-C45C-496F-9AC3-6909D89DCFED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9" creationId="{112785A2-CB87-40D9-A452-0D6FE28F46F2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10" creationId="{70080F76-B982-4C46-B8ED-691F21CF3F25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12" creationId="{002621CC-9A44-4CA1-894A-EBCE1853E108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13" creationId="{11E2A742-E1A1-4A50-B53B-92CD24CD2130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15" creationId="{E5701941-9E0A-47CF-94BB-4E31D9FEE991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16" creationId="{C96F7958-B570-4C17-BE11-5AE1B786C0E9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18" creationId="{A29AE259-DF29-4D62-B009-282CF1B0BCB8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19" creationId="{F3209C68-A4B6-4F76-A291-5042ACD4151C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21" creationId="{D88E6C10-E7C4-4D2F-8DE9-DC58D086E50D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22" creationId="{E4F35673-5F43-45D1-B248-A2BB57BFD4BB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24" creationId="{9A6CC734-424B-450C-B7BF-1865EA29DDAE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25" creationId="{793C9F53-9F72-4204-A5B2-F8EEB02B977A}"/>
          </ac:spMkLst>
        </pc:spChg>
        <pc:spChg chg="add mod">
          <ac:chgData name="Domonkos Márk" userId="5b754e74-2ec2-4aaf-b9f5-cf8f0656bdfa" providerId="ADAL" clId="{F4C2286D-0DBE-4644-A538-34A6C903FB9C}" dt="2022-01-22T21:07:52.051" v="41310" actId="1076"/>
          <ac:spMkLst>
            <pc:docMk/>
            <pc:sldMk cId="3610699807" sldId="1186"/>
            <ac:spMk id="26" creationId="{F4839B73-6F3D-46C4-83D7-48D6FD968162}"/>
          </ac:spMkLst>
        </pc:spChg>
        <pc:spChg chg="add mod">
          <ac:chgData name="Domonkos Márk" userId="5b754e74-2ec2-4aaf-b9f5-cf8f0656bdfa" providerId="ADAL" clId="{F4C2286D-0DBE-4644-A538-34A6C903FB9C}" dt="2022-01-22T21:08:36.423" v="41315" actId="1076"/>
          <ac:spMkLst>
            <pc:docMk/>
            <pc:sldMk cId="3610699807" sldId="1186"/>
            <ac:spMk id="27" creationId="{D60DD80E-1842-4FB1-A76A-BCA893BBA4DE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29" creationId="{4A015118-1384-4054-A289-EC4DA434A417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30" creationId="{0A38A1D4-9F90-4D8E-B250-6E8115175001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32" creationId="{8F8F6EC0-1D3D-4792-9FC3-992920732112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33" creationId="{28E9A305-848F-483A-B3D4-05DF29F75F83}"/>
          </ac:spMkLst>
        </pc:spChg>
        <pc:spChg chg="add mod">
          <ac:chgData name="Domonkos Márk" userId="5b754e74-2ec2-4aaf-b9f5-cf8f0656bdfa" providerId="ADAL" clId="{F4C2286D-0DBE-4644-A538-34A6C903FB9C}" dt="2022-01-22T21:09:24.536" v="41327" actId="14100"/>
          <ac:spMkLst>
            <pc:docMk/>
            <pc:sldMk cId="3610699807" sldId="1186"/>
            <ac:spMk id="34" creationId="{2D97BD74-5630-4120-A8EA-76EC7AAB6FB8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36" creationId="{09C85909-654A-4CED-A887-ED0EBEB525C3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37" creationId="{6C1AD7B3-1AB7-4C90-87FB-5BD256A2BCC9}"/>
          </ac:spMkLst>
        </pc:spChg>
        <pc:spChg chg="add mod">
          <ac:chgData name="Domonkos Márk" userId="5b754e74-2ec2-4aaf-b9f5-cf8f0656bdfa" providerId="ADAL" clId="{F4C2286D-0DBE-4644-A538-34A6C903FB9C}" dt="2022-01-22T21:07:52.051" v="41310" actId="1076"/>
          <ac:spMkLst>
            <pc:docMk/>
            <pc:sldMk cId="3610699807" sldId="1186"/>
            <ac:spMk id="38" creationId="{5ED37130-87AE-47DC-974A-F967C3DE6FED}"/>
          </ac:spMkLst>
        </pc:spChg>
        <pc:spChg chg="add mod">
          <ac:chgData name="Domonkos Márk" userId="5b754e74-2ec2-4aaf-b9f5-cf8f0656bdfa" providerId="ADAL" clId="{F4C2286D-0DBE-4644-A538-34A6C903FB9C}" dt="2022-01-22T21:07:52.051" v="41310" actId="1076"/>
          <ac:spMkLst>
            <pc:docMk/>
            <pc:sldMk cId="3610699807" sldId="1186"/>
            <ac:spMk id="39" creationId="{ECD0E47D-CE44-4CF2-BF08-E77CFA540F51}"/>
          </ac:spMkLst>
        </pc:spChg>
        <pc:spChg chg="add mod">
          <ac:chgData name="Domonkos Márk" userId="5b754e74-2ec2-4aaf-b9f5-cf8f0656bdfa" providerId="ADAL" clId="{F4C2286D-0DBE-4644-A538-34A6C903FB9C}" dt="2022-01-22T21:07:52.051" v="41310" actId="1076"/>
          <ac:spMkLst>
            <pc:docMk/>
            <pc:sldMk cId="3610699807" sldId="1186"/>
            <ac:spMk id="40" creationId="{15718F6F-6AEB-4446-A4AF-AF2E178E809E}"/>
          </ac:spMkLst>
        </pc:spChg>
        <pc:spChg chg="add mod">
          <ac:chgData name="Domonkos Márk" userId="5b754e74-2ec2-4aaf-b9f5-cf8f0656bdfa" providerId="ADAL" clId="{F4C2286D-0DBE-4644-A538-34A6C903FB9C}" dt="2022-01-22T21:07:52.051" v="41310" actId="1076"/>
          <ac:spMkLst>
            <pc:docMk/>
            <pc:sldMk cId="3610699807" sldId="1186"/>
            <ac:spMk id="41" creationId="{A1BF181A-7A75-48B1-9947-680BC7B6985D}"/>
          </ac:spMkLst>
        </pc:spChg>
        <pc:spChg chg="add mod">
          <ac:chgData name="Domonkos Márk" userId="5b754e74-2ec2-4aaf-b9f5-cf8f0656bdfa" providerId="ADAL" clId="{F4C2286D-0DBE-4644-A538-34A6C903FB9C}" dt="2022-01-22T21:09:02.625" v="41321" actId="14100"/>
          <ac:spMkLst>
            <pc:docMk/>
            <pc:sldMk cId="3610699807" sldId="1186"/>
            <ac:spMk id="42" creationId="{C168205E-12A4-408D-BEBC-D14303B2A260}"/>
          </ac:spMkLst>
        </pc:spChg>
        <pc:spChg chg="add mod">
          <ac:chgData name="Domonkos Márk" userId="5b754e74-2ec2-4aaf-b9f5-cf8f0656bdfa" providerId="ADAL" clId="{F4C2286D-0DBE-4644-A538-34A6C903FB9C}" dt="2022-01-22T21:09:33.512" v="41328" actId="1076"/>
          <ac:spMkLst>
            <pc:docMk/>
            <pc:sldMk cId="3610699807" sldId="1186"/>
            <ac:spMk id="43" creationId="{3905828A-CF52-4194-8FA6-EF5EA3C5BEA3}"/>
          </ac:spMkLst>
        </pc:spChg>
        <pc:spChg chg="add mod">
          <ac:chgData name="Domonkos Márk" userId="5b754e74-2ec2-4aaf-b9f5-cf8f0656bdfa" providerId="ADAL" clId="{F4C2286D-0DBE-4644-A538-34A6C903FB9C}" dt="2022-01-22T21:07:57.016" v="41312" actId="1076"/>
          <ac:spMkLst>
            <pc:docMk/>
            <pc:sldMk cId="3610699807" sldId="1186"/>
            <ac:spMk id="44" creationId="{1D5CC7B2-17CD-45E9-A0E7-4E650F742E14}"/>
          </ac:spMkLst>
        </pc:spChg>
        <pc:spChg chg="add mod">
          <ac:chgData name="Domonkos Márk" userId="5b754e74-2ec2-4aaf-b9f5-cf8f0656bdfa" providerId="ADAL" clId="{F4C2286D-0DBE-4644-A538-34A6C903FB9C}" dt="2022-01-22T21:09:17.007" v="41325" actId="14100"/>
          <ac:spMkLst>
            <pc:docMk/>
            <pc:sldMk cId="3610699807" sldId="1186"/>
            <ac:spMk id="45" creationId="{7A8876C0-ADBC-409C-A0E9-C51A72F56F38}"/>
          </ac:spMkLst>
        </pc:spChg>
        <pc:spChg chg="add del mod">
          <ac:chgData name="Domonkos Márk" userId="5b754e74-2ec2-4aaf-b9f5-cf8f0656bdfa" providerId="ADAL" clId="{F4C2286D-0DBE-4644-A538-34A6C903FB9C}" dt="2022-01-22T21:09:41.486" v="41329" actId="478"/>
          <ac:spMkLst>
            <pc:docMk/>
            <pc:sldMk cId="3610699807" sldId="1186"/>
            <ac:spMk id="46" creationId="{B6767D77-9106-4C62-AAC6-0AF92568EFEC}"/>
          </ac:spMkLst>
        </pc:spChg>
        <pc:spChg chg="add mod">
          <ac:chgData name="Domonkos Márk" userId="5b754e74-2ec2-4aaf-b9f5-cf8f0656bdfa" providerId="ADAL" clId="{F4C2286D-0DBE-4644-A538-34A6C903FB9C}" dt="2022-01-22T21:07:52.051" v="41310" actId="1076"/>
          <ac:spMkLst>
            <pc:docMk/>
            <pc:sldMk cId="3610699807" sldId="1186"/>
            <ac:spMk id="48" creationId="{2EF8EC55-26FC-4DE0-AE25-FF84ADEE232F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50" creationId="{644AFFF6-B95F-435D-AD30-C55FA41D2A99}"/>
          </ac:spMkLst>
        </pc:spChg>
        <pc:spChg chg="mod">
          <ac:chgData name="Domonkos Márk" userId="5b754e74-2ec2-4aaf-b9f5-cf8f0656bdfa" providerId="ADAL" clId="{F4C2286D-0DBE-4644-A538-34A6C903FB9C}" dt="2022-01-22T21:07:44.038" v="41309"/>
          <ac:spMkLst>
            <pc:docMk/>
            <pc:sldMk cId="3610699807" sldId="1186"/>
            <ac:spMk id="51" creationId="{8015AE3E-309C-41E3-9CCF-B9E59A15A340}"/>
          </ac:spMkLst>
        </pc:spChg>
        <pc:spChg chg="add mod">
          <ac:chgData name="Domonkos Márk" userId="5b754e74-2ec2-4aaf-b9f5-cf8f0656bdfa" providerId="ADAL" clId="{F4C2286D-0DBE-4644-A538-34A6C903FB9C}" dt="2022-01-22T21:08:19.205" v="41314" actId="1076"/>
          <ac:spMkLst>
            <pc:docMk/>
            <pc:sldMk cId="3610699807" sldId="1186"/>
            <ac:spMk id="52" creationId="{898A38E4-79AF-4025-9993-E9FB0C79AA72}"/>
          </ac:spMkLst>
        </pc:spChg>
        <pc:spChg chg="add mod">
          <ac:chgData name="Domonkos Márk" userId="5b754e74-2ec2-4aaf-b9f5-cf8f0656bdfa" providerId="ADAL" clId="{F4C2286D-0DBE-4644-A538-34A6C903FB9C}" dt="2022-01-22T21:08:10.553" v="41313" actId="1076"/>
          <ac:spMkLst>
            <pc:docMk/>
            <pc:sldMk cId="3610699807" sldId="1186"/>
            <ac:spMk id="53" creationId="{1DEAECF2-A28C-43C7-AE5E-6669E13A75AD}"/>
          </ac:spMkLst>
        </pc:spChg>
        <pc:spChg chg="add mod">
          <ac:chgData name="Domonkos Márk" userId="5b754e74-2ec2-4aaf-b9f5-cf8f0656bdfa" providerId="ADAL" clId="{F4C2286D-0DBE-4644-A538-34A6C903FB9C}" dt="2022-01-22T21:08:10.553" v="41313" actId="1076"/>
          <ac:spMkLst>
            <pc:docMk/>
            <pc:sldMk cId="3610699807" sldId="1186"/>
            <ac:spMk id="54" creationId="{3900D4A8-7AFA-481F-ADE6-311432D5B6D1}"/>
          </ac:spMkLst>
        </pc:spChg>
        <pc:spChg chg="add mod">
          <ac:chgData name="Domonkos Márk" userId="5b754e74-2ec2-4aaf-b9f5-cf8f0656bdfa" providerId="ADAL" clId="{F4C2286D-0DBE-4644-A538-34A6C903FB9C}" dt="2022-01-22T21:09:21.679" v="41326" actId="1076"/>
          <ac:spMkLst>
            <pc:docMk/>
            <pc:sldMk cId="3610699807" sldId="1186"/>
            <ac:spMk id="55" creationId="{E1279CB0-EF72-4AEE-97DE-5F4DA7075706}"/>
          </ac:spMkLst>
        </pc:spChg>
        <pc:grpChg chg="add mod">
          <ac:chgData name="Domonkos Márk" userId="5b754e74-2ec2-4aaf-b9f5-cf8f0656bdfa" providerId="ADAL" clId="{F4C2286D-0DBE-4644-A538-34A6C903FB9C}" dt="2022-01-22T21:07:52.051" v="41310" actId="1076"/>
          <ac:grpSpMkLst>
            <pc:docMk/>
            <pc:sldMk cId="3610699807" sldId="1186"/>
            <ac:grpSpMk id="8" creationId="{93DD3114-0757-4F54-BE2E-4C3BDEF92DD6}"/>
          </ac:grpSpMkLst>
        </pc:grpChg>
        <pc:grpChg chg="add mod">
          <ac:chgData name="Domonkos Márk" userId="5b754e74-2ec2-4aaf-b9f5-cf8f0656bdfa" providerId="ADAL" clId="{F4C2286D-0DBE-4644-A538-34A6C903FB9C}" dt="2022-01-22T21:07:52.051" v="41310" actId="1076"/>
          <ac:grpSpMkLst>
            <pc:docMk/>
            <pc:sldMk cId="3610699807" sldId="1186"/>
            <ac:grpSpMk id="11" creationId="{BE71004E-B113-41B9-B763-7EAF352D9AC1}"/>
          </ac:grpSpMkLst>
        </pc:grpChg>
        <pc:grpChg chg="add mod">
          <ac:chgData name="Domonkos Márk" userId="5b754e74-2ec2-4aaf-b9f5-cf8f0656bdfa" providerId="ADAL" clId="{F4C2286D-0DBE-4644-A538-34A6C903FB9C}" dt="2022-01-22T21:07:52.051" v="41310" actId="1076"/>
          <ac:grpSpMkLst>
            <pc:docMk/>
            <pc:sldMk cId="3610699807" sldId="1186"/>
            <ac:grpSpMk id="14" creationId="{6B7DCC59-56B0-4D78-99D5-3ADCB4BA0D5D}"/>
          </ac:grpSpMkLst>
        </pc:grpChg>
        <pc:grpChg chg="add mod">
          <ac:chgData name="Domonkos Márk" userId="5b754e74-2ec2-4aaf-b9f5-cf8f0656bdfa" providerId="ADAL" clId="{F4C2286D-0DBE-4644-A538-34A6C903FB9C}" dt="2022-01-22T21:07:52.051" v="41310" actId="1076"/>
          <ac:grpSpMkLst>
            <pc:docMk/>
            <pc:sldMk cId="3610699807" sldId="1186"/>
            <ac:grpSpMk id="17" creationId="{5E48B177-7F66-4358-BD58-BD8AFD8BE7F4}"/>
          </ac:grpSpMkLst>
        </pc:grpChg>
        <pc:grpChg chg="add mod">
          <ac:chgData name="Domonkos Márk" userId="5b754e74-2ec2-4aaf-b9f5-cf8f0656bdfa" providerId="ADAL" clId="{F4C2286D-0DBE-4644-A538-34A6C903FB9C}" dt="2022-01-22T21:08:10.553" v="41313" actId="1076"/>
          <ac:grpSpMkLst>
            <pc:docMk/>
            <pc:sldMk cId="3610699807" sldId="1186"/>
            <ac:grpSpMk id="20" creationId="{1587E83F-CC14-4312-9D13-568F68A1D8D0}"/>
          </ac:grpSpMkLst>
        </pc:grpChg>
        <pc:grpChg chg="add mod">
          <ac:chgData name="Domonkos Márk" userId="5b754e74-2ec2-4aaf-b9f5-cf8f0656bdfa" providerId="ADAL" clId="{F4C2286D-0DBE-4644-A538-34A6C903FB9C}" dt="2022-01-22T21:08:19.205" v="41314" actId="1076"/>
          <ac:grpSpMkLst>
            <pc:docMk/>
            <pc:sldMk cId="3610699807" sldId="1186"/>
            <ac:grpSpMk id="23" creationId="{24D848D3-A813-429C-8C77-63AF5E1DAA83}"/>
          </ac:grpSpMkLst>
        </pc:grpChg>
        <pc:grpChg chg="add mod">
          <ac:chgData name="Domonkos Márk" userId="5b754e74-2ec2-4aaf-b9f5-cf8f0656bdfa" providerId="ADAL" clId="{F4C2286D-0DBE-4644-A538-34A6C903FB9C}" dt="2022-01-22T21:08:36.423" v="41315" actId="1076"/>
          <ac:grpSpMkLst>
            <pc:docMk/>
            <pc:sldMk cId="3610699807" sldId="1186"/>
            <ac:grpSpMk id="28" creationId="{4C375D57-8E11-4415-B72C-C73111EA6601}"/>
          </ac:grpSpMkLst>
        </pc:grpChg>
        <pc:grpChg chg="add mod">
          <ac:chgData name="Domonkos Márk" userId="5b754e74-2ec2-4aaf-b9f5-cf8f0656bdfa" providerId="ADAL" clId="{F4C2286D-0DBE-4644-A538-34A6C903FB9C}" dt="2022-01-22T21:08:36.423" v="41315" actId="1076"/>
          <ac:grpSpMkLst>
            <pc:docMk/>
            <pc:sldMk cId="3610699807" sldId="1186"/>
            <ac:grpSpMk id="31" creationId="{8B3FC327-81B1-4C80-AB3D-24C85FB9B6C8}"/>
          </ac:grpSpMkLst>
        </pc:grpChg>
        <pc:grpChg chg="add mod">
          <ac:chgData name="Domonkos Márk" userId="5b754e74-2ec2-4aaf-b9f5-cf8f0656bdfa" providerId="ADAL" clId="{F4C2286D-0DBE-4644-A538-34A6C903FB9C}" dt="2022-01-22T21:08:10.553" v="41313" actId="1076"/>
          <ac:grpSpMkLst>
            <pc:docMk/>
            <pc:sldMk cId="3610699807" sldId="1186"/>
            <ac:grpSpMk id="35" creationId="{CEDBB50B-E480-42FF-A847-68561B500B62}"/>
          </ac:grpSpMkLst>
        </pc:grpChg>
        <pc:grpChg chg="add mod">
          <ac:chgData name="Domonkos Márk" userId="5b754e74-2ec2-4aaf-b9f5-cf8f0656bdfa" providerId="ADAL" clId="{F4C2286D-0DBE-4644-A538-34A6C903FB9C}" dt="2022-01-22T21:08:19.205" v="41314" actId="1076"/>
          <ac:grpSpMkLst>
            <pc:docMk/>
            <pc:sldMk cId="3610699807" sldId="1186"/>
            <ac:grpSpMk id="49" creationId="{3E7693C9-6898-4D96-9051-D4E734D70487}"/>
          </ac:grpSpMkLst>
        </pc:grpChg>
        <pc:picChg chg="add mod">
          <ac:chgData name="Domonkos Márk" userId="5b754e74-2ec2-4aaf-b9f5-cf8f0656bdfa" providerId="ADAL" clId="{F4C2286D-0DBE-4644-A538-34A6C903FB9C}" dt="2022-01-22T21:08:43.683" v="41316" actId="1076"/>
          <ac:picMkLst>
            <pc:docMk/>
            <pc:sldMk cId="3610699807" sldId="1186"/>
            <ac:picMk id="47" creationId="{8601582E-9986-4D48-A130-5301CCCD6F4C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1:12:12.703" v="41363" actId="14100"/>
        <pc:sldMkLst>
          <pc:docMk/>
          <pc:sldMk cId="2173568059" sldId="1187"/>
        </pc:sldMkLst>
        <pc:spChg chg="del">
          <ac:chgData name="Domonkos Márk" userId="5b754e74-2ec2-4aaf-b9f5-cf8f0656bdfa" providerId="ADAL" clId="{F4C2286D-0DBE-4644-A538-34A6C903FB9C}" dt="2022-01-22T21:10:29.476" v="41335" actId="478"/>
          <ac:spMkLst>
            <pc:docMk/>
            <pc:sldMk cId="2173568059" sldId="1187"/>
            <ac:spMk id="2" creationId="{0DAFE828-7980-4D75-9F12-55DFF3BAE34A}"/>
          </ac:spMkLst>
        </pc:spChg>
        <pc:spChg chg="mod">
          <ac:chgData name="Domonkos Márk" userId="5b754e74-2ec2-4aaf-b9f5-cf8f0656bdfa" providerId="ADAL" clId="{F4C2286D-0DBE-4644-A538-34A6C903FB9C}" dt="2022-01-22T21:10:02.300" v="41332"/>
          <ac:spMkLst>
            <pc:docMk/>
            <pc:sldMk cId="2173568059" sldId="1187"/>
            <ac:spMk id="6" creationId="{37C7EEFD-07D5-43E4-98B5-9BAC303010B0}"/>
          </ac:spMkLst>
        </pc:spChg>
        <pc:spChg chg="add mod">
          <ac:chgData name="Domonkos Márk" userId="5b754e74-2ec2-4aaf-b9f5-cf8f0656bdfa" providerId="ADAL" clId="{F4C2286D-0DBE-4644-A538-34A6C903FB9C}" dt="2022-01-22T21:11:36.840" v="41355" actId="14100"/>
          <ac:spMkLst>
            <pc:docMk/>
            <pc:sldMk cId="2173568059" sldId="1187"/>
            <ac:spMk id="9" creationId="{CF767A11-54C5-4F18-80EB-F3731E3DC5DF}"/>
          </ac:spMkLst>
        </pc:spChg>
        <pc:spChg chg="add mod">
          <ac:chgData name="Domonkos Márk" userId="5b754e74-2ec2-4aaf-b9f5-cf8f0656bdfa" providerId="ADAL" clId="{F4C2286D-0DBE-4644-A538-34A6C903FB9C}" dt="2022-01-22T21:12:12.703" v="41363" actId="14100"/>
          <ac:spMkLst>
            <pc:docMk/>
            <pc:sldMk cId="2173568059" sldId="1187"/>
            <ac:spMk id="10" creationId="{EC86C6EE-7392-45A8-8D6B-DFCC5B058EF3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12" creationId="{154F576C-E9DC-4324-A81B-047AC5F04EC9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13" creationId="{1A68FB18-BE1A-415A-ACAC-513D96B845E1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14" creationId="{ACA1AF0C-329B-4D5D-80C1-5377DCA2599F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15" creationId="{876A51C1-E338-4705-9251-353AC230FF8B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16" creationId="{1483F4C8-881B-4A30-8A77-E09673F31058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17" creationId="{4D127377-39D5-467B-8F48-CBF85442C72F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19" creationId="{093E649C-A552-4010-AF5F-9D6835017452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20" creationId="{C6314731-2E44-4AC7-BB03-B6A6A17B20D0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21" creationId="{81091A03-5E6D-47E5-BA45-662099F4688B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22" creationId="{C6984CE2-9149-46DA-8AC0-DEABB4E2CB72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23" creationId="{3E5BBB15-B065-4501-9450-14D0527D1295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24" creationId="{6738711A-B6B7-42EB-AA67-1C75F806E340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25" creationId="{4BA1CEEF-EC03-4E99-A74D-1400BA8CD52A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26" creationId="{10382839-7A0E-41F3-AC0A-ABB295A37E6A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27" creationId="{1AE94A98-C346-403F-8C06-C1FFE6C68D65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28" creationId="{AB56780D-3F0B-4C40-B766-9D3E1775D54E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29" creationId="{48C02399-4B1D-44B6-A197-D95C0E2D2E34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30" creationId="{F4260002-8388-41AD-BAAC-37617C9C0814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31" creationId="{6C4B9816-9D56-4ED4-9B41-73FF5E92529C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32" creationId="{5B60DD50-FE95-42FC-AA70-F3C23A05D460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33" creationId="{B987D15A-4711-4AE8-ABB4-17F9A57FBAB2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34" creationId="{59268FE6-6FBC-456F-AD46-94B10CE920D0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35" creationId="{337CC285-B9F9-44AE-9AC5-E918B9D9A414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36" creationId="{5762E376-163B-4E49-9C4B-AE8D8BD1D2E3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37" creationId="{6B02763A-A32B-4862-A9E5-6BC87CDD152A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38" creationId="{229CAC44-BDEA-4F4E-943A-7801AC8E66F7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39" creationId="{D8E58A39-FC73-4FB7-97B5-E19FF8132F7F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40" creationId="{A889FB46-F4E5-4089-A49D-A1A56F20DA4D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41" creationId="{7E5F267A-8544-42CD-9DEF-B32F68281023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42" creationId="{756A1BDE-1006-40B4-BC85-4BB921D9B796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43" creationId="{7C74EBFA-33B9-4D04-BE06-48F0DF57A2CC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44" creationId="{F1DAE70F-B621-48DE-AE78-F92004ED7651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45" creationId="{42BFF865-FCB6-4AAE-83F3-9506F206987B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46" creationId="{FB71EBAD-13CC-46A3-B769-F32046036456}"/>
          </ac:spMkLst>
        </pc:spChg>
        <pc:spChg chg="mod">
          <ac:chgData name="Domonkos Márk" userId="5b754e74-2ec2-4aaf-b9f5-cf8f0656bdfa" providerId="ADAL" clId="{F4C2286D-0DBE-4644-A538-34A6C903FB9C}" dt="2022-01-22T21:10:23.060" v="41333"/>
          <ac:spMkLst>
            <pc:docMk/>
            <pc:sldMk cId="2173568059" sldId="1187"/>
            <ac:spMk id="47" creationId="{2A5FBDC4-E01D-41DF-BE96-2D58631D6C35}"/>
          </ac:spMkLst>
        </pc:spChg>
        <pc:spChg chg="add mod">
          <ac:chgData name="Domonkos Márk" userId="5b754e74-2ec2-4aaf-b9f5-cf8f0656bdfa" providerId="ADAL" clId="{F4C2286D-0DBE-4644-A538-34A6C903FB9C}" dt="2022-01-22T21:12:01.110" v="41360" actId="1076"/>
          <ac:spMkLst>
            <pc:docMk/>
            <pc:sldMk cId="2173568059" sldId="1187"/>
            <ac:spMk id="48" creationId="{8E5EA1EB-56EB-41A6-8077-1853D417EDCC}"/>
          </ac:spMkLst>
        </pc:spChg>
        <pc:grpChg chg="add mod">
          <ac:chgData name="Domonkos Márk" userId="5b754e74-2ec2-4aaf-b9f5-cf8f0656bdfa" providerId="ADAL" clId="{F4C2286D-0DBE-4644-A538-34A6C903FB9C}" dt="2022-01-22T21:12:05.055" v="41361" actId="1076"/>
          <ac:grpSpMkLst>
            <pc:docMk/>
            <pc:sldMk cId="2173568059" sldId="1187"/>
            <ac:grpSpMk id="11" creationId="{9137C91A-8075-4A8D-9656-1C5BC7B6ECA9}"/>
          </ac:grpSpMkLst>
        </pc:grpChg>
        <pc:grpChg chg="mod">
          <ac:chgData name="Domonkos Márk" userId="5b754e74-2ec2-4aaf-b9f5-cf8f0656bdfa" providerId="ADAL" clId="{F4C2286D-0DBE-4644-A538-34A6C903FB9C}" dt="2022-01-22T21:10:23.060" v="41333"/>
          <ac:grpSpMkLst>
            <pc:docMk/>
            <pc:sldMk cId="2173568059" sldId="1187"/>
            <ac:grpSpMk id="18" creationId="{4378DE8D-2AE4-4A02-B961-E5F57C80C9E9}"/>
          </ac:grpSpMkLst>
        </pc:grpChg>
        <pc:picChg chg="add mod">
          <ac:chgData name="Domonkos Márk" userId="5b754e74-2ec2-4aaf-b9f5-cf8f0656bdfa" providerId="ADAL" clId="{F4C2286D-0DBE-4644-A538-34A6C903FB9C}" dt="2022-01-22T21:11:39.463" v="41356" actId="1076"/>
          <ac:picMkLst>
            <pc:docMk/>
            <pc:sldMk cId="2173568059" sldId="1187"/>
            <ac:picMk id="7" creationId="{5F7D00D8-5D0D-412D-BC13-BBEE61AA4D0F}"/>
          </ac:picMkLst>
        </pc:picChg>
        <pc:picChg chg="add mod">
          <ac:chgData name="Domonkos Márk" userId="5b754e74-2ec2-4aaf-b9f5-cf8f0656bdfa" providerId="ADAL" clId="{F4C2286D-0DBE-4644-A538-34A6C903FB9C}" dt="2022-01-22T21:11:22.014" v="41350" actId="1076"/>
          <ac:picMkLst>
            <pc:docMk/>
            <pc:sldMk cId="2173568059" sldId="1187"/>
            <ac:picMk id="8" creationId="{CE16F387-E6EC-428B-B739-50D13C210DBF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21:19:03.933" v="41503" actId="1076"/>
        <pc:sldMkLst>
          <pc:docMk/>
          <pc:sldMk cId="224953307" sldId="1188"/>
        </pc:sldMkLst>
        <pc:spChg chg="mod">
          <ac:chgData name="Domonkos Márk" userId="5b754e74-2ec2-4aaf-b9f5-cf8f0656bdfa" providerId="ADAL" clId="{F4C2286D-0DBE-4644-A538-34A6C903FB9C}" dt="2022-01-22T21:18:21.343" v="41492" actId="14100"/>
          <ac:spMkLst>
            <pc:docMk/>
            <pc:sldMk cId="224953307" sldId="1188"/>
            <ac:spMk id="2" creationId="{ABE078C7-BCA4-47CC-8EB9-07D5B14670D3}"/>
          </ac:spMkLst>
        </pc:spChg>
        <pc:spChg chg="mod">
          <ac:chgData name="Domonkos Márk" userId="5b754e74-2ec2-4aaf-b9f5-cf8f0656bdfa" providerId="ADAL" clId="{F4C2286D-0DBE-4644-A538-34A6C903FB9C}" dt="2022-01-22T21:12:38.718" v="41383" actId="20577"/>
          <ac:spMkLst>
            <pc:docMk/>
            <pc:sldMk cId="224953307" sldId="1188"/>
            <ac:spMk id="6" creationId="{85F68D2F-0D05-41E2-8BD6-3EB7CB4B9066}"/>
          </ac:spMkLst>
        </pc:spChg>
        <pc:spChg chg="mod">
          <ac:chgData name="Domonkos Márk" userId="5b754e74-2ec2-4aaf-b9f5-cf8f0656bdfa" providerId="ADAL" clId="{F4C2286D-0DBE-4644-A538-34A6C903FB9C}" dt="2022-01-22T21:12:59.510" v="41390"/>
          <ac:spMkLst>
            <pc:docMk/>
            <pc:sldMk cId="224953307" sldId="1188"/>
            <ac:spMk id="8" creationId="{799B4158-B8EB-4FB8-93B1-388332C87000}"/>
          </ac:spMkLst>
        </pc:spChg>
        <pc:spChg chg="mod">
          <ac:chgData name="Domonkos Márk" userId="5b754e74-2ec2-4aaf-b9f5-cf8f0656bdfa" providerId="ADAL" clId="{F4C2286D-0DBE-4644-A538-34A6C903FB9C}" dt="2022-01-22T21:12:59.510" v="41390"/>
          <ac:spMkLst>
            <pc:docMk/>
            <pc:sldMk cId="224953307" sldId="1188"/>
            <ac:spMk id="9" creationId="{7ED80E90-ADBD-44FB-8BAB-41BA056AB3CF}"/>
          </ac:spMkLst>
        </pc:spChg>
        <pc:spChg chg="add mod">
          <ac:chgData name="Domonkos Márk" userId="5b754e74-2ec2-4aaf-b9f5-cf8f0656bdfa" providerId="ADAL" clId="{F4C2286D-0DBE-4644-A538-34A6C903FB9C}" dt="2022-01-22T21:17:46.255" v="41480" actId="1076"/>
          <ac:spMkLst>
            <pc:docMk/>
            <pc:sldMk cId="224953307" sldId="1188"/>
            <ac:spMk id="10" creationId="{A7908CAE-22AE-498F-8664-1BA7B18C819A}"/>
          </ac:spMkLst>
        </pc:spChg>
        <pc:spChg chg="mod">
          <ac:chgData name="Domonkos Márk" userId="5b754e74-2ec2-4aaf-b9f5-cf8f0656bdfa" providerId="ADAL" clId="{F4C2286D-0DBE-4644-A538-34A6C903FB9C}" dt="2022-01-22T21:12:59.510" v="41390"/>
          <ac:spMkLst>
            <pc:docMk/>
            <pc:sldMk cId="224953307" sldId="1188"/>
            <ac:spMk id="12" creationId="{A74C326D-1364-4138-BCE4-DCECD1737B45}"/>
          </ac:spMkLst>
        </pc:spChg>
        <pc:spChg chg="mod">
          <ac:chgData name="Domonkos Márk" userId="5b754e74-2ec2-4aaf-b9f5-cf8f0656bdfa" providerId="ADAL" clId="{F4C2286D-0DBE-4644-A538-34A6C903FB9C}" dt="2022-01-22T21:12:59.510" v="41390"/>
          <ac:spMkLst>
            <pc:docMk/>
            <pc:sldMk cId="224953307" sldId="1188"/>
            <ac:spMk id="13" creationId="{B61F1B7A-5A25-4E2C-8DE8-31D6AB720E74}"/>
          </ac:spMkLst>
        </pc:spChg>
        <pc:spChg chg="mod">
          <ac:chgData name="Domonkos Márk" userId="5b754e74-2ec2-4aaf-b9f5-cf8f0656bdfa" providerId="ADAL" clId="{F4C2286D-0DBE-4644-A538-34A6C903FB9C}" dt="2022-01-22T21:12:59.510" v="41390"/>
          <ac:spMkLst>
            <pc:docMk/>
            <pc:sldMk cId="224953307" sldId="1188"/>
            <ac:spMk id="15" creationId="{3D767AA7-6077-48EC-ADDD-10E35D85DD9D}"/>
          </ac:spMkLst>
        </pc:spChg>
        <pc:spChg chg="mod">
          <ac:chgData name="Domonkos Márk" userId="5b754e74-2ec2-4aaf-b9f5-cf8f0656bdfa" providerId="ADAL" clId="{F4C2286D-0DBE-4644-A538-34A6C903FB9C}" dt="2022-01-22T21:12:59.510" v="41390"/>
          <ac:spMkLst>
            <pc:docMk/>
            <pc:sldMk cId="224953307" sldId="1188"/>
            <ac:spMk id="16" creationId="{D2AFAE35-669B-4400-AFD1-1EBF091C45EC}"/>
          </ac:spMkLst>
        </pc:spChg>
        <pc:spChg chg="mod">
          <ac:chgData name="Domonkos Márk" userId="5b754e74-2ec2-4aaf-b9f5-cf8f0656bdfa" providerId="ADAL" clId="{F4C2286D-0DBE-4644-A538-34A6C903FB9C}" dt="2022-01-22T21:12:59.510" v="41390"/>
          <ac:spMkLst>
            <pc:docMk/>
            <pc:sldMk cId="224953307" sldId="1188"/>
            <ac:spMk id="18" creationId="{F71439E3-84EF-455E-B8EB-37D77B0145B8}"/>
          </ac:spMkLst>
        </pc:spChg>
        <pc:spChg chg="mod">
          <ac:chgData name="Domonkos Márk" userId="5b754e74-2ec2-4aaf-b9f5-cf8f0656bdfa" providerId="ADAL" clId="{F4C2286D-0DBE-4644-A538-34A6C903FB9C}" dt="2022-01-22T21:12:59.510" v="41390"/>
          <ac:spMkLst>
            <pc:docMk/>
            <pc:sldMk cId="224953307" sldId="1188"/>
            <ac:spMk id="19" creationId="{19EEEFDB-4418-477B-8A90-B09DB5320541}"/>
          </ac:spMkLst>
        </pc:spChg>
        <pc:spChg chg="add mod">
          <ac:chgData name="Domonkos Márk" userId="5b754e74-2ec2-4aaf-b9f5-cf8f0656bdfa" providerId="ADAL" clId="{F4C2286D-0DBE-4644-A538-34A6C903FB9C}" dt="2022-01-22T21:17:46.255" v="41480" actId="1076"/>
          <ac:spMkLst>
            <pc:docMk/>
            <pc:sldMk cId="224953307" sldId="1188"/>
            <ac:spMk id="20" creationId="{65099AC8-9F78-43F8-96BC-78EA276F0D9C}"/>
          </ac:spMkLst>
        </pc:spChg>
        <pc:spChg chg="add mod">
          <ac:chgData name="Domonkos Márk" userId="5b754e74-2ec2-4aaf-b9f5-cf8f0656bdfa" providerId="ADAL" clId="{F4C2286D-0DBE-4644-A538-34A6C903FB9C}" dt="2022-01-22T21:17:46.255" v="41480" actId="1076"/>
          <ac:spMkLst>
            <pc:docMk/>
            <pc:sldMk cId="224953307" sldId="1188"/>
            <ac:spMk id="21" creationId="{E934DDCA-3723-41BF-91B6-D907BA584602}"/>
          </ac:spMkLst>
        </pc:spChg>
        <pc:spChg chg="add mod">
          <ac:chgData name="Domonkos Márk" userId="5b754e74-2ec2-4aaf-b9f5-cf8f0656bdfa" providerId="ADAL" clId="{F4C2286D-0DBE-4644-A538-34A6C903FB9C}" dt="2022-01-22T21:18:55.459" v="41502" actId="6549"/>
          <ac:spMkLst>
            <pc:docMk/>
            <pc:sldMk cId="224953307" sldId="1188"/>
            <ac:spMk id="24" creationId="{E211E470-1FDC-468B-A798-0838AAEC0657}"/>
          </ac:spMkLst>
        </pc:spChg>
        <pc:grpChg chg="add mod">
          <ac:chgData name="Domonkos Márk" userId="5b754e74-2ec2-4aaf-b9f5-cf8f0656bdfa" providerId="ADAL" clId="{F4C2286D-0DBE-4644-A538-34A6C903FB9C}" dt="2022-01-22T21:17:46.255" v="41480" actId="1076"/>
          <ac:grpSpMkLst>
            <pc:docMk/>
            <pc:sldMk cId="224953307" sldId="1188"/>
            <ac:grpSpMk id="7" creationId="{DFA70615-2CF0-4AA9-BA38-4D905703AE9B}"/>
          </ac:grpSpMkLst>
        </pc:grpChg>
        <pc:grpChg chg="add mod">
          <ac:chgData name="Domonkos Márk" userId="5b754e74-2ec2-4aaf-b9f5-cf8f0656bdfa" providerId="ADAL" clId="{F4C2286D-0DBE-4644-A538-34A6C903FB9C}" dt="2022-01-22T21:17:46.255" v="41480" actId="1076"/>
          <ac:grpSpMkLst>
            <pc:docMk/>
            <pc:sldMk cId="224953307" sldId="1188"/>
            <ac:grpSpMk id="11" creationId="{00386777-04EB-403F-8F45-CC6757D0FDAC}"/>
          </ac:grpSpMkLst>
        </pc:grpChg>
        <pc:grpChg chg="add mod">
          <ac:chgData name="Domonkos Márk" userId="5b754e74-2ec2-4aaf-b9f5-cf8f0656bdfa" providerId="ADAL" clId="{F4C2286D-0DBE-4644-A538-34A6C903FB9C}" dt="2022-01-22T21:17:46.255" v="41480" actId="1076"/>
          <ac:grpSpMkLst>
            <pc:docMk/>
            <pc:sldMk cId="224953307" sldId="1188"/>
            <ac:grpSpMk id="14" creationId="{1DFB4E73-1353-426D-86B4-4683E5793701}"/>
          </ac:grpSpMkLst>
        </pc:grpChg>
        <pc:grpChg chg="add mod">
          <ac:chgData name="Domonkos Márk" userId="5b754e74-2ec2-4aaf-b9f5-cf8f0656bdfa" providerId="ADAL" clId="{F4C2286D-0DBE-4644-A538-34A6C903FB9C}" dt="2022-01-22T21:17:46.255" v="41480" actId="1076"/>
          <ac:grpSpMkLst>
            <pc:docMk/>
            <pc:sldMk cId="224953307" sldId="1188"/>
            <ac:grpSpMk id="17" creationId="{FFB238AB-C302-49E4-8EC4-14E19EE99C97}"/>
          </ac:grpSpMkLst>
        </pc:grpChg>
        <pc:graphicFrameChg chg="add mod modGraphic">
          <ac:chgData name="Domonkos Márk" userId="5b754e74-2ec2-4aaf-b9f5-cf8f0656bdfa" providerId="ADAL" clId="{F4C2286D-0DBE-4644-A538-34A6C903FB9C}" dt="2022-01-22T21:19:03.933" v="41503" actId="1076"/>
          <ac:graphicFrameMkLst>
            <pc:docMk/>
            <pc:sldMk cId="224953307" sldId="1188"/>
            <ac:graphicFrameMk id="22" creationId="{3878297A-0AB5-429E-AFAF-9C4A5C82EAEA}"/>
          </ac:graphicFrameMkLst>
        </pc:graphicFrameChg>
      </pc:sldChg>
      <pc:sldChg chg="addSp delSp modSp new mod">
        <pc:chgData name="Domonkos Márk" userId="5b754e74-2ec2-4aaf-b9f5-cf8f0656bdfa" providerId="ADAL" clId="{F4C2286D-0DBE-4644-A538-34A6C903FB9C}" dt="2022-01-22T21:21:06.889" v="41576" actId="1076"/>
        <pc:sldMkLst>
          <pc:docMk/>
          <pc:sldMk cId="138222037" sldId="1189"/>
        </pc:sldMkLst>
        <pc:spChg chg="del">
          <ac:chgData name="Domonkos Márk" userId="5b754e74-2ec2-4aaf-b9f5-cf8f0656bdfa" providerId="ADAL" clId="{F4C2286D-0DBE-4644-A538-34A6C903FB9C}" dt="2022-01-22T21:19:52.798" v="41555" actId="478"/>
          <ac:spMkLst>
            <pc:docMk/>
            <pc:sldMk cId="138222037" sldId="1189"/>
            <ac:spMk id="2" creationId="{521A8674-69ED-4051-B209-9AA0D7A9468F}"/>
          </ac:spMkLst>
        </pc:spChg>
        <pc:spChg chg="mod">
          <ac:chgData name="Domonkos Márk" userId="5b754e74-2ec2-4aaf-b9f5-cf8f0656bdfa" providerId="ADAL" clId="{F4C2286D-0DBE-4644-A538-34A6C903FB9C}" dt="2022-01-22T21:19:39.201" v="41554" actId="20577"/>
          <ac:spMkLst>
            <pc:docMk/>
            <pc:sldMk cId="138222037" sldId="1189"/>
            <ac:spMk id="6" creationId="{C917FC33-E7EC-484C-BD4B-9DD05DC2A440}"/>
          </ac:spMkLst>
        </pc:spChg>
        <pc:spChg chg="add mod">
          <ac:chgData name="Domonkos Márk" userId="5b754e74-2ec2-4aaf-b9f5-cf8f0656bdfa" providerId="ADAL" clId="{F4C2286D-0DBE-4644-A538-34A6C903FB9C}" dt="2022-01-22T21:20:34.110" v="41565" actId="14100"/>
          <ac:spMkLst>
            <pc:docMk/>
            <pc:sldMk cId="138222037" sldId="1189"/>
            <ac:spMk id="8" creationId="{98C90CF7-BD1B-4C9E-9C14-182E24B7D26B}"/>
          </ac:spMkLst>
        </pc:spChg>
        <pc:spChg chg="add mod">
          <ac:chgData name="Domonkos Márk" userId="5b754e74-2ec2-4aaf-b9f5-cf8f0656bdfa" providerId="ADAL" clId="{F4C2286D-0DBE-4644-A538-34A6C903FB9C}" dt="2022-01-22T21:20:54.534" v="41571" actId="1076"/>
          <ac:spMkLst>
            <pc:docMk/>
            <pc:sldMk cId="138222037" sldId="1189"/>
            <ac:spMk id="11" creationId="{25F11D19-B69A-47D5-A04E-681400A34E66}"/>
          </ac:spMkLst>
        </pc:spChg>
        <pc:spChg chg="add mod">
          <ac:chgData name="Domonkos Márk" userId="5b754e74-2ec2-4aaf-b9f5-cf8f0656bdfa" providerId="ADAL" clId="{F4C2286D-0DBE-4644-A538-34A6C903FB9C}" dt="2022-01-22T21:20:58.229" v="41572" actId="14100"/>
          <ac:spMkLst>
            <pc:docMk/>
            <pc:sldMk cId="138222037" sldId="1189"/>
            <ac:spMk id="12" creationId="{0A77DDB4-617F-4932-987F-2D9D7067A998}"/>
          </ac:spMkLst>
        </pc:spChg>
        <pc:picChg chg="add mod">
          <ac:chgData name="Domonkos Márk" userId="5b754e74-2ec2-4aaf-b9f5-cf8f0656bdfa" providerId="ADAL" clId="{F4C2286D-0DBE-4644-A538-34A6C903FB9C}" dt="2022-01-22T21:21:04.823" v="41575" actId="1076"/>
          <ac:picMkLst>
            <pc:docMk/>
            <pc:sldMk cId="138222037" sldId="1189"/>
            <ac:picMk id="7" creationId="{0024B0C3-CD24-4749-90CE-06BBEC7FE705}"/>
          </ac:picMkLst>
        </pc:picChg>
        <pc:picChg chg="add mod">
          <ac:chgData name="Domonkos Márk" userId="5b754e74-2ec2-4aaf-b9f5-cf8f0656bdfa" providerId="ADAL" clId="{F4C2286D-0DBE-4644-A538-34A6C903FB9C}" dt="2022-01-22T21:21:06.889" v="41576" actId="1076"/>
          <ac:picMkLst>
            <pc:docMk/>
            <pc:sldMk cId="138222037" sldId="1189"/>
            <ac:picMk id="9" creationId="{350E899D-676C-40E0-BDC8-FADC250B1553}"/>
          </ac:picMkLst>
        </pc:picChg>
        <pc:picChg chg="add mod">
          <ac:chgData name="Domonkos Márk" userId="5b754e74-2ec2-4aaf-b9f5-cf8f0656bdfa" providerId="ADAL" clId="{F4C2286D-0DBE-4644-A538-34A6C903FB9C}" dt="2022-01-22T21:20:44.782" v="41568" actId="14100"/>
          <ac:picMkLst>
            <pc:docMk/>
            <pc:sldMk cId="138222037" sldId="1189"/>
            <ac:picMk id="10" creationId="{45B4CA82-A140-431C-B99A-7103BE60F47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1:52:46.842" v="41636" actId="1076"/>
        <pc:sldMkLst>
          <pc:docMk/>
          <pc:sldMk cId="2731014037" sldId="1190"/>
        </pc:sldMkLst>
        <pc:spChg chg="del">
          <ac:chgData name="Domonkos Márk" userId="5b754e74-2ec2-4aaf-b9f5-cf8f0656bdfa" providerId="ADAL" clId="{F4C2286D-0DBE-4644-A538-34A6C903FB9C}" dt="2022-01-22T21:52:18.716" v="41628" actId="478"/>
          <ac:spMkLst>
            <pc:docMk/>
            <pc:sldMk cId="2731014037" sldId="1190"/>
            <ac:spMk id="2" creationId="{B470B7B0-EA8D-423F-B8A9-AC426CD76C73}"/>
          </ac:spMkLst>
        </pc:spChg>
        <pc:spChg chg="mod">
          <ac:chgData name="Domonkos Márk" userId="5b754e74-2ec2-4aaf-b9f5-cf8f0656bdfa" providerId="ADAL" clId="{F4C2286D-0DBE-4644-A538-34A6C903FB9C}" dt="2022-01-22T21:52:06.130" v="41625" actId="20577"/>
          <ac:spMkLst>
            <pc:docMk/>
            <pc:sldMk cId="2731014037" sldId="1190"/>
            <ac:spMk id="6" creationId="{B34F8AE9-DE0A-46E1-9D5A-BB3B1F1B89F2}"/>
          </ac:spMkLst>
        </pc:spChg>
        <pc:spChg chg="add mod">
          <ac:chgData name="Domonkos Márk" userId="5b754e74-2ec2-4aaf-b9f5-cf8f0656bdfa" providerId="ADAL" clId="{F4C2286D-0DBE-4644-A538-34A6C903FB9C}" dt="2022-01-22T21:52:34.617" v="41633" actId="1076"/>
          <ac:spMkLst>
            <pc:docMk/>
            <pc:sldMk cId="2731014037" sldId="1190"/>
            <ac:spMk id="13" creationId="{6F584C2D-7BF6-4B69-B69A-5BF12D3BCBEE}"/>
          </ac:spMkLst>
        </pc:spChg>
        <pc:spChg chg="add mod">
          <ac:chgData name="Domonkos Márk" userId="5b754e74-2ec2-4aaf-b9f5-cf8f0656bdfa" providerId="ADAL" clId="{F4C2286D-0DBE-4644-A538-34A6C903FB9C}" dt="2022-01-22T21:52:41.553" v="41635" actId="1076"/>
          <ac:spMkLst>
            <pc:docMk/>
            <pc:sldMk cId="2731014037" sldId="1190"/>
            <ac:spMk id="14" creationId="{6D22575D-32F8-4A2D-A8AC-C0D980A2B85D}"/>
          </ac:spMkLst>
        </pc:spChg>
        <pc:spChg chg="add mod">
          <ac:chgData name="Domonkos Márk" userId="5b754e74-2ec2-4aaf-b9f5-cf8f0656bdfa" providerId="ADAL" clId="{F4C2286D-0DBE-4644-A538-34A6C903FB9C}" dt="2022-01-22T21:52:39.633" v="41634" actId="1076"/>
          <ac:spMkLst>
            <pc:docMk/>
            <pc:sldMk cId="2731014037" sldId="1190"/>
            <ac:spMk id="15" creationId="{3D21D02A-6B54-4E51-AACD-7EC2B3FC5F9B}"/>
          </ac:spMkLst>
        </pc:spChg>
        <pc:spChg chg="add mod">
          <ac:chgData name="Domonkos Márk" userId="5b754e74-2ec2-4aaf-b9f5-cf8f0656bdfa" providerId="ADAL" clId="{F4C2286D-0DBE-4644-A538-34A6C903FB9C}" dt="2022-01-22T21:52:46.842" v="41636" actId="1076"/>
          <ac:spMkLst>
            <pc:docMk/>
            <pc:sldMk cId="2731014037" sldId="1190"/>
            <ac:spMk id="16" creationId="{46754172-AF7A-40C4-A2D2-E3D10205C200}"/>
          </ac:spMkLst>
        </pc:spChg>
        <pc:picChg chg="add mod">
          <ac:chgData name="Domonkos Márk" userId="5b754e74-2ec2-4aaf-b9f5-cf8f0656bdfa" providerId="ADAL" clId="{F4C2286D-0DBE-4644-A538-34A6C903FB9C}" dt="2022-01-22T21:52:25.689" v="41629" actId="1076"/>
          <ac:picMkLst>
            <pc:docMk/>
            <pc:sldMk cId="2731014037" sldId="1190"/>
            <ac:picMk id="7" creationId="{4DFB3AEC-8680-4DE4-A18F-CC2DE7DC7837}"/>
          </ac:picMkLst>
        </pc:picChg>
        <pc:picChg chg="add mod">
          <ac:chgData name="Domonkos Márk" userId="5b754e74-2ec2-4aaf-b9f5-cf8f0656bdfa" providerId="ADAL" clId="{F4C2286D-0DBE-4644-A538-34A6C903FB9C}" dt="2022-01-22T21:52:16.932" v="41627" actId="1076"/>
          <ac:picMkLst>
            <pc:docMk/>
            <pc:sldMk cId="2731014037" sldId="1190"/>
            <ac:picMk id="8" creationId="{DC0C43E3-C792-403C-B17B-71AC29D7515E}"/>
          </ac:picMkLst>
        </pc:picChg>
        <pc:picChg chg="add mod">
          <ac:chgData name="Domonkos Márk" userId="5b754e74-2ec2-4aaf-b9f5-cf8f0656bdfa" providerId="ADAL" clId="{F4C2286D-0DBE-4644-A538-34A6C903FB9C}" dt="2022-01-22T21:52:29.913" v="41632" actId="1076"/>
          <ac:picMkLst>
            <pc:docMk/>
            <pc:sldMk cId="2731014037" sldId="1190"/>
            <ac:picMk id="9" creationId="{0BA9288A-C9BB-4B5E-BFF0-C33946734A5F}"/>
          </ac:picMkLst>
        </pc:picChg>
        <pc:picChg chg="add mod">
          <ac:chgData name="Domonkos Márk" userId="5b754e74-2ec2-4aaf-b9f5-cf8f0656bdfa" providerId="ADAL" clId="{F4C2286D-0DBE-4644-A538-34A6C903FB9C}" dt="2022-01-22T21:52:26.891" v="41630" actId="1076"/>
          <ac:picMkLst>
            <pc:docMk/>
            <pc:sldMk cId="2731014037" sldId="1190"/>
            <ac:picMk id="10" creationId="{A7780636-9C24-4CD6-86AE-8661476AD839}"/>
          </ac:picMkLst>
        </pc:picChg>
        <pc:picChg chg="add mod">
          <ac:chgData name="Domonkos Márk" userId="5b754e74-2ec2-4aaf-b9f5-cf8f0656bdfa" providerId="ADAL" clId="{F4C2286D-0DBE-4644-A538-34A6C903FB9C}" dt="2022-01-22T21:52:16.932" v="41627" actId="1076"/>
          <ac:picMkLst>
            <pc:docMk/>
            <pc:sldMk cId="2731014037" sldId="1190"/>
            <ac:picMk id="11" creationId="{2B8E8244-4552-4476-8B3E-C27E18A1078E}"/>
          </ac:picMkLst>
        </pc:picChg>
        <pc:picChg chg="add mod">
          <ac:chgData name="Domonkos Márk" userId="5b754e74-2ec2-4aaf-b9f5-cf8f0656bdfa" providerId="ADAL" clId="{F4C2286D-0DBE-4644-A538-34A6C903FB9C}" dt="2022-01-22T21:52:28.361" v="41631" actId="1076"/>
          <ac:picMkLst>
            <pc:docMk/>
            <pc:sldMk cId="2731014037" sldId="1190"/>
            <ac:picMk id="12" creationId="{417843E1-CE8B-4907-95B2-ABC571E6844F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1:54:29.024" v="41689" actId="1076"/>
        <pc:sldMkLst>
          <pc:docMk/>
          <pc:sldMk cId="2566461142" sldId="1191"/>
        </pc:sldMkLst>
        <pc:spChg chg="del">
          <ac:chgData name="Domonkos Márk" userId="5b754e74-2ec2-4aaf-b9f5-cf8f0656bdfa" providerId="ADAL" clId="{F4C2286D-0DBE-4644-A538-34A6C903FB9C}" dt="2022-01-22T21:53:34.498" v="41673" actId="478"/>
          <ac:spMkLst>
            <pc:docMk/>
            <pc:sldMk cId="2566461142" sldId="1191"/>
            <ac:spMk id="2" creationId="{AD562A53-8A06-452E-B329-C87DCFB083F4}"/>
          </ac:spMkLst>
        </pc:spChg>
        <pc:spChg chg="mod">
          <ac:chgData name="Domonkos Márk" userId="5b754e74-2ec2-4aaf-b9f5-cf8f0656bdfa" providerId="ADAL" clId="{F4C2286D-0DBE-4644-A538-34A6C903FB9C}" dt="2022-01-22T21:53:23.200" v="41670" actId="20577"/>
          <ac:spMkLst>
            <pc:docMk/>
            <pc:sldMk cId="2566461142" sldId="1191"/>
            <ac:spMk id="6" creationId="{7EE2CFB9-5F2A-4580-A9A4-B4C314AC2FEA}"/>
          </ac:spMkLst>
        </pc:spChg>
        <pc:spChg chg="add mod">
          <ac:chgData name="Domonkos Márk" userId="5b754e74-2ec2-4aaf-b9f5-cf8f0656bdfa" providerId="ADAL" clId="{F4C2286D-0DBE-4644-A538-34A6C903FB9C}" dt="2022-01-22T21:54:29.024" v="41689" actId="1076"/>
          <ac:spMkLst>
            <pc:docMk/>
            <pc:sldMk cId="2566461142" sldId="1191"/>
            <ac:spMk id="9" creationId="{6537C1FB-FF54-448C-96AA-ED0D36861A15}"/>
          </ac:spMkLst>
        </pc:spChg>
        <pc:spChg chg="add mod">
          <ac:chgData name="Domonkos Márk" userId="5b754e74-2ec2-4aaf-b9f5-cf8f0656bdfa" providerId="ADAL" clId="{F4C2286D-0DBE-4644-A538-34A6C903FB9C}" dt="2022-01-22T21:53:53.738" v="41679" actId="1076"/>
          <ac:spMkLst>
            <pc:docMk/>
            <pc:sldMk cId="2566461142" sldId="1191"/>
            <ac:spMk id="10" creationId="{0C4C888C-084D-4566-B8AF-F13911B0E38C}"/>
          </ac:spMkLst>
        </pc:spChg>
        <pc:spChg chg="add mod">
          <ac:chgData name="Domonkos Márk" userId="5b754e74-2ec2-4aaf-b9f5-cf8f0656bdfa" providerId="ADAL" clId="{F4C2286D-0DBE-4644-A538-34A6C903FB9C}" dt="2022-01-22T21:54:08.609" v="41682" actId="1076"/>
          <ac:spMkLst>
            <pc:docMk/>
            <pc:sldMk cId="2566461142" sldId="1191"/>
            <ac:spMk id="11" creationId="{51DFADEC-CF21-446C-B6C5-F6FBDCEBAF4A}"/>
          </ac:spMkLst>
        </pc:spChg>
        <pc:picChg chg="add mod">
          <ac:chgData name="Domonkos Márk" userId="5b754e74-2ec2-4aaf-b9f5-cf8f0656bdfa" providerId="ADAL" clId="{F4C2286D-0DBE-4644-A538-34A6C903FB9C}" dt="2022-01-22T21:53:45.867" v="41677" actId="1076"/>
          <ac:picMkLst>
            <pc:docMk/>
            <pc:sldMk cId="2566461142" sldId="1191"/>
            <ac:picMk id="7" creationId="{D3D69EF0-3EAB-43E0-99F6-473783D6D5A5}"/>
          </ac:picMkLst>
        </pc:picChg>
        <pc:picChg chg="add mod">
          <ac:chgData name="Domonkos Márk" userId="5b754e74-2ec2-4aaf-b9f5-cf8f0656bdfa" providerId="ADAL" clId="{F4C2286D-0DBE-4644-A538-34A6C903FB9C}" dt="2022-01-22T21:53:43.834" v="41676" actId="1076"/>
          <ac:picMkLst>
            <pc:docMk/>
            <pc:sldMk cId="2566461142" sldId="1191"/>
            <ac:picMk id="8" creationId="{1DCD1512-F9A3-4EA2-970B-C8EE51B5D2B3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21:56:04.273" v="41749" actId="1076"/>
        <pc:sldMkLst>
          <pc:docMk/>
          <pc:sldMk cId="3986075669" sldId="1192"/>
        </pc:sldMkLst>
        <pc:spChg chg="mod">
          <ac:chgData name="Domonkos Márk" userId="5b754e74-2ec2-4aaf-b9f5-cf8f0656bdfa" providerId="ADAL" clId="{F4C2286D-0DBE-4644-A538-34A6C903FB9C}" dt="2022-01-22T21:55:38.144" v="41738" actId="14100"/>
          <ac:spMkLst>
            <pc:docMk/>
            <pc:sldMk cId="3986075669" sldId="1192"/>
            <ac:spMk id="2" creationId="{DB0FF28C-7A1A-4702-A087-B3A431D31CE3}"/>
          </ac:spMkLst>
        </pc:spChg>
        <pc:spChg chg="mod">
          <ac:chgData name="Domonkos Márk" userId="5b754e74-2ec2-4aaf-b9f5-cf8f0656bdfa" providerId="ADAL" clId="{F4C2286D-0DBE-4644-A538-34A6C903FB9C}" dt="2022-01-22T21:54:57.385" v="41722" actId="20577"/>
          <ac:spMkLst>
            <pc:docMk/>
            <pc:sldMk cId="3986075669" sldId="1192"/>
            <ac:spMk id="6" creationId="{4C12855E-230E-48C9-8041-F2910D5CEA19}"/>
          </ac:spMkLst>
        </pc:spChg>
        <pc:spChg chg="add mod">
          <ac:chgData name="Domonkos Márk" userId="5b754e74-2ec2-4aaf-b9f5-cf8f0656bdfa" providerId="ADAL" clId="{F4C2286D-0DBE-4644-A538-34A6C903FB9C}" dt="2022-01-22T21:55:45.058" v="41741" actId="1076"/>
          <ac:spMkLst>
            <pc:docMk/>
            <pc:sldMk cId="3986075669" sldId="1192"/>
            <ac:spMk id="10" creationId="{23FB9E10-6C70-4D5F-9B63-65AB4BFC84A7}"/>
          </ac:spMkLst>
        </pc:spChg>
        <pc:spChg chg="add mod">
          <ac:chgData name="Domonkos Márk" userId="5b754e74-2ec2-4aaf-b9f5-cf8f0656bdfa" providerId="ADAL" clId="{F4C2286D-0DBE-4644-A538-34A6C903FB9C}" dt="2022-01-22T21:55:57.409" v="41746" actId="1076"/>
          <ac:spMkLst>
            <pc:docMk/>
            <pc:sldMk cId="3986075669" sldId="1192"/>
            <ac:spMk id="11" creationId="{688D960A-0A6D-48BB-81EE-CCD2DC3EE768}"/>
          </ac:spMkLst>
        </pc:spChg>
        <pc:spChg chg="add mod">
          <ac:chgData name="Domonkos Márk" userId="5b754e74-2ec2-4aaf-b9f5-cf8f0656bdfa" providerId="ADAL" clId="{F4C2286D-0DBE-4644-A538-34A6C903FB9C}" dt="2022-01-22T21:56:04.273" v="41749" actId="1076"/>
          <ac:spMkLst>
            <pc:docMk/>
            <pc:sldMk cId="3986075669" sldId="1192"/>
            <ac:spMk id="12" creationId="{C1F3970A-8144-4031-80BF-8AADBB6E02BA}"/>
          </ac:spMkLst>
        </pc:spChg>
        <pc:picChg chg="add mod">
          <ac:chgData name="Domonkos Márk" userId="5b754e74-2ec2-4aaf-b9f5-cf8f0656bdfa" providerId="ADAL" clId="{F4C2286D-0DBE-4644-A538-34A6C903FB9C}" dt="2022-01-22T21:55:40.098" v="41739" actId="1076"/>
          <ac:picMkLst>
            <pc:docMk/>
            <pc:sldMk cId="3986075669" sldId="1192"/>
            <ac:picMk id="7" creationId="{81DC5468-CF81-421A-99C1-AFFBC4E657FE}"/>
          </ac:picMkLst>
        </pc:picChg>
        <pc:picChg chg="add mod">
          <ac:chgData name="Domonkos Márk" userId="5b754e74-2ec2-4aaf-b9f5-cf8f0656bdfa" providerId="ADAL" clId="{F4C2286D-0DBE-4644-A538-34A6C903FB9C}" dt="2022-01-22T21:55:46.442" v="41742" actId="1076"/>
          <ac:picMkLst>
            <pc:docMk/>
            <pc:sldMk cId="3986075669" sldId="1192"/>
            <ac:picMk id="8" creationId="{A09B534F-2AB8-44CF-A918-AE109BBA4DDF}"/>
          </ac:picMkLst>
        </pc:picChg>
        <pc:picChg chg="add mod">
          <ac:chgData name="Domonkos Márk" userId="5b754e74-2ec2-4aaf-b9f5-cf8f0656bdfa" providerId="ADAL" clId="{F4C2286D-0DBE-4644-A538-34A6C903FB9C}" dt="2022-01-22T21:55:49.715" v="41743" actId="1076"/>
          <ac:picMkLst>
            <pc:docMk/>
            <pc:sldMk cId="3986075669" sldId="1192"/>
            <ac:picMk id="9" creationId="{3E01D66A-70EE-46A8-B4EF-925B9BA9BC9A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2T21:56:43.153" v="41761" actId="1076"/>
        <pc:sldMkLst>
          <pc:docMk/>
          <pc:sldMk cId="11011729" sldId="1193"/>
        </pc:sldMkLst>
        <pc:spChg chg="del">
          <ac:chgData name="Domonkos Márk" userId="5b754e74-2ec2-4aaf-b9f5-cf8f0656bdfa" providerId="ADAL" clId="{F4C2286D-0DBE-4644-A538-34A6C903FB9C}" dt="2022-01-22T21:56:17.106" v="41752"/>
          <ac:spMkLst>
            <pc:docMk/>
            <pc:sldMk cId="11011729" sldId="1193"/>
            <ac:spMk id="2" creationId="{1FB3E6B2-0E23-40E0-8644-B077214D4D48}"/>
          </ac:spMkLst>
        </pc:spChg>
        <pc:spChg chg="mod">
          <ac:chgData name="Domonkos Márk" userId="5b754e74-2ec2-4aaf-b9f5-cf8f0656bdfa" providerId="ADAL" clId="{F4C2286D-0DBE-4644-A538-34A6C903FB9C}" dt="2022-01-22T21:56:13.876" v="41751"/>
          <ac:spMkLst>
            <pc:docMk/>
            <pc:sldMk cId="11011729" sldId="1193"/>
            <ac:spMk id="6" creationId="{DC76F54A-DF28-4453-ABE4-868A9CFD4183}"/>
          </ac:spMkLst>
        </pc:spChg>
        <pc:spChg chg="add mod">
          <ac:chgData name="Domonkos Márk" userId="5b754e74-2ec2-4aaf-b9f5-cf8f0656bdfa" providerId="ADAL" clId="{F4C2286D-0DBE-4644-A538-34A6C903FB9C}" dt="2022-01-22T21:56:43.153" v="41761" actId="1076"/>
          <ac:spMkLst>
            <pc:docMk/>
            <pc:sldMk cId="11011729" sldId="1193"/>
            <ac:spMk id="9" creationId="{F0682B99-7A3B-4E01-91CA-67BE2E124324}"/>
          </ac:spMkLst>
        </pc:spChg>
        <pc:picChg chg="add mod">
          <ac:chgData name="Domonkos Márk" userId="5b754e74-2ec2-4aaf-b9f5-cf8f0656bdfa" providerId="ADAL" clId="{F4C2286D-0DBE-4644-A538-34A6C903FB9C}" dt="2022-01-22T21:56:30.482" v="41757" actId="1076"/>
          <ac:picMkLst>
            <pc:docMk/>
            <pc:sldMk cId="11011729" sldId="1193"/>
            <ac:picMk id="7" creationId="{D6C52D92-5A4A-49C8-BF24-F9C0F3AF452F}"/>
          </ac:picMkLst>
        </pc:picChg>
      </pc:sldChg>
      <pc:sldChg chg="modSp new mod">
        <pc:chgData name="Domonkos Márk" userId="5b754e74-2ec2-4aaf-b9f5-cf8f0656bdfa" providerId="ADAL" clId="{F4C2286D-0DBE-4644-A538-34A6C903FB9C}" dt="2022-01-22T21:57:32.847" v="41772" actId="20577"/>
        <pc:sldMkLst>
          <pc:docMk/>
          <pc:sldMk cId="3725450075" sldId="1194"/>
        </pc:sldMkLst>
        <pc:spChg chg="mod">
          <ac:chgData name="Domonkos Márk" userId="5b754e74-2ec2-4aaf-b9f5-cf8f0656bdfa" providerId="ADAL" clId="{F4C2286D-0DBE-4644-A538-34A6C903FB9C}" dt="2022-01-22T21:57:32.847" v="41772" actId="20577"/>
          <ac:spMkLst>
            <pc:docMk/>
            <pc:sldMk cId="3725450075" sldId="1194"/>
            <ac:spMk id="2" creationId="{09B09FB5-B7C2-42F6-B7DA-CEDE81ED6DBF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22:05:12.161" v="41810" actId="1076"/>
        <pc:sldMkLst>
          <pc:docMk/>
          <pc:sldMk cId="2385037284" sldId="1195"/>
        </pc:sldMkLst>
        <pc:spChg chg="del">
          <ac:chgData name="Domonkos Márk" userId="5b754e74-2ec2-4aaf-b9f5-cf8f0656bdfa" providerId="ADAL" clId="{F4C2286D-0DBE-4644-A538-34A6C903FB9C}" dt="2022-01-22T22:01:59.213" v="41798" actId="478"/>
          <ac:spMkLst>
            <pc:docMk/>
            <pc:sldMk cId="2385037284" sldId="1195"/>
            <ac:spMk id="2" creationId="{CE5E515E-3EB8-4CEE-9F8A-B2BF26C3F30F}"/>
          </ac:spMkLst>
        </pc:spChg>
        <pc:spChg chg="add mod">
          <ac:chgData name="Domonkos Márk" userId="5b754e74-2ec2-4aaf-b9f5-cf8f0656bdfa" providerId="ADAL" clId="{F4C2286D-0DBE-4644-A538-34A6C903FB9C}" dt="2022-01-22T22:02:07.233" v="41801" actId="1076"/>
          <ac:spMkLst>
            <pc:docMk/>
            <pc:sldMk cId="2385037284" sldId="1195"/>
            <ac:spMk id="7" creationId="{8ED1688E-0614-4719-93AB-A0AA6EAF0C12}"/>
          </ac:spMkLst>
        </pc:spChg>
        <pc:spChg chg="add mod">
          <ac:chgData name="Domonkos Márk" userId="5b754e74-2ec2-4aaf-b9f5-cf8f0656bdfa" providerId="ADAL" clId="{F4C2286D-0DBE-4644-A538-34A6C903FB9C}" dt="2022-01-22T22:02:03.233" v="41800" actId="1076"/>
          <ac:spMkLst>
            <pc:docMk/>
            <pc:sldMk cId="2385037284" sldId="1195"/>
            <ac:spMk id="8" creationId="{976295CF-60FC-4471-BE42-E7FF5BAE77E4}"/>
          </ac:spMkLst>
        </pc:spChg>
        <pc:spChg chg="add mod">
          <ac:chgData name="Domonkos Márk" userId="5b754e74-2ec2-4aaf-b9f5-cf8f0656bdfa" providerId="ADAL" clId="{F4C2286D-0DBE-4644-A538-34A6C903FB9C}" dt="2022-01-22T22:02:20.836" v="41805" actId="1076"/>
          <ac:spMkLst>
            <pc:docMk/>
            <pc:sldMk cId="2385037284" sldId="1195"/>
            <ac:spMk id="9" creationId="{64A3DDE6-35D6-46A3-A864-2D4F654D807A}"/>
          </ac:spMkLst>
        </pc:spChg>
        <pc:spChg chg="add mod">
          <ac:chgData name="Domonkos Márk" userId="5b754e74-2ec2-4aaf-b9f5-cf8f0656bdfa" providerId="ADAL" clId="{F4C2286D-0DBE-4644-A538-34A6C903FB9C}" dt="2022-01-22T22:02:17.980" v="41804" actId="1076"/>
          <ac:spMkLst>
            <pc:docMk/>
            <pc:sldMk cId="2385037284" sldId="1195"/>
            <ac:spMk id="10" creationId="{11B87EEE-AC9C-4AA0-B7A8-4881095F8964}"/>
          </ac:spMkLst>
        </pc:spChg>
        <pc:spChg chg="add mod">
          <ac:chgData name="Domonkos Márk" userId="5b754e74-2ec2-4aaf-b9f5-cf8f0656bdfa" providerId="ADAL" clId="{F4C2286D-0DBE-4644-A538-34A6C903FB9C}" dt="2022-01-22T22:02:36.191" v="41808" actId="14100"/>
          <ac:spMkLst>
            <pc:docMk/>
            <pc:sldMk cId="2385037284" sldId="1195"/>
            <ac:spMk id="11" creationId="{80B75F24-CF3B-4682-94D6-8DE401ED7B37}"/>
          </ac:spMkLst>
        </pc:spChg>
        <pc:spChg chg="add mod">
          <ac:chgData name="Domonkos Márk" userId="5b754e74-2ec2-4aaf-b9f5-cf8f0656bdfa" providerId="ADAL" clId="{F4C2286D-0DBE-4644-A538-34A6C903FB9C}" dt="2022-01-22T22:02:30.537" v="41806" actId="1076"/>
          <ac:spMkLst>
            <pc:docMk/>
            <pc:sldMk cId="2385037284" sldId="1195"/>
            <ac:spMk id="12" creationId="{A2E5A344-BD50-4B9B-ADCC-31C25357E856}"/>
          </ac:spMkLst>
        </pc:spChg>
        <pc:picChg chg="add mod">
          <ac:chgData name="Domonkos Márk" userId="5b754e74-2ec2-4aaf-b9f5-cf8f0656bdfa" providerId="ADAL" clId="{F4C2286D-0DBE-4644-A538-34A6C903FB9C}" dt="2022-01-22T22:05:12.161" v="41810" actId="1076"/>
          <ac:picMkLst>
            <pc:docMk/>
            <pc:sldMk cId="2385037284" sldId="1195"/>
            <ac:picMk id="13" creationId="{D6514229-FCE6-4D50-9C04-8754B11EFC91}"/>
          </ac:picMkLst>
        </pc:picChg>
      </pc:sldChg>
      <pc:sldChg chg="new del">
        <pc:chgData name="Domonkos Márk" userId="5b754e74-2ec2-4aaf-b9f5-cf8f0656bdfa" providerId="ADAL" clId="{F4C2286D-0DBE-4644-A538-34A6C903FB9C}" dt="2022-01-22T21:57:03.913" v="41764" actId="47"/>
        <pc:sldMkLst>
          <pc:docMk/>
          <pc:sldMk cId="3145818365" sldId="1195"/>
        </pc:sldMkLst>
      </pc:sldChg>
      <pc:sldChg chg="addSp delSp modSp new mod">
        <pc:chgData name="Domonkos Márk" userId="5b754e74-2ec2-4aaf-b9f5-cf8f0656bdfa" providerId="ADAL" clId="{F4C2286D-0DBE-4644-A538-34A6C903FB9C}" dt="2022-01-22T22:01:43.097" v="41795" actId="20577"/>
        <pc:sldMkLst>
          <pc:docMk/>
          <pc:sldMk cId="835503554" sldId="1196"/>
        </pc:sldMkLst>
        <pc:spChg chg="del">
          <ac:chgData name="Domonkos Márk" userId="5b754e74-2ec2-4aaf-b9f5-cf8f0656bdfa" providerId="ADAL" clId="{F4C2286D-0DBE-4644-A538-34A6C903FB9C}" dt="2022-01-22T22:01:28.786" v="41778" actId="478"/>
          <ac:spMkLst>
            <pc:docMk/>
            <pc:sldMk cId="835503554" sldId="1196"/>
            <ac:spMk id="2" creationId="{4137739B-048E-4F4A-A5ED-41E8942092AA}"/>
          </ac:spMkLst>
        </pc:spChg>
        <pc:spChg chg="mod">
          <ac:chgData name="Domonkos Márk" userId="5b754e74-2ec2-4aaf-b9f5-cf8f0656bdfa" providerId="ADAL" clId="{F4C2286D-0DBE-4644-A538-34A6C903FB9C}" dt="2022-01-22T22:01:43.097" v="41795" actId="20577"/>
          <ac:spMkLst>
            <pc:docMk/>
            <pc:sldMk cId="835503554" sldId="1196"/>
            <ac:spMk id="6" creationId="{1023652A-373B-4C04-BF16-DC47A290731C}"/>
          </ac:spMkLst>
        </pc:spChg>
        <pc:picChg chg="add mod">
          <ac:chgData name="Domonkos Márk" userId="5b754e74-2ec2-4aaf-b9f5-cf8f0656bdfa" providerId="ADAL" clId="{F4C2286D-0DBE-4644-A538-34A6C903FB9C}" dt="2022-01-22T22:01:26.817" v="41777" actId="1076"/>
          <ac:picMkLst>
            <pc:docMk/>
            <pc:sldMk cId="835503554" sldId="1196"/>
            <ac:picMk id="7" creationId="{4AECEC59-F855-4F77-A23B-246755DE267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2:06:17.555" v="41868" actId="1076"/>
        <pc:sldMkLst>
          <pc:docMk/>
          <pc:sldMk cId="530439543" sldId="1197"/>
        </pc:sldMkLst>
        <pc:spChg chg="del">
          <ac:chgData name="Domonkos Márk" userId="5b754e74-2ec2-4aaf-b9f5-cf8f0656bdfa" providerId="ADAL" clId="{F4C2286D-0DBE-4644-A538-34A6C903FB9C}" dt="2022-01-22T22:05:48.223" v="41858"/>
          <ac:spMkLst>
            <pc:docMk/>
            <pc:sldMk cId="530439543" sldId="1197"/>
            <ac:spMk id="2" creationId="{7305016D-4677-46F7-9924-2B9C328B52F8}"/>
          </ac:spMkLst>
        </pc:spChg>
        <pc:spChg chg="mod">
          <ac:chgData name="Domonkos Márk" userId="5b754e74-2ec2-4aaf-b9f5-cf8f0656bdfa" providerId="ADAL" clId="{F4C2286D-0DBE-4644-A538-34A6C903FB9C}" dt="2022-01-22T22:05:43.785" v="41857" actId="20577"/>
          <ac:spMkLst>
            <pc:docMk/>
            <pc:sldMk cId="530439543" sldId="1197"/>
            <ac:spMk id="6" creationId="{E7931D79-E0A6-4F25-8D43-F4E4239F87DB}"/>
          </ac:spMkLst>
        </pc:spChg>
        <pc:spChg chg="add mod">
          <ac:chgData name="Domonkos Márk" userId="5b754e74-2ec2-4aaf-b9f5-cf8f0656bdfa" providerId="ADAL" clId="{F4C2286D-0DBE-4644-A538-34A6C903FB9C}" dt="2022-01-22T22:06:17.555" v="41868" actId="1076"/>
          <ac:spMkLst>
            <pc:docMk/>
            <pc:sldMk cId="530439543" sldId="1197"/>
            <ac:spMk id="9" creationId="{F40BFC8E-B27E-4FE1-8AB8-9976C8CF0F1F}"/>
          </ac:spMkLst>
        </pc:spChg>
        <pc:picChg chg="add mod">
          <ac:chgData name="Domonkos Márk" userId="5b754e74-2ec2-4aaf-b9f5-cf8f0656bdfa" providerId="ADAL" clId="{F4C2286D-0DBE-4644-A538-34A6C903FB9C}" dt="2022-01-22T22:05:50.202" v="41859" actId="1076"/>
          <ac:picMkLst>
            <pc:docMk/>
            <pc:sldMk cId="530439543" sldId="1197"/>
            <ac:picMk id="7" creationId="{4C1E48AF-C91C-4120-9E52-67A88C2B226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2T22:12:24.285" v="42004" actId="255"/>
        <pc:sldMkLst>
          <pc:docMk/>
          <pc:sldMk cId="937868070" sldId="1198"/>
        </pc:sldMkLst>
        <pc:spChg chg="mod">
          <ac:chgData name="Domonkos Márk" userId="5b754e74-2ec2-4aaf-b9f5-cf8f0656bdfa" providerId="ADAL" clId="{F4C2286D-0DBE-4644-A538-34A6C903FB9C}" dt="2022-01-22T22:12:24.285" v="42004" actId="255"/>
          <ac:spMkLst>
            <pc:docMk/>
            <pc:sldMk cId="937868070" sldId="1198"/>
            <ac:spMk id="2" creationId="{093C32B4-92BE-4185-ADB0-198D64D6C279}"/>
          </ac:spMkLst>
        </pc:spChg>
        <pc:spChg chg="mod">
          <ac:chgData name="Domonkos Márk" userId="5b754e74-2ec2-4aaf-b9f5-cf8f0656bdfa" providerId="ADAL" clId="{F4C2286D-0DBE-4644-A538-34A6C903FB9C}" dt="2022-01-22T22:08:15.266" v="41877" actId="27636"/>
          <ac:spMkLst>
            <pc:docMk/>
            <pc:sldMk cId="937868070" sldId="1198"/>
            <ac:spMk id="6" creationId="{E786E8FF-A1ED-4912-ACA0-4F27BA9C0987}"/>
          </ac:spMkLst>
        </pc:spChg>
        <pc:spChg chg="add mod">
          <ac:chgData name="Domonkos Márk" userId="5b754e74-2ec2-4aaf-b9f5-cf8f0656bdfa" providerId="ADAL" clId="{F4C2286D-0DBE-4644-A538-34A6C903FB9C}" dt="2022-01-22T22:09:42.642" v="41923" actId="14100"/>
          <ac:spMkLst>
            <pc:docMk/>
            <pc:sldMk cId="937868070" sldId="1198"/>
            <ac:spMk id="10" creationId="{A5A71041-E8BD-47C1-A534-A43A8D70A9CB}"/>
          </ac:spMkLst>
        </pc:spChg>
        <pc:spChg chg="add mod">
          <ac:chgData name="Domonkos Márk" userId="5b754e74-2ec2-4aaf-b9f5-cf8f0656bdfa" providerId="ADAL" clId="{F4C2286D-0DBE-4644-A538-34A6C903FB9C}" dt="2022-01-22T22:09:35.649" v="41921" actId="20577"/>
          <ac:spMkLst>
            <pc:docMk/>
            <pc:sldMk cId="937868070" sldId="1198"/>
            <ac:spMk id="12" creationId="{0D11B0F3-4069-499E-B74B-7A1E555A9AB9}"/>
          </ac:spMkLst>
        </pc:spChg>
        <pc:picChg chg="add mod">
          <ac:chgData name="Domonkos Márk" userId="5b754e74-2ec2-4aaf-b9f5-cf8f0656bdfa" providerId="ADAL" clId="{F4C2286D-0DBE-4644-A538-34A6C903FB9C}" dt="2022-01-22T22:08:24.019" v="41879" actId="1076"/>
          <ac:picMkLst>
            <pc:docMk/>
            <pc:sldMk cId="937868070" sldId="1198"/>
            <ac:picMk id="7" creationId="{69EDC748-B7F7-418B-ACB9-242D7756DCD5}"/>
          </ac:picMkLst>
        </pc:picChg>
        <pc:picChg chg="add mod">
          <ac:chgData name="Domonkos Márk" userId="5b754e74-2ec2-4aaf-b9f5-cf8f0656bdfa" providerId="ADAL" clId="{F4C2286D-0DBE-4644-A538-34A6C903FB9C}" dt="2022-01-22T22:08:24.019" v="41879" actId="1076"/>
          <ac:picMkLst>
            <pc:docMk/>
            <pc:sldMk cId="937868070" sldId="1198"/>
            <ac:picMk id="8" creationId="{31DC882B-8E39-4322-92DD-EF3796D99629}"/>
          </ac:picMkLst>
        </pc:picChg>
      </pc:sldChg>
      <pc:sldChg chg="add">
        <pc:chgData name="Domonkos Márk" userId="5b754e74-2ec2-4aaf-b9f5-cf8f0656bdfa" providerId="ADAL" clId="{F4C2286D-0DBE-4644-A538-34A6C903FB9C}" dt="2022-01-22T22:06:43.589" v="41870"/>
        <pc:sldMkLst>
          <pc:docMk/>
          <pc:sldMk cId="3441538402" sldId="1199"/>
        </pc:sldMkLst>
      </pc:sldChg>
      <pc:sldChg chg="add del">
        <pc:chgData name="Domonkos Márk" userId="5b754e74-2ec2-4aaf-b9f5-cf8f0656bdfa" providerId="ADAL" clId="{F4C2286D-0DBE-4644-A538-34A6C903FB9C}" dt="2022-01-22T22:07:17.118" v="41872"/>
        <pc:sldMkLst>
          <pc:docMk/>
          <pc:sldMk cId="169512035" sldId="1200"/>
        </pc:sldMkLst>
      </pc:sldChg>
      <pc:sldChg chg="addSp modSp add mod">
        <pc:chgData name="Domonkos Márk" userId="5b754e74-2ec2-4aaf-b9f5-cf8f0656bdfa" providerId="ADAL" clId="{F4C2286D-0DBE-4644-A538-34A6C903FB9C}" dt="2022-01-22T22:07:41.552" v="41875" actId="1076"/>
        <pc:sldMkLst>
          <pc:docMk/>
          <pc:sldMk cId="3026449299" sldId="1200"/>
        </pc:sldMkLst>
        <pc:spChg chg="add mod">
          <ac:chgData name="Domonkos Márk" userId="5b754e74-2ec2-4aaf-b9f5-cf8f0656bdfa" providerId="ADAL" clId="{F4C2286D-0DBE-4644-A538-34A6C903FB9C}" dt="2022-01-22T22:07:41.552" v="41875" actId="1076"/>
          <ac:spMkLst>
            <pc:docMk/>
            <pc:sldMk cId="3026449299" sldId="1200"/>
            <ac:spMk id="28" creationId="{DFA7CD49-8E3D-4E52-8706-FDC73B9993E9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22:15:09.347" v="42060" actId="14100"/>
        <pc:sldMkLst>
          <pc:docMk/>
          <pc:sldMk cId="3790892055" sldId="1201"/>
        </pc:sldMkLst>
        <pc:spChg chg="del">
          <ac:chgData name="Domonkos Márk" userId="5b754e74-2ec2-4aaf-b9f5-cf8f0656bdfa" providerId="ADAL" clId="{F4C2286D-0DBE-4644-A538-34A6C903FB9C}" dt="2022-01-22T22:13:15.457" v="42007"/>
          <ac:spMkLst>
            <pc:docMk/>
            <pc:sldMk cId="3790892055" sldId="1201"/>
            <ac:spMk id="2" creationId="{211A7B26-0159-4D7E-9DFA-E520AEEDF753}"/>
          </ac:spMkLst>
        </pc:spChg>
        <pc:spChg chg="mod">
          <ac:chgData name="Domonkos Márk" userId="5b754e74-2ec2-4aaf-b9f5-cf8f0656bdfa" providerId="ADAL" clId="{F4C2286D-0DBE-4644-A538-34A6C903FB9C}" dt="2022-01-22T22:13:21.871" v="42025" actId="20577"/>
          <ac:spMkLst>
            <pc:docMk/>
            <pc:sldMk cId="3790892055" sldId="1201"/>
            <ac:spMk id="6" creationId="{104C5CAD-754F-4055-917F-0750784C6AB1}"/>
          </ac:spMkLst>
        </pc:spChg>
        <pc:spChg chg="mod">
          <ac:chgData name="Domonkos Márk" userId="5b754e74-2ec2-4aaf-b9f5-cf8f0656bdfa" providerId="ADAL" clId="{F4C2286D-0DBE-4644-A538-34A6C903FB9C}" dt="2022-01-22T22:13:31.997" v="42029"/>
          <ac:spMkLst>
            <pc:docMk/>
            <pc:sldMk cId="3790892055" sldId="1201"/>
            <ac:spMk id="9" creationId="{B297B9B1-369A-4FB2-B0B6-CC3BAF7A0C20}"/>
          </ac:spMkLst>
        </pc:spChg>
        <pc:spChg chg="mod">
          <ac:chgData name="Domonkos Márk" userId="5b754e74-2ec2-4aaf-b9f5-cf8f0656bdfa" providerId="ADAL" clId="{F4C2286D-0DBE-4644-A538-34A6C903FB9C}" dt="2022-01-22T22:13:31.997" v="42029"/>
          <ac:spMkLst>
            <pc:docMk/>
            <pc:sldMk cId="3790892055" sldId="1201"/>
            <ac:spMk id="10" creationId="{1E39AA41-A573-4C38-BFA2-779067CBFD86}"/>
          </ac:spMkLst>
        </pc:spChg>
        <pc:spChg chg="add mod">
          <ac:chgData name="Domonkos Márk" userId="5b754e74-2ec2-4aaf-b9f5-cf8f0656bdfa" providerId="ADAL" clId="{F4C2286D-0DBE-4644-A538-34A6C903FB9C}" dt="2022-01-22T22:15:02.781" v="42058" actId="255"/>
          <ac:spMkLst>
            <pc:docMk/>
            <pc:sldMk cId="3790892055" sldId="1201"/>
            <ac:spMk id="12" creationId="{3E93A6B4-8ABC-4EC9-BC3E-62000F33755A}"/>
          </ac:spMkLst>
        </pc:spChg>
        <pc:spChg chg="add mod">
          <ac:chgData name="Domonkos Márk" userId="5b754e74-2ec2-4aaf-b9f5-cf8f0656bdfa" providerId="ADAL" clId="{F4C2286D-0DBE-4644-A538-34A6C903FB9C}" dt="2022-01-22T22:15:09.347" v="42060" actId="14100"/>
          <ac:spMkLst>
            <pc:docMk/>
            <pc:sldMk cId="3790892055" sldId="1201"/>
            <ac:spMk id="13" creationId="{676FA582-AC9F-4996-B065-194C4F8A9377}"/>
          </ac:spMkLst>
        </pc:spChg>
        <pc:grpChg chg="add mod">
          <ac:chgData name="Domonkos Márk" userId="5b754e74-2ec2-4aaf-b9f5-cf8f0656bdfa" providerId="ADAL" clId="{F4C2286D-0DBE-4644-A538-34A6C903FB9C}" dt="2022-01-22T22:13:44.443" v="42034" actId="14100"/>
          <ac:grpSpMkLst>
            <pc:docMk/>
            <pc:sldMk cId="3790892055" sldId="1201"/>
            <ac:grpSpMk id="8" creationId="{E95DEE11-9B51-40D9-8B38-54F05D90B710}"/>
          </ac:grpSpMkLst>
        </pc:grpChg>
        <pc:picChg chg="add mod">
          <ac:chgData name="Domonkos Márk" userId="5b754e74-2ec2-4aaf-b9f5-cf8f0656bdfa" providerId="ADAL" clId="{F4C2286D-0DBE-4644-A538-34A6C903FB9C}" dt="2022-01-22T22:13:39.182" v="42032" actId="14100"/>
          <ac:picMkLst>
            <pc:docMk/>
            <pc:sldMk cId="3790892055" sldId="1201"/>
            <ac:picMk id="7" creationId="{E98D1A70-AEDE-46E4-910E-256A84E89353}"/>
          </ac:picMkLst>
        </pc:picChg>
      </pc:sldChg>
      <pc:sldChg chg="add">
        <pc:chgData name="Domonkos Márk" userId="5b754e74-2ec2-4aaf-b9f5-cf8f0656bdfa" providerId="ADAL" clId="{F4C2286D-0DBE-4644-A538-34A6C903FB9C}" dt="2022-01-22T22:12:53.397" v="42006"/>
        <pc:sldMkLst>
          <pc:docMk/>
          <pc:sldMk cId="2998249772" sldId="1202"/>
        </pc:sldMkLst>
      </pc:sldChg>
      <pc:sldChg chg="addSp delSp modSp new mod">
        <pc:chgData name="Domonkos Márk" userId="5b754e74-2ec2-4aaf-b9f5-cf8f0656bdfa" providerId="ADAL" clId="{F4C2286D-0DBE-4644-A538-34A6C903FB9C}" dt="2022-01-22T22:15:50.264" v="42091" actId="207"/>
        <pc:sldMkLst>
          <pc:docMk/>
          <pc:sldMk cId="744183515" sldId="1203"/>
        </pc:sldMkLst>
        <pc:spChg chg="del">
          <ac:chgData name="Domonkos Márk" userId="5b754e74-2ec2-4aaf-b9f5-cf8f0656bdfa" providerId="ADAL" clId="{F4C2286D-0DBE-4644-A538-34A6C903FB9C}" dt="2022-01-22T22:15:30.546" v="42082"/>
          <ac:spMkLst>
            <pc:docMk/>
            <pc:sldMk cId="744183515" sldId="1203"/>
            <ac:spMk id="2" creationId="{FED6C4B0-8F0D-4195-BB70-E35E1440EBAE}"/>
          </ac:spMkLst>
        </pc:spChg>
        <pc:spChg chg="mod">
          <ac:chgData name="Domonkos Márk" userId="5b754e74-2ec2-4aaf-b9f5-cf8f0656bdfa" providerId="ADAL" clId="{F4C2286D-0DBE-4644-A538-34A6C903FB9C}" dt="2022-01-22T22:15:26.423" v="42081" actId="20577"/>
          <ac:spMkLst>
            <pc:docMk/>
            <pc:sldMk cId="744183515" sldId="1203"/>
            <ac:spMk id="6" creationId="{6BA4C4F4-0A62-4A7D-A0DB-E1D9DFBF50D9}"/>
          </ac:spMkLst>
        </pc:spChg>
        <pc:spChg chg="add mod">
          <ac:chgData name="Domonkos Márk" userId="5b754e74-2ec2-4aaf-b9f5-cf8f0656bdfa" providerId="ADAL" clId="{F4C2286D-0DBE-4644-A538-34A6C903FB9C}" dt="2022-01-22T22:15:50.264" v="42091" actId="207"/>
          <ac:spMkLst>
            <pc:docMk/>
            <pc:sldMk cId="744183515" sldId="1203"/>
            <ac:spMk id="9" creationId="{B9408E86-D90C-45BF-A6C8-D9E1981AF4E6}"/>
          </ac:spMkLst>
        </pc:spChg>
        <pc:picChg chg="add mod">
          <ac:chgData name="Domonkos Márk" userId="5b754e74-2ec2-4aaf-b9f5-cf8f0656bdfa" providerId="ADAL" clId="{F4C2286D-0DBE-4644-A538-34A6C903FB9C}" dt="2022-01-22T22:15:34.864" v="42085" actId="1076"/>
          <ac:picMkLst>
            <pc:docMk/>
            <pc:sldMk cId="744183515" sldId="1203"/>
            <ac:picMk id="7" creationId="{7B02CA04-E4BC-4DEE-B661-AAC47AD81DB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2:17:51.923" v="42110" actId="1076"/>
        <pc:sldMkLst>
          <pc:docMk/>
          <pc:sldMk cId="3867366549" sldId="1204"/>
        </pc:sldMkLst>
        <pc:spChg chg="del">
          <ac:chgData name="Domonkos Márk" userId="5b754e74-2ec2-4aaf-b9f5-cf8f0656bdfa" providerId="ADAL" clId="{F4C2286D-0DBE-4644-A538-34A6C903FB9C}" dt="2022-01-22T22:17:35.673" v="42105" actId="478"/>
          <ac:spMkLst>
            <pc:docMk/>
            <pc:sldMk cId="3867366549" sldId="1204"/>
            <ac:spMk id="2" creationId="{19DD48A4-BAB7-4AB7-BCC4-D3941E0C5505}"/>
          </ac:spMkLst>
        </pc:spChg>
        <pc:spChg chg="mod">
          <ac:chgData name="Domonkos Márk" userId="5b754e74-2ec2-4aaf-b9f5-cf8f0656bdfa" providerId="ADAL" clId="{F4C2286D-0DBE-4644-A538-34A6C903FB9C}" dt="2022-01-22T22:17:25.231" v="42102" actId="20577"/>
          <ac:spMkLst>
            <pc:docMk/>
            <pc:sldMk cId="3867366549" sldId="1204"/>
            <ac:spMk id="6" creationId="{9AD83BDA-9916-4A09-8612-5A359C06F111}"/>
          </ac:spMkLst>
        </pc:spChg>
        <pc:spChg chg="add mod">
          <ac:chgData name="Domonkos Márk" userId="5b754e74-2ec2-4aaf-b9f5-cf8f0656bdfa" providerId="ADAL" clId="{F4C2286D-0DBE-4644-A538-34A6C903FB9C}" dt="2022-01-22T22:17:51.923" v="42110" actId="1076"/>
          <ac:spMkLst>
            <pc:docMk/>
            <pc:sldMk cId="3867366549" sldId="1204"/>
            <ac:spMk id="7" creationId="{CEF4EAFC-D4BB-45C6-ACD4-40F4D6D493D3}"/>
          </ac:spMkLst>
        </pc:spChg>
        <pc:spChg chg="add mod">
          <ac:chgData name="Domonkos Márk" userId="5b754e74-2ec2-4aaf-b9f5-cf8f0656bdfa" providerId="ADAL" clId="{F4C2286D-0DBE-4644-A538-34A6C903FB9C}" dt="2022-01-22T22:17:48.576" v="42109" actId="1076"/>
          <ac:spMkLst>
            <pc:docMk/>
            <pc:sldMk cId="3867366549" sldId="1204"/>
            <ac:spMk id="8" creationId="{0ADF8DED-6520-4B31-9910-05804633D53B}"/>
          </ac:spMkLst>
        </pc:spChg>
        <pc:spChg chg="add mod">
          <ac:chgData name="Domonkos Márk" userId="5b754e74-2ec2-4aaf-b9f5-cf8f0656bdfa" providerId="ADAL" clId="{F4C2286D-0DBE-4644-A538-34A6C903FB9C}" dt="2022-01-22T22:17:44.150" v="42108" actId="1076"/>
          <ac:spMkLst>
            <pc:docMk/>
            <pc:sldMk cId="3867366549" sldId="1204"/>
            <ac:spMk id="9" creationId="{BDD43E4A-A49B-4CA1-BBF4-D07DA7AA6708}"/>
          </ac:spMkLst>
        </pc:spChg>
        <pc:picChg chg="add mod">
          <ac:chgData name="Domonkos Márk" userId="5b754e74-2ec2-4aaf-b9f5-cf8f0656bdfa" providerId="ADAL" clId="{F4C2286D-0DBE-4644-A538-34A6C903FB9C}" dt="2022-01-22T22:17:51.923" v="42110" actId="1076"/>
          <ac:picMkLst>
            <pc:docMk/>
            <pc:sldMk cId="3867366549" sldId="1204"/>
            <ac:picMk id="10" creationId="{7B85AAE4-148B-4058-8860-FB4E5E3EEE0D}"/>
          </ac:picMkLst>
        </pc:picChg>
        <pc:picChg chg="add mod">
          <ac:chgData name="Domonkos Márk" userId="5b754e74-2ec2-4aaf-b9f5-cf8f0656bdfa" providerId="ADAL" clId="{F4C2286D-0DBE-4644-A538-34A6C903FB9C}" dt="2022-01-22T22:17:48.576" v="42109" actId="1076"/>
          <ac:picMkLst>
            <pc:docMk/>
            <pc:sldMk cId="3867366549" sldId="1204"/>
            <ac:picMk id="11" creationId="{96CF9EED-A00D-40A5-99D3-9334BEC90C5B}"/>
          </ac:picMkLst>
        </pc:picChg>
        <pc:picChg chg="add mod">
          <ac:chgData name="Domonkos Márk" userId="5b754e74-2ec2-4aaf-b9f5-cf8f0656bdfa" providerId="ADAL" clId="{F4C2286D-0DBE-4644-A538-34A6C903FB9C}" dt="2022-01-22T22:17:51.923" v="42110" actId="1076"/>
          <ac:picMkLst>
            <pc:docMk/>
            <pc:sldMk cId="3867366549" sldId="1204"/>
            <ac:picMk id="12" creationId="{65357EF8-665B-4583-8142-F035C2721D70}"/>
          </ac:picMkLst>
        </pc:picChg>
        <pc:picChg chg="add mod">
          <ac:chgData name="Domonkos Márk" userId="5b754e74-2ec2-4aaf-b9f5-cf8f0656bdfa" providerId="ADAL" clId="{F4C2286D-0DBE-4644-A538-34A6C903FB9C}" dt="2022-01-22T22:17:48.576" v="42109" actId="1076"/>
          <ac:picMkLst>
            <pc:docMk/>
            <pc:sldMk cId="3867366549" sldId="1204"/>
            <ac:picMk id="13" creationId="{AF690D29-F2D5-4DC7-B761-6C3C98527134}"/>
          </ac:picMkLst>
        </pc:picChg>
      </pc:sldChg>
      <pc:sldChg chg="add">
        <pc:chgData name="Domonkos Márk" userId="5b754e74-2ec2-4aaf-b9f5-cf8f0656bdfa" providerId="ADAL" clId="{F4C2286D-0DBE-4644-A538-34A6C903FB9C}" dt="2022-01-22T22:16:23.662" v="42093"/>
        <pc:sldMkLst>
          <pc:docMk/>
          <pc:sldMk cId="3081687648" sldId="1205"/>
        </pc:sldMkLst>
      </pc:sldChg>
      <pc:sldChg chg="add">
        <pc:chgData name="Domonkos Márk" userId="5b754e74-2ec2-4aaf-b9f5-cf8f0656bdfa" providerId="ADAL" clId="{F4C2286D-0DBE-4644-A538-34A6C903FB9C}" dt="2022-01-22T22:16:45.599" v="42094"/>
        <pc:sldMkLst>
          <pc:docMk/>
          <pc:sldMk cId="3016019250" sldId="1206"/>
        </pc:sldMkLst>
      </pc:sldChg>
      <pc:sldChg chg="addSp delSp modSp new mod">
        <pc:chgData name="Domonkos Márk" userId="5b754e74-2ec2-4aaf-b9f5-cf8f0656bdfa" providerId="ADAL" clId="{F4C2286D-0DBE-4644-A538-34A6C903FB9C}" dt="2022-01-22T22:19:16.976" v="42130" actId="1076"/>
        <pc:sldMkLst>
          <pc:docMk/>
          <pc:sldMk cId="692987742" sldId="1207"/>
        </pc:sldMkLst>
        <pc:spChg chg="del">
          <ac:chgData name="Domonkos Márk" userId="5b754e74-2ec2-4aaf-b9f5-cf8f0656bdfa" providerId="ADAL" clId="{F4C2286D-0DBE-4644-A538-34A6C903FB9C}" dt="2022-01-22T22:19:01.635" v="42125" actId="478"/>
          <ac:spMkLst>
            <pc:docMk/>
            <pc:sldMk cId="692987742" sldId="1207"/>
            <ac:spMk id="2" creationId="{0E90BC97-2612-4CA6-BE66-312643031043}"/>
          </ac:spMkLst>
        </pc:spChg>
        <pc:spChg chg="mod">
          <ac:chgData name="Domonkos Márk" userId="5b754e74-2ec2-4aaf-b9f5-cf8f0656bdfa" providerId="ADAL" clId="{F4C2286D-0DBE-4644-A538-34A6C903FB9C}" dt="2022-01-22T22:18:48.849" v="42122" actId="113"/>
          <ac:spMkLst>
            <pc:docMk/>
            <pc:sldMk cId="692987742" sldId="1207"/>
            <ac:spMk id="6" creationId="{2E27B16C-8B9C-4E6B-A635-F5A843231907}"/>
          </ac:spMkLst>
        </pc:spChg>
        <pc:spChg chg="add mod">
          <ac:chgData name="Domonkos Márk" userId="5b754e74-2ec2-4aaf-b9f5-cf8f0656bdfa" providerId="ADAL" clId="{F4C2286D-0DBE-4644-A538-34A6C903FB9C}" dt="2022-01-22T22:18:59.737" v="42124" actId="1076"/>
          <ac:spMkLst>
            <pc:docMk/>
            <pc:sldMk cId="692987742" sldId="1207"/>
            <ac:spMk id="7" creationId="{653F3A68-EE7D-44CE-98FE-F59F542FB436}"/>
          </ac:spMkLst>
        </pc:spChg>
        <pc:spChg chg="add mod">
          <ac:chgData name="Domonkos Márk" userId="5b754e74-2ec2-4aaf-b9f5-cf8f0656bdfa" providerId="ADAL" clId="{F4C2286D-0DBE-4644-A538-34A6C903FB9C}" dt="2022-01-22T22:18:59.737" v="42124" actId="1076"/>
          <ac:spMkLst>
            <pc:docMk/>
            <pc:sldMk cId="692987742" sldId="1207"/>
            <ac:spMk id="8" creationId="{70B2829E-2F3F-42CC-8FBA-07BD7DCC06D5}"/>
          </ac:spMkLst>
        </pc:spChg>
        <pc:spChg chg="add mod">
          <ac:chgData name="Domonkos Márk" userId="5b754e74-2ec2-4aaf-b9f5-cf8f0656bdfa" providerId="ADAL" clId="{F4C2286D-0DBE-4644-A538-34A6C903FB9C}" dt="2022-01-22T22:19:16.976" v="42130" actId="1076"/>
          <ac:spMkLst>
            <pc:docMk/>
            <pc:sldMk cId="692987742" sldId="1207"/>
            <ac:spMk id="9" creationId="{903C35C1-25D0-467A-9170-7EA697842909}"/>
          </ac:spMkLst>
        </pc:spChg>
        <pc:picChg chg="add mod">
          <ac:chgData name="Domonkos Márk" userId="5b754e74-2ec2-4aaf-b9f5-cf8f0656bdfa" providerId="ADAL" clId="{F4C2286D-0DBE-4644-A538-34A6C903FB9C}" dt="2022-01-22T22:18:59.737" v="42124" actId="1076"/>
          <ac:picMkLst>
            <pc:docMk/>
            <pc:sldMk cId="692987742" sldId="1207"/>
            <ac:picMk id="10" creationId="{3386DF1A-BFD3-4AFD-B5C4-A704584F76F9}"/>
          </ac:picMkLst>
        </pc:picChg>
        <pc:picChg chg="add mod">
          <ac:chgData name="Domonkos Márk" userId="5b754e74-2ec2-4aaf-b9f5-cf8f0656bdfa" providerId="ADAL" clId="{F4C2286D-0DBE-4644-A538-34A6C903FB9C}" dt="2022-01-22T22:18:59.737" v="42124" actId="1076"/>
          <ac:picMkLst>
            <pc:docMk/>
            <pc:sldMk cId="692987742" sldId="1207"/>
            <ac:picMk id="11" creationId="{B7CEB9FB-76FA-4D29-9539-5BD8D6D8DAD1}"/>
          </ac:picMkLst>
        </pc:picChg>
        <pc:picChg chg="add mod">
          <ac:chgData name="Domonkos Márk" userId="5b754e74-2ec2-4aaf-b9f5-cf8f0656bdfa" providerId="ADAL" clId="{F4C2286D-0DBE-4644-A538-34A6C903FB9C}" dt="2022-01-22T22:18:59.737" v="42124" actId="1076"/>
          <ac:picMkLst>
            <pc:docMk/>
            <pc:sldMk cId="692987742" sldId="1207"/>
            <ac:picMk id="12" creationId="{80513B01-3C27-495E-B253-25BF3F98A857}"/>
          </ac:picMkLst>
        </pc:picChg>
        <pc:picChg chg="add mod">
          <ac:chgData name="Domonkos Márk" userId="5b754e74-2ec2-4aaf-b9f5-cf8f0656bdfa" providerId="ADAL" clId="{F4C2286D-0DBE-4644-A538-34A6C903FB9C}" dt="2022-01-22T22:18:59.737" v="42124" actId="1076"/>
          <ac:picMkLst>
            <pc:docMk/>
            <pc:sldMk cId="692987742" sldId="1207"/>
            <ac:picMk id="13" creationId="{DC0DBBC9-F1F8-4ABC-BBF9-D81F3BD95DE8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2T22:21:08.377" v="42149" actId="12"/>
        <pc:sldMkLst>
          <pc:docMk/>
          <pc:sldMk cId="1083923740" sldId="1208"/>
        </pc:sldMkLst>
        <pc:spChg chg="del">
          <ac:chgData name="Domonkos Márk" userId="5b754e74-2ec2-4aaf-b9f5-cf8f0656bdfa" providerId="ADAL" clId="{F4C2286D-0DBE-4644-A538-34A6C903FB9C}" dt="2022-01-22T22:20:10.367" v="42136" actId="478"/>
          <ac:spMkLst>
            <pc:docMk/>
            <pc:sldMk cId="1083923740" sldId="1208"/>
            <ac:spMk id="2" creationId="{9309FD7E-540A-487A-A790-1D49579AEF98}"/>
          </ac:spMkLst>
        </pc:spChg>
        <pc:spChg chg="mod">
          <ac:chgData name="Domonkos Márk" userId="5b754e74-2ec2-4aaf-b9f5-cf8f0656bdfa" providerId="ADAL" clId="{F4C2286D-0DBE-4644-A538-34A6C903FB9C}" dt="2022-01-22T22:19:53.834" v="42133" actId="27636"/>
          <ac:spMkLst>
            <pc:docMk/>
            <pc:sldMk cId="1083923740" sldId="1208"/>
            <ac:spMk id="6" creationId="{7112541F-254C-4436-8EEF-73C7694DB4A1}"/>
          </ac:spMkLst>
        </pc:spChg>
        <pc:spChg chg="add mod">
          <ac:chgData name="Domonkos Márk" userId="5b754e74-2ec2-4aaf-b9f5-cf8f0656bdfa" providerId="ADAL" clId="{F4C2286D-0DBE-4644-A538-34A6C903FB9C}" dt="2022-01-22T22:21:02.984" v="42147" actId="207"/>
          <ac:spMkLst>
            <pc:docMk/>
            <pc:sldMk cId="1083923740" sldId="1208"/>
            <ac:spMk id="10" creationId="{E9E5B4CA-E075-4A8C-A3E5-A3BAD702EE64}"/>
          </ac:spMkLst>
        </pc:spChg>
        <pc:spChg chg="add mod">
          <ac:chgData name="Domonkos Márk" userId="5b754e74-2ec2-4aaf-b9f5-cf8f0656bdfa" providerId="ADAL" clId="{F4C2286D-0DBE-4644-A538-34A6C903FB9C}" dt="2022-01-22T22:21:08.377" v="42149" actId="12"/>
          <ac:spMkLst>
            <pc:docMk/>
            <pc:sldMk cId="1083923740" sldId="1208"/>
            <ac:spMk id="12" creationId="{1C52E1DD-667A-4791-A1CB-C789A53CAB86}"/>
          </ac:spMkLst>
        </pc:spChg>
        <pc:picChg chg="add mod">
          <ac:chgData name="Domonkos Márk" userId="5b754e74-2ec2-4aaf-b9f5-cf8f0656bdfa" providerId="ADAL" clId="{F4C2286D-0DBE-4644-A538-34A6C903FB9C}" dt="2022-01-22T22:20:06.766" v="42135" actId="1076"/>
          <ac:picMkLst>
            <pc:docMk/>
            <pc:sldMk cId="1083923740" sldId="1208"/>
            <ac:picMk id="7" creationId="{B6CF661F-7E26-4C91-B43B-4A427CE32E7F}"/>
          </ac:picMkLst>
        </pc:picChg>
        <pc:picChg chg="add mod">
          <ac:chgData name="Domonkos Márk" userId="5b754e74-2ec2-4aaf-b9f5-cf8f0656bdfa" providerId="ADAL" clId="{F4C2286D-0DBE-4644-A538-34A6C903FB9C}" dt="2022-01-22T22:20:15.102" v="42137" actId="1076"/>
          <ac:picMkLst>
            <pc:docMk/>
            <pc:sldMk cId="1083923740" sldId="1208"/>
            <ac:picMk id="8" creationId="{299C0E73-5AA8-464E-BDFD-CE30C0D9114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2:31:00.558" v="42336" actId="1076"/>
        <pc:sldMkLst>
          <pc:docMk/>
          <pc:sldMk cId="4017754299" sldId="1209"/>
        </pc:sldMkLst>
        <pc:spChg chg="del">
          <ac:chgData name="Domonkos Márk" userId="5b754e74-2ec2-4aaf-b9f5-cf8f0656bdfa" providerId="ADAL" clId="{F4C2286D-0DBE-4644-A538-34A6C903FB9C}" dt="2022-01-22T22:21:48.170" v="42159" actId="478"/>
          <ac:spMkLst>
            <pc:docMk/>
            <pc:sldMk cId="4017754299" sldId="1209"/>
            <ac:spMk id="2" creationId="{494E595A-845C-4631-9A51-DA96F640E7BC}"/>
          </ac:spMkLst>
        </pc:spChg>
        <pc:spChg chg="mod">
          <ac:chgData name="Domonkos Márk" userId="5b754e74-2ec2-4aaf-b9f5-cf8f0656bdfa" providerId="ADAL" clId="{F4C2286D-0DBE-4644-A538-34A6C903FB9C}" dt="2022-01-22T22:21:30.402" v="42156" actId="20577"/>
          <ac:spMkLst>
            <pc:docMk/>
            <pc:sldMk cId="4017754299" sldId="1209"/>
            <ac:spMk id="6" creationId="{1E8C32D6-1EA2-475E-AC55-EB62FC830710}"/>
          </ac:spMkLst>
        </pc:spChg>
        <pc:spChg chg="add mod">
          <ac:chgData name="Domonkos Márk" userId="5b754e74-2ec2-4aaf-b9f5-cf8f0656bdfa" providerId="ADAL" clId="{F4C2286D-0DBE-4644-A538-34A6C903FB9C}" dt="2022-01-22T22:22:05.062" v="42168" actId="14100"/>
          <ac:spMkLst>
            <pc:docMk/>
            <pc:sldMk cId="4017754299" sldId="1209"/>
            <ac:spMk id="8" creationId="{E58261CC-3AC2-4087-B706-88150580B4E2}"/>
          </ac:spMkLst>
        </pc:spChg>
        <pc:spChg chg="add mod">
          <ac:chgData name="Domonkos Márk" userId="5b754e74-2ec2-4aaf-b9f5-cf8f0656bdfa" providerId="ADAL" clId="{F4C2286D-0DBE-4644-A538-34A6C903FB9C}" dt="2022-01-22T22:22:21.642" v="42173" actId="1076"/>
          <ac:spMkLst>
            <pc:docMk/>
            <pc:sldMk cId="4017754299" sldId="1209"/>
            <ac:spMk id="10" creationId="{7B9F0652-B396-4951-A31C-12D0DEBFDBA3}"/>
          </ac:spMkLst>
        </pc:spChg>
        <pc:spChg chg="add mod">
          <ac:chgData name="Domonkos Márk" userId="5b754e74-2ec2-4aaf-b9f5-cf8f0656bdfa" providerId="ADAL" clId="{F4C2286D-0DBE-4644-A538-34A6C903FB9C}" dt="2022-01-22T22:22:43.374" v="42181" actId="1076"/>
          <ac:spMkLst>
            <pc:docMk/>
            <pc:sldMk cId="4017754299" sldId="1209"/>
            <ac:spMk id="12" creationId="{8BF7861E-B751-4F53-9458-FA2D276750BE}"/>
          </ac:spMkLst>
        </pc:spChg>
        <pc:picChg chg="add del mod">
          <ac:chgData name="Domonkos Márk" userId="5b754e74-2ec2-4aaf-b9f5-cf8f0656bdfa" providerId="ADAL" clId="{F4C2286D-0DBE-4644-A538-34A6C903FB9C}" dt="2022-01-22T22:30:42.971" v="42328" actId="478"/>
          <ac:picMkLst>
            <pc:docMk/>
            <pc:sldMk cId="4017754299" sldId="1209"/>
            <ac:picMk id="7" creationId="{F52A3494-18FB-4350-A358-212D89F1B569}"/>
          </ac:picMkLst>
        </pc:picChg>
        <pc:picChg chg="add del mod">
          <ac:chgData name="Domonkos Márk" userId="5b754e74-2ec2-4aaf-b9f5-cf8f0656bdfa" providerId="ADAL" clId="{F4C2286D-0DBE-4644-A538-34A6C903FB9C}" dt="2022-01-22T22:30:43.734" v="42329" actId="478"/>
          <ac:picMkLst>
            <pc:docMk/>
            <pc:sldMk cId="4017754299" sldId="1209"/>
            <ac:picMk id="9" creationId="{1500436D-80E9-48D8-BECC-E63DF716FDAF}"/>
          </ac:picMkLst>
        </pc:picChg>
        <pc:picChg chg="add mod">
          <ac:chgData name="Domonkos Márk" userId="5b754e74-2ec2-4aaf-b9f5-cf8f0656bdfa" providerId="ADAL" clId="{F4C2286D-0DBE-4644-A538-34A6C903FB9C}" dt="2022-01-22T22:31:00.558" v="42336" actId="1076"/>
          <ac:picMkLst>
            <pc:docMk/>
            <pc:sldMk cId="4017754299" sldId="1209"/>
            <ac:picMk id="13" creationId="{50F03CB7-3471-4352-BB53-B0136B643C78}"/>
          </ac:picMkLst>
        </pc:picChg>
        <pc:picChg chg="add mod">
          <ac:chgData name="Domonkos Márk" userId="5b754e74-2ec2-4aaf-b9f5-cf8f0656bdfa" providerId="ADAL" clId="{F4C2286D-0DBE-4644-A538-34A6C903FB9C}" dt="2022-01-22T22:30:56.502" v="42334" actId="1076"/>
          <ac:picMkLst>
            <pc:docMk/>
            <pc:sldMk cId="4017754299" sldId="1209"/>
            <ac:picMk id="14" creationId="{137A176D-6F44-4FCA-9EDD-B68B356F0A4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2:23:06.216" v="42184"/>
        <pc:sldMkLst>
          <pc:docMk/>
          <pc:sldMk cId="614604437" sldId="1210"/>
        </pc:sldMkLst>
        <pc:spChg chg="del">
          <ac:chgData name="Domonkos Márk" userId="5b754e74-2ec2-4aaf-b9f5-cf8f0656bdfa" providerId="ADAL" clId="{F4C2286D-0DBE-4644-A538-34A6C903FB9C}" dt="2022-01-22T22:22:55.895" v="42183"/>
          <ac:spMkLst>
            <pc:docMk/>
            <pc:sldMk cId="614604437" sldId="1210"/>
            <ac:spMk id="2" creationId="{73B92CD8-C073-41A8-BB64-7D8FFECC956E}"/>
          </ac:spMkLst>
        </pc:spChg>
        <pc:spChg chg="mod">
          <ac:chgData name="Domonkos Márk" userId="5b754e74-2ec2-4aaf-b9f5-cf8f0656bdfa" providerId="ADAL" clId="{F4C2286D-0DBE-4644-A538-34A6C903FB9C}" dt="2022-01-22T22:23:06.216" v="42184"/>
          <ac:spMkLst>
            <pc:docMk/>
            <pc:sldMk cId="614604437" sldId="1210"/>
            <ac:spMk id="6" creationId="{C2E672D4-E335-4763-8FBC-F1874025A2AE}"/>
          </ac:spMkLst>
        </pc:spChg>
        <pc:picChg chg="add mod">
          <ac:chgData name="Domonkos Márk" userId="5b754e74-2ec2-4aaf-b9f5-cf8f0656bdfa" providerId="ADAL" clId="{F4C2286D-0DBE-4644-A538-34A6C903FB9C}" dt="2022-01-22T22:22:55.895" v="42183"/>
          <ac:picMkLst>
            <pc:docMk/>
            <pc:sldMk cId="614604437" sldId="1210"/>
            <ac:picMk id="7" creationId="{810AA2F9-8CB2-4E3F-95CC-96E7371DA71A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2T22:23:31.465" v="42191" actId="20577"/>
        <pc:sldMkLst>
          <pc:docMk/>
          <pc:sldMk cId="392283205" sldId="1211"/>
        </pc:sldMkLst>
        <pc:spChg chg="del">
          <ac:chgData name="Domonkos Márk" userId="5b754e74-2ec2-4aaf-b9f5-cf8f0656bdfa" providerId="ADAL" clId="{F4C2286D-0DBE-4644-A538-34A6C903FB9C}" dt="2022-01-22T22:23:17.454" v="42186"/>
          <ac:spMkLst>
            <pc:docMk/>
            <pc:sldMk cId="392283205" sldId="1211"/>
            <ac:spMk id="2" creationId="{F2428858-3D06-401C-A980-01ABED4E1657}"/>
          </ac:spMkLst>
        </pc:spChg>
        <pc:spChg chg="mod">
          <ac:chgData name="Domonkos Márk" userId="5b754e74-2ec2-4aaf-b9f5-cf8f0656bdfa" providerId="ADAL" clId="{F4C2286D-0DBE-4644-A538-34A6C903FB9C}" dt="2022-01-22T22:23:31.465" v="42191" actId="20577"/>
          <ac:spMkLst>
            <pc:docMk/>
            <pc:sldMk cId="392283205" sldId="1211"/>
            <ac:spMk id="6" creationId="{CBE93A35-3C5F-489F-BCBD-7B657050939B}"/>
          </ac:spMkLst>
        </pc:spChg>
        <pc:picChg chg="add mod">
          <ac:chgData name="Domonkos Márk" userId="5b754e74-2ec2-4aaf-b9f5-cf8f0656bdfa" providerId="ADAL" clId="{F4C2286D-0DBE-4644-A538-34A6C903FB9C}" dt="2022-01-22T22:23:17.454" v="42186"/>
          <ac:picMkLst>
            <pc:docMk/>
            <pc:sldMk cId="392283205" sldId="1211"/>
            <ac:picMk id="7" creationId="{68A751A5-6A8F-436F-8E87-57B1A4A04D79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2T22:26:25.735" v="42320" actId="20577"/>
        <pc:sldMkLst>
          <pc:docMk/>
          <pc:sldMk cId="3622976129" sldId="1212"/>
        </pc:sldMkLst>
        <pc:spChg chg="del">
          <ac:chgData name="Domonkos Márk" userId="5b754e74-2ec2-4aaf-b9f5-cf8f0656bdfa" providerId="ADAL" clId="{F4C2286D-0DBE-4644-A538-34A6C903FB9C}" dt="2022-01-22T22:24:25.763" v="42219" actId="478"/>
          <ac:spMkLst>
            <pc:docMk/>
            <pc:sldMk cId="3622976129" sldId="1212"/>
            <ac:spMk id="2" creationId="{D44CCCED-20A3-41A0-B561-226F052F5EC9}"/>
          </ac:spMkLst>
        </pc:spChg>
        <pc:spChg chg="mod">
          <ac:chgData name="Domonkos Márk" userId="5b754e74-2ec2-4aaf-b9f5-cf8f0656bdfa" providerId="ADAL" clId="{F4C2286D-0DBE-4644-A538-34A6C903FB9C}" dt="2022-01-22T22:26:25.735" v="42320" actId="20577"/>
          <ac:spMkLst>
            <pc:docMk/>
            <pc:sldMk cId="3622976129" sldId="1212"/>
            <ac:spMk id="6" creationId="{6FDFDCBF-9D1C-4EB7-872D-E2E0360D8DA5}"/>
          </ac:spMkLst>
        </pc:spChg>
        <pc:spChg chg="add del mod">
          <ac:chgData name="Domonkos Márk" userId="5b754e74-2ec2-4aaf-b9f5-cf8f0656bdfa" providerId="ADAL" clId="{F4C2286D-0DBE-4644-A538-34A6C903FB9C}" dt="2022-01-22T22:26:08.149" v="42315" actId="478"/>
          <ac:spMkLst>
            <pc:docMk/>
            <pc:sldMk cId="3622976129" sldId="1212"/>
            <ac:spMk id="10" creationId="{79E3B6BD-B6BB-4A21-ADBD-743433AB7652}"/>
          </ac:spMkLst>
        </pc:spChg>
        <pc:spChg chg="add del mod">
          <ac:chgData name="Domonkos Márk" userId="5b754e74-2ec2-4aaf-b9f5-cf8f0656bdfa" providerId="ADAL" clId="{F4C2286D-0DBE-4644-A538-34A6C903FB9C}" dt="2022-01-22T22:26:06.742" v="42314" actId="478"/>
          <ac:spMkLst>
            <pc:docMk/>
            <pc:sldMk cId="3622976129" sldId="1212"/>
            <ac:spMk id="12" creationId="{C25EBA70-6114-4FD8-B90B-F3B4A0B4B1D8}"/>
          </ac:spMkLst>
        </pc:spChg>
        <pc:spChg chg="add mod">
          <ac:chgData name="Domonkos Márk" userId="5b754e74-2ec2-4aaf-b9f5-cf8f0656bdfa" providerId="ADAL" clId="{F4C2286D-0DBE-4644-A538-34A6C903FB9C}" dt="2022-01-22T22:26:11.649" v="42316" actId="1076"/>
          <ac:spMkLst>
            <pc:docMk/>
            <pc:sldMk cId="3622976129" sldId="1212"/>
            <ac:spMk id="13" creationId="{B88C3417-D74C-4776-AC25-D840912FF4BF}"/>
          </ac:spMkLst>
        </pc:spChg>
        <pc:spChg chg="add mod">
          <ac:chgData name="Domonkos Márk" userId="5b754e74-2ec2-4aaf-b9f5-cf8f0656bdfa" providerId="ADAL" clId="{F4C2286D-0DBE-4644-A538-34A6C903FB9C}" dt="2022-01-22T22:26:14.806" v="42317" actId="1076"/>
          <ac:spMkLst>
            <pc:docMk/>
            <pc:sldMk cId="3622976129" sldId="1212"/>
            <ac:spMk id="14" creationId="{94B12971-4135-48F0-A592-28B9510564FF}"/>
          </ac:spMkLst>
        </pc:spChg>
        <pc:picChg chg="add mod">
          <ac:chgData name="Domonkos Márk" userId="5b754e74-2ec2-4aaf-b9f5-cf8f0656bdfa" providerId="ADAL" clId="{F4C2286D-0DBE-4644-A538-34A6C903FB9C}" dt="2022-01-22T22:24:20.181" v="42217" actId="14100"/>
          <ac:picMkLst>
            <pc:docMk/>
            <pc:sldMk cId="3622976129" sldId="1212"/>
            <ac:picMk id="7" creationId="{2B42D80A-E950-4214-BF08-D6BD9A53BEDC}"/>
          </ac:picMkLst>
        </pc:picChg>
        <pc:picChg chg="add mod">
          <ac:chgData name="Domonkos Márk" userId="5b754e74-2ec2-4aaf-b9f5-cf8f0656bdfa" providerId="ADAL" clId="{F4C2286D-0DBE-4644-A538-34A6C903FB9C}" dt="2022-01-22T22:24:51.130" v="42237" actId="1076"/>
          <ac:picMkLst>
            <pc:docMk/>
            <pc:sldMk cId="3622976129" sldId="1212"/>
            <ac:picMk id="8" creationId="{640B9EDE-0D4A-4E22-A07C-B30D0E95A69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0:09:12.244" v="43427" actId="12"/>
        <pc:sldMkLst>
          <pc:docMk/>
          <pc:sldMk cId="2668765153" sldId="1213"/>
        </pc:sldMkLst>
        <pc:spChg chg="del mod">
          <ac:chgData name="Domonkos Márk" userId="5b754e74-2ec2-4aaf-b9f5-cf8f0656bdfa" providerId="ADAL" clId="{F4C2286D-0DBE-4644-A538-34A6C903FB9C}" dt="2022-01-23T10:08:18.345" v="43394" actId="478"/>
          <ac:spMkLst>
            <pc:docMk/>
            <pc:sldMk cId="2668765153" sldId="1213"/>
            <ac:spMk id="2" creationId="{9F914861-740B-4120-B266-2CB00FBB9535}"/>
          </ac:spMkLst>
        </pc:spChg>
        <pc:spChg chg="mod">
          <ac:chgData name="Domonkos Márk" userId="5b754e74-2ec2-4aaf-b9f5-cf8f0656bdfa" providerId="ADAL" clId="{F4C2286D-0DBE-4644-A538-34A6C903FB9C}" dt="2022-01-23T10:08:53.176" v="43422" actId="20577"/>
          <ac:spMkLst>
            <pc:docMk/>
            <pc:sldMk cId="2668765153" sldId="1213"/>
            <ac:spMk id="6" creationId="{786AB3CB-9548-4DFF-BBDE-7529F10088C1}"/>
          </ac:spMkLst>
        </pc:spChg>
        <pc:spChg chg="add mod">
          <ac:chgData name="Domonkos Márk" userId="5b754e74-2ec2-4aaf-b9f5-cf8f0656bdfa" providerId="ADAL" clId="{F4C2286D-0DBE-4644-A538-34A6C903FB9C}" dt="2022-01-23T10:08:27.661" v="43398" actId="1076"/>
          <ac:spMkLst>
            <pc:docMk/>
            <pc:sldMk cId="2668765153" sldId="1213"/>
            <ac:spMk id="8" creationId="{9D58DECF-9E74-4EB1-BD1D-A207B9F7996A}"/>
          </ac:spMkLst>
        </pc:spChg>
        <pc:spChg chg="add mod">
          <ac:chgData name="Domonkos Márk" userId="5b754e74-2ec2-4aaf-b9f5-cf8f0656bdfa" providerId="ADAL" clId="{F4C2286D-0DBE-4644-A538-34A6C903FB9C}" dt="2022-01-23T10:08:08.621" v="43391" actId="1076"/>
          <ac:spMkLst>
            <pc:docMk/>
            <pc:sldMk cId="2668765153" sldId="1213"/>
            <ac:spMk id="10" creationId="{E04956C8-26A9-4F8A-AC19-E04324B6A991}"/>
          </ac:spMkLst>
        </pc:spChg>
        <pc:spChg chg="add mod">
          <ac:chgData name="Domonkos Márk" userId="5b754e74-2ec2-4aaf-b9f5-cf8f0656bdfa" providerId="ADAL" clId="{F4C2286D-0DBE-4644-A538-34A6C903FB9C}" dt="2022-01-23T10:09:12.244" v="43427" actId="12"/>
          <ac:spMkLst>
            <pc:docMk/>
            <pc:sldMk cId="2668765153" sldId="1213"/>
            <ac:spMk id="12" creationId="{53B166E7-556E-48C3-8283-93C50AC9ACF1}"/>
          </ac:spMkLst>
        </pc:spChg>
        <pc:picChg chg="add mod">
          <ac:chgData name="Domonkos Márk" userId="5b754e74-2ec2-4aaf-b9f5-cf8f0656bdfa" providerId="ADAL" clId="{F4C2286D-0DBE-4644-A538-34A6C903FB9C}" dt="2022-01-23T10:08:21.470" v="43395" actId="1076"/>
          <ac:picMkLst>
            <pc:docMk/>
            <pc:sldMk cId="2668765153" sldId="1213"/>
            <ac:picMk id="7" creationId="{5C8EF728-3BD3-4B94-82A2-88256846F326}"/>
          </ac:picMkLst>
        </pc:picChg>
        <pc:picChg chg="add mod">
          <ac:chgData name="Domonkos Márk" userId="5b754e74-2ec2-4aaf-b9f5-cf8f0656bdfa" providerId="ADAL" clId="{F4C2286D-0DBE-4644-A538-34A6C903FB9C}" dt="2022-01-23T10:09:06.427" v="43425" actId="1076"/>
          <ac:picMkLst>
            <pc:docMk/>
            <pc:sldMk cId="2668765153" sldId="1213"/>
            <ac:picMk id="9" creationId="{6C2927DB-AA8C-4270-AC00-25AA281004B8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2T22:29:22.206" v="42327"/>
        <pc:sldMkLst>
          <pc:docMk/>
          <pc:sldMk cId="2898178491" sldId="1214"/>
        </pc:sldMkLst>
        <pc:spChg chg="del">
          <ac:chgData name="Domonkos Márk" userId="5b754e74-2ec2-4aaf-b9f5-cf8f0656bdfa" providerId="ADAL" clId="{F4C2286D-0DBE-4644-A538-34A6C903FB9C}" dt="2022-01-22T22:29:09.120" v="42326"/>
          <ac:spMkLst>
            <pc:docMk/>
            <pc:sldMk cId="2898178491" sldId="1214"/>
            <ac:spMk id="2" creationId="{AE90B72E-10CE-4C0F-8437-B9C5508457B5}"/>
          </ac:spMkLst>
        </pc:spChg>
        <pc:spChg chg="mod">
          <ac:chgData name="Domonkos Márk" userId="5b754e74-2ec2-4aaf-b9f5-cf8f0656bdfa" providerId="ADAL" clId="{F4C2286D-0DBE-4644-A538-34A6C903FB9C}" dt="2022-01-22T22:29:22.206" v="42327"/>
          <ac:spMkLst>
            <pc:docMk/>
            <pc:sldMk cId="2898178491" sldId="1214"/>
            <ac:spMk id="6" creationId="{EEC8DB59-1F20-4B28-A6E9-B0C247FB989A}"/>
          </ac:spMkLst>
        </pc:spChg>
        <pc:picChg chg="add mod">
          <ac:chgData name="Domonkos Márk" userId="5b754e74-2ec2-4aaf-b9f5-cf8f0656bdfa" providerId="ADAL" clId="{F4C2286D-0DBE-4644-A538-34A6C903FB9C}" dt="2022-01-22T22:29:09.120" v="42326"/>
          <ac:picMkLst>
            <pc:docMk/>
            <pc:sldMk cId="2898178491" sldId="1214"/>
            <ac:picMk id="7" creationId="{DD729E12-9AE6-454F-AE78-7FC3D7AD884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2:31:31.284" v="42342" actId="27636"/>
        <pc:sldMkLst>
          <pc:docMk/>
          <pc:sldMk cId="3177493698" sldId="1215"/>
        </pc:sldMkLst>
        <pc:spChg chg="del">
          <ac:chgData name="Domonkos Márk" userId="5b754e74-2ec2-4aaf-b9f5-cf8f0656bdfa" providerId="ADAL" clId="{F4C2286D-0DBE-4644-A538-34A6C903FB9C}" dt="2022-01-22T22:31:21.101" v="42338"/>
          <ac:spMkLst>
            <pc:docMk/>
            <pc:sldMk cId="3177493698" sldId="1215"/>
            <ac:spMk id="2" creationId="{C99697C1-905D-4C45-A47E-E92D7CB21F86}"/>
          </ac:spMkLst>
        </pc:spChg>
        <pc:spChg chg="mod">
          <ac:chgData name="Domonkos Márk" userId="5b754e74-2ec2-4aaf-b9f5-cf8f0656bdfa" providerId="ADAL" clId="{F4C2286D-0DBE-4644-A538-34A6C903FB9C}" dt="2022-01-22T22:31:31.284" v="42342" actId="27636"/>
          <ac:spMkLst>
            <pc:docMk/>
            <pc:sldMk cId="3177493698" sldId="1215"/>
            <ac:spMk id="6" creationId="{EC5F3C7C-B48E-4FB7-8216-43862C290884}"/>
          </ac:spMkLst>
        </pc:spChg>
        <pc:picChg chg="add mod">
          <ac:chgData name="Domonkos Márk" userId="5b754e74-2ec2-4aaf-b9f5-cf8f0656bdfa" providerId="ADAL" clId="{F4C2286D-0DBE-4644-A538-34A6C903FB9C}" dt="2022-01-22T22:31:21.101" v="42338"/>
          <ac:picMkLst>
            <pc:docMk/>
            <pc:sldMk cId="3177493698" sldId="1215"/>
            <ac:picMk id="7" creationId="{FA9FB872-814E-4E15-A322-75F46DDDAA9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2:31:45.884" v="42348" actId="27636"/>
        <pc:sldMkLst>
          <pc:docMk/>
          <pc:sldMk cId="4013130926" sldId="1216"/>
        </pc:sldMkLst>
        <pc:spChg chg="del">
          <ac:chgData name="Domonkos Márk" userId="5b754e74-2ec2-4aaf-b9f5-cf8f0656bdfa" providerId="ADAL" clId="{F4C2286D-0DBE-4644-A538-34A6C903FB9C}" dt="2022-01-22T22:31:39.917" v="42344"/>
          <ac:spMkLst>
            <pc:docMk/>
            <pc:sldMk cId="4013130926" sldId="1216"/>
            <ac:spMk id="2" creationId="{9E980171-5D7D-42D3-A90C-C930C495D265}"/>
          </ac:spMkLst>
        </pc:spChg>
        <pc:spChg chg="mod">
          <ac:chgData name="Domonkos Márk" userId="5b754e74-2ec2-4aaf-b9f5-cf8f0656bdfa" providerId="ADAL" clId="{F4C2286D-0DBE-4644-A538-34A6C903FB9C}" dt="2022-01-22T22:31:45.884" v="42348" actId="27636"/>
          <ac:spMkLst>
            <pc:docMk/>
            <pc:sldMk cId="4013130926" sldId="1216"/>
            <ac:spMk id="6" creationId="{39FA4E9A-E246-4AF4-BDAD-E6381E698B4D}"/>
          </ac:spMkLst>
        </pc:spChg>
        <pc:picChg chg="add mod">
          <ac:chgData name="Domonkos Márk" userId="5b754e74-2ec2-4aaf-b9f5-cf8f0656bdfa" providerId="ADAL" clId="{F4C2286D-0DBE-4644-A538-34A6C903FB9C}" dt="2022-01-22T22:31:39.917" v="42344"/>
          <ac:picMkLst>
            <pc:docMk/>
            <pc:sldMk cId="4013130926" sldId="1216"/>
            <ac:picMk id="7" creationId="{C94F0084-3F0F-41CB-BF24-64462577826A}"/>
          </ac:picMkLst>
        </pc:picChg>
      </pc:sldChg>
      <pc:sldChg chg="modSp new mod">
        <pc:chgData name="Domonkos Márk" userId="5b754e74-2ec2-4aaf-b9f5-cf8f0656bdfa" providerId="ADAL" clId="{F4C2286D-0DBE-4644-A538-34A6C903FB9C}" dt="2022-01-22T22:33:11.001" v="42359" actId="27636"/>
        <pc:sldMkLst>
          <pc:docMk/>
          <pc:sldMk cId="2121628478" sldId="1217"/>
        </pc:sldMkLst>
        <pc:spChg chg="mod">
          <ac:chgData name="Domonkos Márk" userId="5b754e74-2ec2-4aaf-b9f5-cf8f0656bdfa" providerId="ADAL" clId="{F4C2286D-0DBE-4644-A538-34A6C903FB9C}" dt="2022-01-22T22:33:11.001" v="42359" actId="27636"/>
          <ac:spMkLst>
            <pc:docMk/>
            <pc:sldMk cId="2121628478" sldId="1217"/>
            <ac:spMk id="2" creationId="{550BF96B-694E-4571-8A36-4F7E6F98C235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22T22:37:20.372" v="42423" actId="1076"/>
        <pc:sldMkLst>
          <pc:docMk/>
          <pc:sldMk cId="2212203243" sldId="1218"/>
        </pc:sldMkLst>
        <pc:spChg chg="del">
          <ac:chgData name="Domonkos Márk" userId="5b754e74-2ec2-4aaf-b9f5-cf8f0656bdfa" providerId="ADAL" clId="{F4C2286D-0DBE-4644-A538-34A6C903FB9C}" dt="2022-01-22T22:33:49.475" v="42362"/>
          <ac:spMkLst>
            <pc:docMk/>
            <pc:sldMk cId="2212203243" sldId="1218"/>
            <ac:spMk id="2" creationId="{E986C73C-709A-4B40-99AE-BE5A9E67A033}"/>
          </ac:spMkLst>
        </pc:spChg>
        <pc:spChg chg="mod">
          <ac:chgData name="Domonkos Márk" userId="5b754e74-2ec2-4aaf-b9f5-cf8f0656bdfa" providerId="ADAL" clId="{F4C2286D-0DBE-4644-A538-34A6C903FB9C}" dt="2022-01-22T22:33:39.633" v="42361" actId="27636"/>
          <ac:spMkLst>
            <pc:docMk/>
            <pc:sldMk cId="2212203243" sldId="1218"/>
            <ac:spMk id="6" creationId="{90F68ABD-3FD6-4C60-BE4F-5F96B1514067}"/>
          </ac:spMkLst>
        </pc:spChg>
        <pc:spChg chg="add mod">
          <ac:chgData name="Domonkos Márk" userId="5b754e74-2ec2-4aaf-b9f5-cf8f0656bdfa" providerId="ADAL" clId="{F4C2286D-0DBE-4644-A538-34A6C903FB9C}" dt="2022-01-22T22:37:20.372" v="42423" actId="1076"/>
          <ac:spMkLst>
            <pc:docMk/>
            <pc:sldMk cId="2212203243" sldId="1218"/>
            <ac:spMk id="10" creationId="{07D025AB-E25A-4386-BCBB-26183E3E3972}"/>
          </ac:spMkLst>
        </pc:spChg>
        <pc:picChg chg="add mod">
          <ac:chgData name="Domonkos Márk" userId="5b754e74-2ec2-4aaf-b9f5-cf8f0656bdfa" providerId="ADAL" clId="{F4C2286D-0DBE-4644-A538-34A6C903FB9C}" dt="2022-01-22T22:33:56.884" v="42366" actId="1076"/>
          <ac:picMkLst>
            <pc:docMk/>
            <pc:sldMk cId="2212203243" sldId="1218"/>
            <ac:picMk id="7" creationId="{B3D35B6A-8DCE-4B5D-B7F8-DB6F5482520C}"/>
          </ac:picMkLst>
        </pc:picChg>
        <pc:picChg chg="add mod">
          <ac:chgData name="Domonkos Márk" userId="5b754e74-2ec2-4aaf-b9f5-cf8f0656bdfa" providerId="ADAL" clId="{F4C2286D-0DBE-4644-A538-34A6C903FB9C}" dt="2022-01-22T22:36:15.984" v="42390" actId="14100"/>
          <ac:picMkLst>
            <pc:docMk/>
            <pc:sldMk cId="2212203243" sldId="1218"/>
            <ac:picMk id="8" creationId="{87334C81-9EBE-4F0C-A95D-6F661F0FAB42}"/>
          </ac:picMkLst>
        </pc:picChg>
        <pc:picChg chg="add mod">
          <ac:chgData name="Domonkos Márk" userId="5b754e74-2ec2-4aaf-b9f5-cf8f0656bdfa" providerId="ADAL" clId="{F4C2286D-0DBE-4644-A538-34A6C903FB9C}" dt="2022-01-22T22:35:15.217" v="42371" actId="1076"/>
          <ac:picMkLst>
            <pc:docMk/>
            <pc:sldMk cId="2212203243" sldId="1218"/>
            <ac:picMk id="9" creationId="{BA11F9DA-27CA-4C19-A1CC-1BA423950ACA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2T22:38:28.558" v="42441" actId="1076"/>
        <pc:sldMkLst>
          <pc:docMk/>
          <pc:sldMk cId="1742398663" sldId="1219"/>
        </pc:sldMkLst>
        <pc:spChg chg="del">
          <ac:chgData name="Domonkos Márk" userId="5b754e74-2ec2-4aaf-b9f5-cf8f0656bdfa" providerId="ADAL" clId="{F4C2286D-0DBE-4644-A538-34A6C903FB9C}" dt="2022-01-22T22:37:55.331" v="42430" actId="478"/>
          <ac:spMkLst>
            <pc:docMk/>
            <pc:sldMk cId="1742398663" sldId="1219"/>
            <ac:spMk id="2" creationId="{638D7A1E-B9BA-488D-B708-0629F13BC88D}"/>
          </ac:spMkLst>
        </pc:spChg>
        <pc:spChg chg="mod">
          <ac:chgData name="Domonkos Márk" userId="5b754e74-2ec2-4aaf-b9f5-cf8f0656bdfa" providerId="ADAL" clId="{F4C2286D-0DBE-4644-A538-34A6C903FB9C}" dt="2022-01-22T22:37:52.458" v="42429" actId="27636"/>
          <ac:spMkLst>
            <pc:docMk/>
            <pc:sldMk cId="1742398663" sldId="1219"/>
            <ac:spMk id="6" creationId="{FD1E1262-A7EB-4458-BB8F-29C4287C4C06}"/>
          </ac:spMkLst>
        </pc:spChg>
        <pc:spChg chg="add mod">
          <ac:chgData name="Domonkos Márk" userId="5b754e74-2ec2-4aaf-b9f5-cf8f0656bdfa" providerId="ADAL" clId="{F4C2286D-0DBE-4644-A538-34A6C903FB9C}" dt="2022-01-22T22:38:17.916" v="42437" actId="1076"/>
          <ac:spMkLst>
            <pc:docMk/>
            <pc:sldMk cId="1742398663" sldId="1219"/>
            <ac:spMk id="7" creationId="{FAB55973-1C3F-4CA5-B224-9AB84F77C92A}"/>
          </ac:spMkLst>
        </pc:spChg>
        <pc:spChg chg="add mod">
          <ac:chgData name="Domonkos Márk" userId="5b754e74-2ec2-4aaf-b9f5-cf8f0656bdfa" providerId="ADAL" clId="{F4C2286D-0DBE-4644-A538-34A6C903FB9C}" dt="2022-01-22T22:38:13.573" v="42436" actId="1076"/>
          <ac:spMkLst>
            <pc:docMk/>
            <pc:sldMk cId="1742398663" sldId="1219"/>
            <ac:spMk id="8" creationId="{46E116C7-98F3-4D54-A781-2772B5C1E15E}"/>
          </ac:spMkLst>
        </pc:spChg>
        <pc:spChg chg="add mod">
          <ac:chgData name="Domonkos Márk" userId="5b754e74-2ec2-4aaf-b9f5-cf8f0656bdfa" providerId="ADAL" clId="{F4C2286D-0DBE-4644-A538-34A6C903FB9C}" dt="2022-01-22T22:38:21.629" v="42438" actId="1076"/>
          <ac:spMkLst>
            <pc:docMk/>
            <pc:sldMk cId="1742398663" sldId="1219"/>
            <ac:spMk id="9" creationId="{8D5320FC-8C4F-472D-B103-EF67E0599256}"/>
          </ac:spMkLst>
        </pc:spChg>
        <pc:spChg chg="add mod">
          <ac:chgData name="Domonkos Márk" userId="5b754e74-2ec2-4aaf-b9f5-cf8f0656bdfa" providerId="ADAL" clId="{F4C2286D-0DBE-4644-A538-34A6C903FB9C}" dt="2022-01-22T22:38:28.558" v="42441" actId="1076"/>
          <ac:spMkLst>
            <pc:docMk/>
            <pc:sldMk cId="1742398663" sldId="1219"/>
            <ac:spMk id="10" creationId="{66E3AB9D-F29B-4B3B-AA50-653CF7E4AD08}"/>
          </ac:spMkLst>
        </pc:spChg>
        <pc:spChg chg="add mod">
          <ac:chgData name="Domonkos Márk" userId="5b754e74-2ec2-4aaf-b9f5-cf8f0656bdfa" providerId="ADAL" clId="{F4C2286D-0DBE-4644-A538-34A6C903FB9C}" dt="2022-01-22T22:38:26.381" v="42440" actId="1076"/>
          <ac:spMkLst>
            <pc:docMk/>
            <pc:sldMk cId="1742398663" sldId="1219"/>
            <ac:spMk id="11" creationId="{96398DDA-94AC-4EDE-9C2C-AE7171C2BC38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2T22:39:04.498" v="42455" actId="14100"/>
        <pc:sldMkLst>
          <pc:docMk/>
          <pc:sldMk cId="1496615193" sldId="1220"/>
        </pc:sldMkLst>
        <pc:spChg chg="del">
          <ac:chgData name="Domonkos Márk" userId="5b754e74-2ec2-4aaf-b9f5-cf8f0656bdfa" providerId="ADAL" clId="{F4C2286D-0DBE-4644-A538-34A6C903FB9C}" dt="2022-01-22T22:38:48.745" v="42451"/>
          <ac:spMkLst>
            <pc:docMk/>
            <pc:sldMk cId="1496615193" sldId="1220"/>
            <ac:spMk id="2" creationId="{A4687613-686E-4019-8D7C-6E0ED2F4A3FB}"/>
          </ac:spMkLst>
        </pc:spChg>
        <pc:spChg chg="mod">
          <ac:chgData name="Domonkos Márk" userId="5b754e74-2ec2-4aaf-b9f5-cf8f0656bdfa" providerId="ADAL" clId="{F4C2286D-0DBE-4644-A538-34A6C903FB9C}" dt="2022-01-22T22:38:44.449" v="42450" actId="20577"/>
          <ac:spMkLst>
            <pc:docMk/>
            <pc:sldMk cId="1496615193" sldId="1220"/>
            <ac:spMk id="6" creationId="{8C64A08D-218A-44EF-A76D-4F1D2C438FD3}"/>
          </ac:spMkLst>
        </pc:spChg>
        <pc:spChg chg="add mod">
          <ac:chgData name="Domonkos Márk" userId="5b754e74-2ec2-4aaf-b9f5-cf8f0656bdfa" providerId="ADAL" clId="{F4C2286D-0DBE-4644-A538-34A6C903FB9C}" dt="2022-01-22T22:39:04.498" v="42455" actId="14100"/>
          <ac:spMkLst>
            <pc:docMk/>
            <pc:sldMk cId="1496615193" sldId="1220"/>
            <ac:spMk id="9" creationId="{5758887B-CB5A-405D-B59F-18D08AC0FA85}"/>
          </ac:spMkLst>
        </pc:spChg>
        <pc:picChg chg="add mod">
          <ac:chgData name="Domonkos Márk" userId="5b754e74-2ec2-4aaf-b9f5-cf8f0656bdfa" providerId="ADAL" clId="{F4C2286D-0DBE-4644-A538-34A6C903FB9C}" dt="2022-01-22T22:38:53.374" v="42452" actId="1076"/>
          <ac:picMkLst>
            <pc:docMk/>
            <pc:sldMk cId="1496615193" sldId="1220"/>
            <ac:picMk id="7" creationId="{710D32FD-9F83-42B3-9E85-F61D4331617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2:41:30.877" v="42496" actId="1076"/>
        <pc:sldMkLst>
          <pc:docMk/>
          <pc:sldMk cId="3702023837" sldId="1221"/>
        </pc:sldMkLst>
        <pc:spChg chg="del">
          <ac:chgData name="Domonkos Márk" userId="5b754e74-2ec2-4aaf-b9f5-cf8f0656bdfa" providerId="ADAL" clId="{F4C2286D-0DBE-4644-A538-34A6C903FB9C}" dt="2022-01-22T22:40:24.982" v="42478"/>
          <ac:spMkLst>
            <pc:docMk/>
            <pc:sldMk cId="3702023837" sldId="1221"/>
            <ac:spMk id="2" creationId="{40184CB2-18E2-45D9-95FE-F85EFBB39689}"/>
          </ac:spMkLst>
        </pc:spChg>
        <pc:spChg chg="mod">
          <ac:chgData name="Domonkos Márk" userId="5b754e74-2ec2-4aaf-b9f5-cf8f0656bdfa" providerId="ADAL" clId="{F4C2286D-0DBE-4644-A538-34A6C903FB9C}" dt="2022-01-22T22:40:18.261" v="42477" actId="14100"/>
          <ac:spMkLst>
            <pc:docMk/>
            <pc:sldMk cId="3702023837" sldId="1221"/>
            <ac:spMk id="6" creationId="{CEF1231E-D83F-45B0-88E1-3FE539AC70A4}"/>
          </ac:spMkLst>
        </pc:spChg>
        <pc:spChg chg="add mod">
          <ac:chgData name="Domonkos Márk" userId="5b754e74-2ec2-4aaf-b9f5-cf8f0656bdfa" providerId="ADAL" clId="{F4C2286D-0DBE-4644-A538-34A6C903FB9C}" dt="2022-01-22T22:41:28.765" v="42495" actId="1076"/>
          <ac:spMkLst>
            <pc:docMk/>
            <pc:sldMk cId="3702023837" sldId="1221"/>
            <ac:spMk id="11" creationId="{BB8A8F35-1026-4BAD-895F-CD955D1209B5}"/>
          </ac:spMkLst>
        </pc:spChg>
        <pc:picChg chg="add mod">
          <ac:chgData name="Domonkos Márk" userId="5b754e74-2ec2-4aaf-b9f5-cf8f0656bdfa" providerId="ADAL" clId="{F4C2286D-0DBE-4644-A538-34A6C903FB9C}" dt="2022-01-22T22:41:15.260" v="42492" actId="14100"/>
          <ac:picMkLst>
            <pc:docMk/>
            <pc:sldMk cId="3702023837" sldId="1221"/>
            <ac:picMk id="7" creationId="{07FA28AD-3F7F-4451-99E0-EE0454E001F4}"/>
          </ac:picMkLst>
        </pc:picChg>
        <pc:picChg chg="add mod">
          <ac:chgData name="Domonkos Márk" userId="5b754e74-2ec2-4aaf-b9f5-cf8f0656bdfa" providerId="ADAL" clId="{F4C2286D-0DBE-4644-A538-34A6C903FB9C}" dt="2022-01-22T22:41:17.828" v="42493" actId="1076"/>
          <ac:picMkLst>
            <pc:docMk/>
            <pc:sldMk cId="3702023837" sldId="1221"/>
            <ac:picMk id="8" creationId="{636CB21F-6364-48CA-B386-C7A9FB98B82B}"/>
          </ac:picMkLst>
        </pc:picChg>
        <pc:picChg chg="add mod">
          <ac:chgData name="Domonkos Márk" userId="5b754e74-2ec2-4aaf-b9f5-cf8f0656bdfa" providerId="ADAL" clId="{F4C2286D-0DBE-4644-A538-34A6C903FB9C}" dt="2022-01-22T22:41:30.877" v="42496" actId="1076"/>
          <ac:picMkLst>
            <pc:docMk/>
            <pc:sldMk cId="3702023837" sldId="1221"/>
            <ac:picMk id="9" creationId="{48DFAF7C-8AC8-455D-847A-808160E33EA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2T22:43:23.663" v="42534" actId="14100"/>
        <pc:sldMkLst>
          <pc:docMk/>
          <pc:sldMk cId="266426273" sldId="1222"/>
        </pc:sldMkLst>
        <pc:spChg chg="del">
          <ac:chgData name="Domonkos Márk" userId="5b754e74-2ec2-4aaf-b9f5-cf8f0656bdfa" providerId="ADAL" clId="{F4C2286D-0DBE-4644-A538-34A6C903FB9C}" dt="2022-01-22T22:42:13.150" v="42517" actId="478"/>
          <ac:spMkLst>
            <pc:docMk/>
            <pc:sldMk cId="266426273" sldId="1222"/>
            <ac:spMk id="2" creationId="{B555EA08-EE94-4BBC-9105-90550FC82369}"/>
          </ac:spMkLst>
        </pc:spChg>
        <pc:spChg chg="mod">
          <ac:chgData name="Domonkos Márk" userId="5b754e74-2ec2-4aaf-b9f5-cf8f0656bdfa" providerId="ADAL" clId="{F4C2286D-0DBE-4644-A538-34A6C903FB9C}" dt="2022-01-22T22:41:51.726" v="42514" actId="20577"/>
          <ac:spMkLst>
            <pc:docMk/>
            <pc:sldMk cId="266426273" sldId="1222"/>
            <ac:spMk id="6" creationId="{D072C382-FC2D-4F0B-A259-3811B65BC381}"/>
          </ac:spMkLst>
        </pc:spChg>
        <pc:spChg chg="add mod">
          <ac:chgData name="Domonkos Márk" userId="5b754e74-2ec2-4aaf-b9f5-cf8f0656bdfa" providerId="ADAL" clId="{F4C2286D-0DBE-4644-A538-34A6C903FB9C}" dt="2022-01-22T22:42:34.409" v="42523" actId="14100"/>
          <ac:spMkLst>
            <pc:docMk/>
            <pc:sldMk cId="266426273" sldId="1222"/>
            <ac:spMk id="7" creationId="{F9D6936C-4993-4CF5-9FE9-12394E0B86AD}"/>
          </ac:spMkLst>
        </pc:spChg>
        <pc:spChg chg="add mod">
          <ac:chgData name="Domonkos Márk" userId="5b754e74-2ec2-4aaf-b9f5-cf8f0656bdfa" providerId="ADAL" clId="{F4C2286D-0DBE-4644-A538-34A6C903FB9C}" dt="2022-01-22T22:42:11.213" v="42516" actId="1076"/>
          <ac:spMkLst>
            <pc:docMk/>
            <pc:sldMk cId="266426273" sldId="1222"/>
            <ac:spMk id="8" creationId="{F21DDD02-0060-4757-BDE9-CEC4B83A140C}"/>
          </ac:spMkLst>
        </pc:spChg>
        <pc:spChg chg="add mod">
          <ac:chgData name="Domonkos Márk" userId="5b754e74-2ec2-4aaf-b9f5-cf8f0656bdfa" providerId="ADAL" clId="{F4C2286D-0DBE-4644-A538-34A6C903FB9C}" dt="2022-01-22T22:42:11.213" v="42516" actId="1076"/>
          <ac:spMkLst>
            <pc:docMk/>
            <pc:sldMk cId="266426273" sldId="1222"/>
            <ac:spMk id="10" creationId="{953230AE-8DE4-42ED-B46F-7606BEFD21FC}"/>
          </ac:spMkLst>
        </pc:spChg>
        <pc:spChg chg="add mod">
          <ac:chgData name="Domonkos Márk" userId="5b754e74-2ec2-4aaf-b9f5-cf8f0656bdfa" providerId="ADAL" clId="{F4C2286D-0DBE-4644-A538-34A6C903FB9C}" dt="2022-01-22T22:42:11.213" v="42516" actId="1076"/>
          <ac:spMkLst>
            <pc:docMk/>
            <pc:sldMk cId="266426273" sldId="1222"/>
            <ac:spMk id="13" creationId="{DF61F9B8-F30A-495A-A7F1-DC725CBC6BD1}"/>
          </ac:spMkLst>
        </pc:spChg>
        <pc:spChg chg="add mod">
          <ac:chgData name="Domonkos Márk" userId="5b754e74-2ec2-4aaf-b9f5-cf8f0656bdfa" providerId="ADAL" clId="{F4C2286D-0DBE-4644-A538-34A6C903FB9C}" dt="2022-01-22T22:42:30.500" v="42522" actId="1076"/>
          <ac:spMkLst>
            <pc:docMk/>
            <pc:sldMk cId="266426273" sldId="1222"/>
            <ac:spMk id="14" creationId="{49489B44-007E-4417-970F-2158F807D8A6}"/>
          </ac:spMkLst>
        </pc:spChg>
        <pc:spChg chg="add mod">
          <ac:chgData name="Domonkos Márk" userId="5b754e74-2ec2-4aaf-b9f5-cf8f0656bdfa" providerId="ADAL" clId="{F4C2286D-0DBE-4644-A538-34A6C903FB9C}" dt="2022-01-22T22:42:51.308" v="42525" actId="1076"/>
          <ac:spMkLst>
            <pc:docMk/>
            <pc:sldMk cId="266426273" sldId="1222"/>
            <ac:spMk id="23" creationId="{F0402DCF-5C98-4BEF-83DF-1B81BFAB89E6}"/>
          </ac:spMkLst>
        </pc:spChg>
        <pc:spChg chg="add mod">
          <ac:chgData name="Domonkos Márk" userId="5b754e74-2ec2-4aaf-b9f5-cf8f0656bdfa" providerId="ADAL" clId="{F4C2286D-0DBE-4644-A538-34A6C903FB9C}" dt="2022-01-22T22:42:51.308" v="42525" actId="1076"/>
          <ac:spMkLst>
            <pc:docMk/>
            <pc:sldMk cId="266426273" sldId="1222"/>
            <ac:spMk id="24" creationId="{A357610D-F2CD-4578-ABB1-CDA51B281734}"/>
          </ac:spMkLst>
        </pc:spChg>
        <pc:spChg chg="add mod">
          <ac:chgData name="Domonkos Márk" userId="5b754e74-2ec2-4aaf-b9f5-cf8f0656bdfa" providerId="ADAL" clId="{F4C2286D-0DBE-4644-A538-34A6C903FB9C}" dt="2022-01-22T22:42:51.308" v="42525" actId="1076"/>
          <ac:spMkLst>
            <pc:docMk/>
            <pc:sldMk cId="266426273" sldId="1222"/>
            <ac:spMk id="25" creationId="{33BC0FC4-ADBE-4148-A598-BC4B0DC68FDC}"/>
          </ac:spMkLst>
        </pc:spChg>
        <pc:spChg chg="add mod">
          <ac:chgData name="Domonkos Márk" userId="5b754e74-2ec2-4aaf-b9f5-cf8f0656bdfa" providerId="ADAL" clId="{F4C2286D-0DBE-4644-A538-34A6C903FB9C}" dt="2022-01-22T22:42:51.308" v="42525" actId="1076"/>
          <ac:spMkLst>
            <pc:docMk/>
            <pc:sldMk cId="266426273" sldId="1222"/>
            <ac:spMk id="26" creationId="{3E10DB2C-F928-4DB0-B6A6-5C9BAB7E800B}"/>
          </ac:spMkLst>
        </pc:spChg>
        <pc:spChg chg="add mod">
          <ac:chgData name="Domonkos Márk" userId="5b754e74-2ec2-4aaf-b9f5-cf8f0656bdfa" providerId="ADAL" clId="{F4C2286D-0DBE-4644-A538-34A6C903FB9C}" dt="2022-01-22T22:42:51.308" v="42525" actId="1076"/>
          <ac:spMkLst>
            <pc:docMk/>
            <pc:sldMk cId="266426273" sldId="1222"/>
            <ac:spMk id="29" creationId="{51D393F5-E8D5-499D-B00E-53FB5E0A951D}"/>
          </ac:spMkLst>
        </pc:spChg>
        <pc:spChg chg="add mod">
          <ac:chgData name="Domonkos Márk" userId="5b754e74-2ec2-4aaf-b9f5-cf8f0656bdfa" providerId="ADAL" clId="{F4C2286D-0DBE-4644-A538-34A6C903FB9C}" dt="2022-01-22T22:43:23.663" v="42534" actId="14100"/>
          <ac:spMkLst>
            <pc:docMk/>
            <pc:sldMk cId="266426273" sldId="1222"/>
            <ac:spMk id="30" creationId="{25BA3464-BAC4-4BED-88E3-D85967F1A18A}"/>
          </ac:spMkLst>
        </pc:spChg>
        <pc:spChg chg="add del mod">
          <ac:chgData name="Domonkos Márk" userId="5b754e74-2ec2-4aaf-b9f5-cf8f0656bdfa" providerId="ADAL" clId="{F4C2286D-0DBE-4644-A538-34A6C903FB9C}" dt="2022-01-22T22:42:54.501" v="42526" actId="478"/>
          <ac:spMkLst>
            <pc:docMk/>
            <pc:sldMk cId="266426273" sldId="1222"/>
            <ac:spMk id="32" creationId="{5CDB1F3F-5B7B-4D4C-8244-04DE287131BA}"/>
          </ac:spMkLst>
        </pc:spChg>
        <pc:spChg chg="add mod">
          <ac:chgData name="Domonkos Márk" userId="5b754e74-2ec2-4aaf-b9f5-cf8f0656bdfa" providerId="ADAL" clId="{F4C2286D-0DBE-4644-A538-34A6C903FB9C}" dt="2022-01-22T22:43:18.771" v="42532" actId="1076"/>
          <ac:spMkLst>
            <pc:docMk/>
            <pc:sldMk cId="266426273" sldId="1222"/>
            <ac:spMk id="33" creationId="{ED925B87-BE2E-4FDC-8554-E45BD892EAC7}"/>
          </ac:spMkLst>
        </pc:spChg>
        <pc:spChg chg="add mod">
          <ac:chgData name="Domonkos Márk" userId="5b754e74-2ec2-4aaf-b9f5-cf8f0656bdfa" providerId="ADAL" clId="{F4C2286D-0DBE-4644-A538-34A6C903FB9C}" dt="2022-01-22T22:42:51.308" v="42525" actId="1076"/>
          <ac:spMkLst>
            <pc:docMk/>
            <pc:sldMk cId="266426273" sldId="1222"/>
            <ac:spMk id="34" creationId="{67D4DA40-2300-4499-B926-030A7702B545}"/>
          </ac:spMkLst>
        </pc:spChg>
        <pc:spChg chg="add mod">
          <ac:chgData name="Domonkos Márk" userId="5b754e74-2ec2-4aaf-b9f5-cf8f0656bdfa" providerId="ADAL" clId="{F4C2286D-0DBE-4644-A538-34A6C903FB9C}" dt="2022-01-22T22:42:11.213" v="42516" actId="1076"/>
          <ac:spMkLst>
            <pc:docMk/>
            <pc:sldMk cId="266426273" sldId="1222"/>
            <ac:spMk id="35" creationId="{6F85DA1D-6800-4D71-979E-6531439048D6}"/>
          </ac:spMkLst>
        </pc:spChg>
        <pc:spChg chg="add mod">
          <ac:chgData name="Domonkos Márk" userId="5b754e74-2ec2-4aaf-b9f5-cf8f0656bdfa" providerId="ADAL" clId="{F4C2286D-0DBE-4644-A538-34A6C903FB9C}" dt="2022-01-22T22:42:11.213" v="42516" actId="1076"/>
          <ac:spMkLst>
            <pc:docMk/>
            <pc:sldMk cId="266426273" sldId="1222"/>
            <ac:spMk id="36" creationId="{2A1BDEF9-64AD-429A-82F3-7C5B8782B008}"/>
          </ac:spMkLst>
        </pc:spChg>
        <pc:spChg chg="add mod">
          <ac:chgData name="Domonkos Márk" userId="5b754e74-2ec2-4aaf-b9f5-cf8f0656bdfa" providerId="ADAL" clId="{F4C2286D-0DBE-4644-A538-34A6C903FB9C}" dt="2022-01-22T22:42:11.213" v="42516" actId="1076"/>
          <ac:spMkLst>
            <pc:docMk/>
            <pc:sldMk cId="266426273" sldId="1222"/>
            <ac:spMk id="37" creationId="{CB6C50C0-7568-4F62-97D3-0AF627DE6062}"/>
          </ac:spMkLst>
        </pc:spChg>
        <pc:grpChg chg="add mod">
          <ac:chgData name="Domonkos Márk" userId="5b754e74-2ec2-4aaf-b9f5-cf8f0656bdfa" providerId="ADAL" clId="{F4C2286D-0DBE-4644-A538-34A6C903FB9C}" dt="2022-01-22T22:42:38.692" v="42524" actId="14100"/>
          <ac:grpSpMkLst>
            <pc:docMk/>
            <pc:sldMk cId="266426273" sldId="1222"/>
            <ac:grpSpMk id="15" creationId="{6779F597-B616-4647-9962-BBC790618345}"/>
          </ac:grpSpMkLst>
        </pc:grpChg>
        <pc:picChg chg="add mod">
          <ac:chgData name="Domonkos Márk" userId="5b754e74-2ec2-4aaf-b9f5-cf8f0656bdfa" providerId="ADAL" clId="{F4C2286D-0DBE-4644-A538-34A6C903FB9C}" dt="2022-01-22T22:42:27.171" v="42521" actId="1076"/>
          <ac:picMkLst>
            <pc:docMk/>
            <pc:sldMk cId="266426273" sldId="1222"/>
            <ac:picMk id="9" creationId="{E99348E0-7248-4FB5-B25C-47D38B440A62}"/>
          </ac:picMkLst>
        </pc:picChg>
        <pc:picChg chg="add mod">
          <ac:chgData name="Domonkos Márk" userId="5b754e74-2ec2-4aaf-b9f5-cf8f0656bdfa" providerId="ADAL" clId="{F4C2286D-0DBE-4644-A538-34A6C903FB9C}" dt="2022-01-22T22:42:11.213" v="42516" actId="1076"/>
          <ac:picMkLst>
            <pc:docMk/>
            <pc:sldMk cId="266426273" sldId="1222"/>
            <ac:picMk id="11" creationId="{7342C308-61CA-42D4-8B1D-0086C2E22E6D}"/>
          </ac:picMkLst>
        </pc:picChg>
        <pc:picChg chg="add mod">
          <ac:chgData name="Domonkos Márk" userId="5b754e74-2ec2-4aaf-b9f5-cf8f0656bdfa" providerId="ADAL" clId="{F4C2286D-0DBE-4644-A538-34A6C903FB9C}" dt="2022-01-22T22:42:11.213" v="42516" actId="1076"/>
          <ac:picMkLst>
            <pc:docMk/>
            <pc:sldMk cId="266426273" sldId="1222"/>
            <ac:picMk id="12" creationId="{90D92F1F-4F79-4DA0-8E3F-273A117722D5}"/>
          </ac:picMkLst>
        </pc:picChg>
        <pc:cxnChg chg="mod">
          <ac:chgData name="Domonkos Márk" userId="5b754e74-2ec2-4aaf-b9f5-cf8f0656bdfa" providerId="ADAL" clId="{F4C2286D-0DBE-4644-A538-34A6C903FB9C}" dt="2022-01-22T22:42:06.226" v="42515"/>
          <ac:cxnSpMkLst>
            <pc:docMk/>
            <pc:sldMk cId="266426273" sldId="1222"/>
            <ac:cxnSpMk id="16" creationId="{AECB662E-95C0-4944-9699-932C5AEAB838}"/>
          </ac:cxnSpMkLst>
        </pc:cxnChg>
        <pc:cxnChg chg="mod">
          <ac:chgData name="Domonkos Márk" userId="5b754e74-2ec2-4aaf-b9f5-cf8f0656bdfa" providerId="ADAL" clId="{F4C2286D-0DBE-4644-A538-34A6C903FB9C}" dt="2022-01-22T22:42:06.226" v="42515"/>
          <ac:cxnSpMkLst>
            <pc:docMk/>
            <pc:sldMk cId="266426273" sldId="1222"/>
            <ac:cxnSpMk id="17" creationId="{11F8A581-52EA-4050-B54D-3903FC50037E}"/>
          </ac:cxnSpMkLst>
        </pc:cxnChg>
        <pc:cxnChg chg="mod">
          <ac:chgData name="Domonkos Márk" userId="5b754e74-2ec2-4aaf-b9f5-cf8f0656bdfa" providerId="ADAL" clId="{F4C2286D-0DBE-4644-A538-34A6C903FB9C}" dt="2022-01-22T22:42:06.226" v="42515"/>
          <ac:cxnSpMkLst>
            <pc:docMk/>
            <pc:sldMk cId="266426273" sldId="1222"/>
            <ac:cxnSpMk id="18" creationId="{9ECC4D5C-3E6C-4F29-99AA-3D53F295A84E}"/>
          </ac:cxnSpMkLst>
        </pc:cxnChg>
        <pc:cxnChg chg="add mod">
          <ac:chgData name="Domonkos Márk" userId="5b754e74-2ec2-4aaf-b9f5-cf8f0656bdfa" providerId="ADAL" clId="{F4C2286D-0DBE-4644-A538-34A6C903FB9C}" dt="2022-01-22T22:42:11.213" v="42516" actId="1076"/>
          <ac:cxnSpMkLst>
            <pc:docMk/>
            <pc:sldMk cId="266426273" sldId="1222"/>
            <ac:cxnSpMk id="19" creationId="{7B712978-AA03-444B-87A1-11854E1D1B62}"/>
          </ac:cxnSpMkLst>
        </pc:cxnChg>
        <pc:cxnChg chg="add mod">
          <ac:chgData name="Domonkos Márk" userId="5b754e74-2ec2-4aaf-b9f5-cf8f0656bdfa" providerId="ADAL" clId="{F4C2286D-0DBE-4644-A538-34A6C903FB9C}" dt="2022-01-22T22:43:02.267" v="42528" actId="14100"/>
          <ac:cxnSpMkLst>
            <pc:docMk/>
            <pc:sldMk cId="266426273" sldId="1222"/>
            <ac:cxnSpMk id="20" creationId="{223FE2A5-317E-43A4-A102-34D54FDCCA39}"/>
          </ac:cxnSpMkLst>
        </pc:cxnChg>
        <pc:cxnChg chg="add mod">
          <ac:chgData name="Domonkos Márk" userId="5b754e74-2ec2-4aaf-b9f5-cf8f0656bdfa" providerId="ADAL" clId="{F4C2286D-0DBE-4644-A538-34A6C903FB9C}" dt="2022-01-22T22:43:08.238" v="42530" actId="1076"/>
          <ac:cxnSpMkLst>
            <pc:docMk/>
            <pc:sldMk cId="266426273" sldId="1222"/>
            <ac:cxnSpMk id="21" creationId="{FB7BE008-4022-4B0A-879E-8373554718BC}"/>
          </ac:cxnSpMkLst>
        </pc:cxnChg>
        <pc:cxnChg chg="add mod">
          <ac:chgData name="Domonkos Márk" userId="5b754e74-2ec2-4aaf-b9f5-cf8f0656bdfa" providerId="ADAL" clId="{F4C2286D-0DBE-4644-A538-34A6C903FB9C}" dt="2022-01-22T22:43:10.523" v="42531" actId="14100"/>
          <ac:cxnSpMkLst>
            <pc:docMk/>
            <pc:sldMk cId="266426273" sldId="1222"/>
            <ac:cxnSpMk id="22" creationId="{3FC8C9BD-4545-44EA-8DF2-191EAA178DE9}"/>
          </ac:cxnSpMkLst>
        </pc:cxnChg>
        <pc:cxnChg chg="add mod">
          <ac:chgData name="Domonkos Márk" userId="5b754e74-2ec2-4aaf-b9f5-cf8f0656bdfa" providerId="ADAL" clId="{F4C2286D-0DBE-4644-A538-34A6C903FB9C}" dt="2022-01-22T22:42:51.308" v="42525" actId="1076"/>
          <ac:cxnSpMkLst>
            <pc:docMk/>
            <pc:sldMk cId="266426273" sldId="1222"/>
            <ac:cxnSpMk id="27" creationId="{C73FBA8D-64D0-4B25-A84C-CCA00C050EC5}"/>
          </ac:cxnSpMkLst>
        </pc:cxnChg>
        <pc:cxnChg chg="add mod">
          <ac:chgData name="Domonkos Márk" userId="5b754e74-2ec2-4aaf-b9f5-cf8f0656bdfa" providerId="ADAL" clId="{F4C2286D-0DBE-4644-A538-34A6C903FB9C}" dt="2022-01-22T22:43:23.663" v="42534" actId="14100"/>
          <ac:cxnSpMkLst>
            <pc:docMk/>
            <pc:sldMk cId="266426273" sldId="1222"/>
            <ac:cxnSpMk id="28" creationId="{4645EB85-8B8B-4B75-BE3F-BED927A88F95}"/>
          </ac:cxnSpMkLst>
        </pc:cxnChg>
        <pc:cxnChg chg="add mod">
          <ac:chgData name="Domonkos Márk" userId="5b754e74-2ec2-4aaf-b9f5-cf8f0656bdfa" providerId="ADAL" clId="{F4C2286D-0DBE-4644-A538-34A6C903FB9C}" dt="2022-01-22T22:42:51.308" v="42525" actId="1076"/>
          <ac:cxnSpMkLst>
            <pc:docMk/>
            <pc:sldMk cId="266426273" sldId="1222"/>
            <ac:cxnSpMk id="31" creationId="{8CD3F4B3-E80C-4337-B7A0-4C6CE299CD40}"/>
          </ac:cxnSpMkLst>
        </pc:cxnChg>
      </pc:sldChg>
      <pc:sldChg chg="addSp modSp new mod">
        <pc:chgData name="Domonkos Márk" userId="5b754e74-2ec2-4aaf-b9f5-cf8f0656bdfa" providerId="ADAL" clId="{F4C2286D-0DBE-4644-A538-34A6C903FB9C}" dt="2022-01-23T09:10:03.880" v="42584" actId="14100"/>
        <pc:sldMkLst>
          <pc:docMk/>
          <pc:sldMk cId="4123039667" sldId="1223"/>
        </pc:sldMkLst>
        <pc:spChg chg="mod">
          <ac:chgData name="Domonkos Márk" userId="5b754e74-2ec2-4aaf-b9f5-cf8f0656bdfa" providerId="ADAL" clId="{F4C2286D-0DBE-4644-A538-34A6C903FB9C}" dt="2022-01-23T09:09:53.921" v="42580" actId="27636"/>
          <ac:spMkLst>
            <pc:docMk/>
            <pc:sldMk cId="4123039667" sldId="1223"/>
            <ac:spMk id="2" creationId="{18952566-B65A-4E6B-AEE0-650091297370}"/>
          </ac:spMkLst>
        </pc:spChg>
        <pc:spChg chg="mod">
          <ac:chgData name="Domonkos Márk" userId="5b754e74-2ec2-4aaf-b9f5-cf8f0656bdfa" providerId="ADAL" clId="{F4C2286D-0DBE-4644-A538-34A6C903FB9C}" dt="2022-01-23T09:07:57.382" v="42551" actId="114"/>
          <ac:spMkLst>
            <pc:docMk/>
            <pc:sldMk cId="4123039667" sldId="1223"/>
            <ac:spMk id="6" creationId="{C2C02B26-505B-471D-81ED-7E9E6E146360}"/>
          </ac:spMkLst>
        </pc:spChg>
        <pc:spChg chg="add mod">
          <ac:chgData name="Domonkos Márk" userId="5b754e74-2ec2-4aaf-b9f5-cf8f0656bdfa" providerId="ADAL" clId="{F4C2286D-0DBE-4644-A538-34A6C903FB9C}" dt="2022-01-23T09:09:25.796" v="42570" actId="14100"/>
          <ac:spMkLst>
            <pc:docMk/>
            <pc:sldMk cId="4123039667" sldId="1223"/>
            <ac:spMk id="7" creationId="{36DC5876-67EA-4E7C-95EA-329696B691F4}"/>
          </ac:spMkLst>
        </pc:spChg>
        <pc:spChg chg="add mod">
          <ac:chgData name="Domonkos Márk" userId="5b754e74-2ec2-4aaf-b9f5-cf8f0656bdfa" providerId="ADAL" clId="{F4C2286D-0DBE-4644-A538-34A6C903FB9C}" dt="2022-01-23T09:09:25.796" v="42570" actId="14100"/>
          <ac:spMkLst>
            <pc:docMk/>
            <pc:sldMk cId="4123039667" sldId="1223"/>
            <ac:spMk id="8" creationId="{D67CD8FE-E32B-4737-927E-C85467AF02E4}"/>
          </ac:spMkLst>
        </pc:spChg>
        <pc:spChg chg="add mod">
          <ac:chgData name="Domonkos Márk" userId="5b754e74-2ec2-4aaf-b9f5-cf8f0656bdfa" providerId="ADAL" clId="{F4C2286D-0DBE-4644-A538-34A6C903FB9C}" dt="2022-01-23T09:09:25.796" v="42570" actId="14100"/>
          <ac:spMkLst>
            <pc:docMk/>
            <pc:sldMk cId="4123039667" sldId="1223"/>
            <ac:spMk id="13" creationId="{2887D82C-80D9-4E7B-B35B-56A39AA0CB51}"/>
          </ac:spMkLst>
        </pc:spChg>
        <pc:spChg chg="mod">
          <ac:chgData name="Domonkos Márk" userId="5b754e74-2ec2-4aaf-b9f5-cf8f0656bdfa" providerId="ADAL" clId="{F4C2286D-0DBE-4644-A538-34A6C903FB9C}" dt="2022-01-23T09:09:57.983" v="42581"/>
          <ac:spMkLst>
            <pc:docMk/>
            <pc:sldMk cId="4123039667" sldId="1223"/>
            <ac:spMk id="15" creationId="{3D1EAD69-CAEC-4036-B4B0-9FAB8846B504}"/>
          </ac:spMkLst>
        </pc:spChg>
        <pc:spChg chg="mod">
          <ac:chgData name="Domonkos Márk" userId="5b754e74-2ec2-4aaf-b9f5-cf8f0656bdfa" providerId="ADAL" clId="{F4C2286D-0DBE-4644-A538-34A6C903FB9C}" dt="2022-01-23T09:09:57.983" v="42581"/>
          <ac:spMkLst>
            <pc:docMk/>
            <pc:sldMk cId="4123039667" sldId="1223"/>
            <ac:spMk id="17" creationId="{7EE07E0A-538A-4EDE-BC24-4944D6864F74}"/>
          </ac:spMkLst>
        </pc:spChg>
        <pc:grpChg chg="add mod">
          <ac:chgData name="Domonkos Márk" userId="5b754e74-2ec2-4aaf-b9f5-cf8f0656bdfa" providerId="ADAL" clId="{F4C2286D-0DBE-4644-A538-34A6C903FB9C}" dt="2022-01-23T09:10:03.880" v="42584" actId="14100"/>
          <ac:grpSpMkLst>
            <pc:docMk/>
            <pc:sldMk cId="4123039667" sldId="1223"/>
            <ac:grpSpMk id="14" creationId="{1C41BD41-AA47-4C0E-81BC-E393BFA5D702}"/>
          </ac:grpSpMkLst>
        </pc:grpChg>
        <pc:picChg chg="add mod">
          <ac:chgData name="Domonkos Márk" userId="5b754e74-2ec2-4aaf-b9f5-cf8f0656bdfa" providerId="ADAL" clId="{F4C2286D-0DBE-4644-A538-34A6C903FB9C}" dt="2022-01-23T09:09:29.715" v="42571" actId="1076"/>
          <ac:picMkLst>
            <pc:docMk/>
            <pc:sldMk cId="4123039667" sldId="1223"/>
            <ac:picMk id="9" creationId="{6465920A-9ACC-47EF-87FE-46B784194B86}"/>
          </ac:picMkLst>
        </pc:picChg>
        <pc:picChg chg="add mod">
          <ac:chgData name="Domonkos Márk" userId="5b754e74-2ec2-4aaf-b9f5-cf8f0656bdfa" providerId="ADAL" clId="{F4C2286D-0DBE-4644-A538-34A6C903FB9C}" dt="2022-01-23T09:09:09.659" v="42567" actId="1076"/>
          <ac:picMkLst>
            <pc:docMk/>
            <pc:sldMk cId="4123039667" sldId="1223"/>
            <ac:picMk id="10" creationId="{CB471250-1463-45CA-A9DD-ACDE4D8FEE0F}"/>
          </ac:picMkLst>
        </pc:picChg>
        <pc:picChg chg="add mod">
          <ac:chgData name="Domonkos Márk" userId="5b754e74-2ec2-4aaf-b9f5-cf8f0656bdfa" providerId="ADAL" clId="{F4C2286D-0DBE-4644-A538-34A6C903FB9C}" dt="2022-01-23T09:08:46.861" v="42562" actId="1076"/>
          <ac:picMkLst>
            <pc:docMk/>
            <pc:sldMk cId="4123039667" sldId="1223"/>
            <ac:picMk id="11" creationId="{F3A71CAC-C0C8-4C78-8ED9-E65645AA1414}"/>
          </ac:picMkLst>
        </pc:picChg>
        <pc:picChg chg="add mod">
          <ac:chgData name="Domonkos Márk" userId="5b754e74-2ec2-4aaf-b9f5-cf8f0656bdfa" providerId="ADAL" clId="{F4C2286D-0DBE-4644-A538-34A6C903FB9C}" dt="2022-01-23T09:08:51.069" v="42563" actId="1076"/>
          <ac:picMkLst>
            <pc:docMk/>
            <pc:sldMk cId="4123039667" sldId="1223"/>
            <ac:picMk id="12" creationId="{C2CD2B41-0E0D-4424-A44B-2188FFDF5A21}"/>
          </ac:picMkLst>
        </pc:picChg>
        <pc:picChg chg="mod">
          <ac:chgData name="Domonkos Márk" userId="5b754e74-2ec2-4aaf-b9f5-cf8f0656bdfa" providerId="ADAL" clId="{F4C2286D-0DBE-4644-A538-34A6C903FB9C}" dt="2022-01-23T09:09:57.983" v="42581"/>
          <ac:picMkLst>
            <pc:docMk/>
            <pc:sldMk cId="4123039667" sldId="1223"/>
            <ac:picMk id="16" creationId="{7A471892-BFE0-495C-96C0-550536429E7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09:13:07.981" v="42641" actId="1076"/>
        <pc:sldMkLst>
          <pc:docMk/>
          <pc:sldMk cId="1739270672" sldId="1224"/>
        </pc:sldMkLst>
        <pc:spChg chg="del">
          <ac:chgData name="Domonkos Márk" userId="5b754e74-2ec2-4aaf-b9f5-cf8f0656bdfa" providerId="ADAL" clId="{F4C2286D-0DBE-4644-A538-34A6C903FB9C}" dt="2022-01-23T09:10:28.150" v="42588"/>
          <ac:spMkLst>
            <pc:docMk/>
            <pc:sldMk cId="1739270672" sldId="1224"/>
            <ac:spMk id="2" creationId="{D8ADC7A1-6FFB-4F86-80CE-5DA4B596B198}"/>
          </ac:spMkLst>
        </pc:spChg>
        <pc:spChg chg="mod">
          <ac:chgData name="Domonkos Márk" userId="5b754e74-2ec2-4aaf-b9f5-cf8f0656bdfa" providerId="ADAL" clId="{F4C2286D-0DBE-4644-A538-34A6C903FB9C}" dt="2022-01-23T09:10:29.534" v="42590" actId="27636"/>
          <ac:spMkLst>
            <pc:docMk/>
            <pc:sldMk cId="1739270672" sldId="1224"/>
            <ac:spMk id="6" creationId="{F0B7B72B-B037-41F2-BFFE-AD6D34183A77}"/>
          </ac:spMkLst>
        </pc:spChg>
        <pc:spChg chg="add mod">
          <ac:chgData name="Domonkos Márk" userId="5b754e74-2ec2-4aaf-b9f5-cf8f0656bdfa" providerId="ADAL" clId="{F4C2286D-0DBE-4644-A538-34A6C903FB9C}" dt="2022-01-23T09:12:14.058" v="42626" actId="1076"/>
          <ac:spMkLst>
            <pc:docMk/>
            <pc:sldMk cId="1739270672" sldId="1224"/>
            <ac:spMk id="12" creationId="{D6C66E3F-9469-40B3-AC24-3C1B7CCF3E39}"/>
          </ac:spMkLst>
        </pc:spChg>
        <pc:spChg chg="add mod">
          <ac:chgData name="Domonkos Márk" userId="5b754e74-2ec2-4aaf-b9f5-cf8f0656bdfa" providerId="ADAL" clId="{F4C2286D-0DBE-4644-A538-34A6C903FB9C}" dt="2022-01-23T09:13:03.768" v="42640" actId="1076"/>
          <ac:spMkLst>
            <pc:docMk/>
            <pc:sldMk cId="1739270672" sldId="1224"/>
            <ac:spMk id="13" creationId="{DEAB12F0-76A6-4DC7-B08C-AF00B8917AD2}"/>
          </ac:spMkLst>
        </pc:spChg>
        <pc:spChg chg="add mod">
          <ac:chgData name="Domonkos Márk" userId="5b754e74-2ec2-4aaf-b9f5-cf8f0656bdfa" providerId="ADAL" clId="{F4C2286D-0DBE-4644-A538-34A6C903FB9C}" dt="2022-01-23T09:12:34.765" v="42632" actId="1076"/>
          <ac:spMkLst>
            <pc:docMk/>
            <pc:sldMk cId="1739270672" sldId="1224"/>
            <ac:spMk id="14" creationId="{1A452028-107D-46E6-B1B8-B76122C87543}"/>
          </ac:spMkLst>
        </pc:spChg>
        <pc:spChg chg="add mod">
          <ac:chgData name="Domonkos Márk" userId="5b754e74-2ec2-4aaf-b9f5-cf8f0656bdfa" providerId="ADAL" clId="{F4C2286D-0DBE-4644-A538-34A6C903FB9C}" dt="2022-01-23T09:13:07.981" v="42641" actId="1076"/>
          <ac:spMkLst>
            <pc:docMk/>
            <pc:sldMk cId="1739270672" sldId="1224"/>
            <ac:spMk id="15" creationId="{30DE0088-B1B9-4433-89DF-36554B9D429A}"/>
          </ac:spMkLst>
        </pc:spChg>
        <pc:picChg chg="add mod">
          <ac:chgData name="Domonkos Márk" userId="5b754e74-2ec2-4aaf-b9f5-cf8f0656bdfa" providerId="ADAL" clId="{F4C2286D-0DBE-4644-A538-34A6C903FB9C}" dt="2022-01-23T09:10:51.294" v="42598" actId="14100"/>
          <ac:picMkLst>
            <pc:docMk/>
            <pc:sldMk cId="1739270672" sldId="1224"/>
            <ac:picMk id="7" creationId="{7ED6F1A3-1FBD-49D7-A3A8-8F2DD9886416}"/>
          </ac:picMkLst>
        </pc:picChg>
        <pc:picChg chg="add mod ord">
          <ac:chgData name="Domonkos Márk" userId="5b754e74-2ec2-4aaf-b9f5-cf8f0656bdfa" providerId="ADAL" clId="{F4C2286D-0DBE-4644-A538-34A6C903FB9C}" dt="2022-01-23T09:10:52.965" v="42599" actId="1076"/>
          <ac:picMkLst>
            <pc:docMk/>
            <pc:sldMk cId="1739270672" sldId="1224"/>
            <ac:picMk id="8" creationId="{51A18721-3F1A-4BB8-B265-8B56D16CD167}"/>
          </ac:picMkLst>
        </pc:picChg>
        <pc:picChg chg="add mod">
          <ac:chgData name="Domonkos Márk" userId="5b754e74-2ec2-4aaf-b9f5-cf8f0656bdfa" providerId="ADAL" clId="{F4C2286D-0DBE-4644-A538-34A6C903FB9C}" dt="2022-01-23T09:13:00.568" v="42639" actId="1076"/>
          <ac:picMkLst>
            <pc:docMk/>
            <pc:sldMk cId="1739270672" sldId="1224"/>
            <ac:picMk id="9" creationId="{DC4CF27E-8E5F-40DC-95A1-898272F7F1A6}"/>
          </ac:picMkLst>
        </pc:picChg>
        <pc:picChg chg="add mod">
          <ac:chgData name="Domonkos Márk" userId="5b754e74-2ec2-4aaf-b9f5-cf8f0656bdfa" providerId="ADAL" clId="{F4C2286D-0DBE-4644-A538-34A6C903FB9C}" dt="2022-01-23T09:11:11.982" v="42605" actId="1076"/>
          <ac:picMkLst>
            <pc:docMk/>
            <pc:sldMk cId="1739270672" sldId="1224"/>
            <ac:picMk id="10" creationId="{3FAC0F8E-A269-4FAE-9736-B463C202D3A6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09:15:30.480" v="42703" actId="208"/>
        <pc:sldMkLst>
          <pc:docMk/>
          <pc:sldMk cId="4246494223" sldId="1225"/>
        </pc:sldMkLst>
        <pc:spChg chg="mod">
          <ac:chgData name="Domonkos Márk" userId="5b754e74-2ec2-4aaf-b9f5-cf8f0656bdfa" providerId="ADAL" clId="{F4C2286D-0DBE-4644-A538-34A6C903FB9C}" dt="2022-01-23T09:14:40.965" v="42689" actId="14100"/>
          <ac:spMkLst>
            <pc:docMk/>
            <pc:sldMk cId="4246494223" sldId="1225"/>
            <ac:spMk id="2" creationId="{891C8E5F-164F-487D-8665-B68FAAA39763}"/>
          </ac:spMkLst>
        </pc:spChg>
        <pc:spChg chg="mod">
          <ac:chgData name="Domonkos Márk" userId="5b754e74-2ec2-4aaf-b9f5-cf8f0656bdfa" providerId="ADAL" clId="{F4C2286D-0DBE-4644-A538-34A6C903FB9C}" dt="2022-01-23T09:13:27.755" v="42664" actId="20577"/>
          <ac:spMkLst>
            <pc:docMk/>
            <pc:sldMk cId="4246494223" sldId="1225"/>
            <ac:spMk id="6" creationId="{8E4AF2CB-FB09-4265-9CCE-2D62978F1E72}"/>
          </ac:spMkLst>
        </pc:spChg>
        <pc:spChg chg="add mod">
          <ac:chgData name="Domonkos Márk" userId="5b754e74-2ec2-4aaf-b9f5-cf8f0656bdfa" providerId="ADAL" clId="{F4C2286D-0DBE-4644-A538-34A6C903FB9C}" dt="2022-01-23T09:13:38.692" v="42666" actId="1076"/>
          <ac:spMkLst>
            <pc:docMk/>
            <pc:sldMk cId="4246494223" sldId="1225"/>
            <ac:spMk id="7" creationId="{CDDA2993-C637-4944-BADA-3266E5FAF72A}"/>
          </ac:spMkLst>
        </pc:spChg>
        <pc:spChg chg="add mod">
          <ac:chgData name="Domonkos Márk" userId="5b754e74-2ec2-4aaf-b9f5-cf8f0656bdfa" providerId="ADAL" clId="{F4C2286D-0DBE-4644-A538-34A6C903FB9C}" dt="2022-01-23T09:14:07.327" v="42675" actId="1076"/>
          <ac:spMkLst>
            <pc:docMk/>
            <pc:sldMk cId="4246494223" sldId="1225"/>
            <ac:spMk id="8" creationId="{EA40E70B-DC7A-42E7-AF5F-4C962BC30507}"/>
          </ac:spMkLst>
        </pc:spChg>
        <pc:spChg chg="add mod">
          <ac:chgData name="Domonkos Márk" userId="5b754e74-2ec2-4aaf-b9f5-cf8f0656bdfa" providerId="ADAL" clId="{F4C2286D-0DBE-4644-A538-34A6C903FB9C}" dt="2022-01-23T09:14:12.379" v="42677" actId="1076"/>
          <ac:spMkLst>
            <pc:docMk/>
            <pc:sldMk cId="4246494223" sldId="1225"/>
            <ac:spMk id="9" creationId="{8DE5F5CD-5586-4C40-9F3D-033CDD830114}"/>
          </ac:spMkLst>
        </pc:spChg>
        <pc:spChg chg="add mod">
          <ac:chgData name="Domonkos Márk" userId="5b754e74-2ec2-4aaf-b9f5-cf8f0656bdfa" providerId="ADAL" clId="{F4C2286D-0DBE-4644-A538-34A6C903FB9C}" dt="2022-01-23T09:14:18.892" v="42679" actId="1076"/>
          <ac:spMkLst>
            <pc:docMk/>
            <pc:sldMk cId="4246494223" sldId="1225"/>
            <ac:spMk id="10" creationId="{C8CCAAE5-F0D8-406A-B815-BB743D6339A7}"/>
          </ac:spMkLst>
        </pc:spChg>
        <pc:spChg chg="add mod">
          <ac:chgData name="Domonkos Márk" userId="5b754e74-2ec2-4aaf-b9f5-cf8f0656bdfa" providerId="ADAL" clId="{F4C2286D-0DBE-4644-A538-34A6C903FB9C}" dt="2022-01-23T09:14:23.615" v="42682" actId="1076"/>
          <ac:spMkLst>
            <pc:docMk/>
            <pc:sldMk cId="4246494223" sldId="1225"/>
            <ac:spMk id="11" creationId="{8F7AB8B2-6AF5-4C86-AFBA-FBAF53893D3F}"/>
          </ac:spMkLst>
        </pc:spChg>
        <pc:spChg chg="add mod">
          <ac:chgData name="Domonkos Márk" userId="5b754e74-2ec2-4aaf-b9f5-cf8f0656bdfa" providerId="ADAL" clId="{F4C2286D-0DBE-4644-A538-34A6C903FB9C}" dt="2022-01-23T09:14:09.158" v="42676" actId="1076"/>
          <ac:spMkLst>
            <pc:docMk/>
            <pc:sldMk cId="4246494223" sldId="1225"/>
            <ac:spMk id="12" creationId="{C3AA99CC-0B9F-466A-BFC3-A88AB18C613F}"/>
          </ac:spMkLst>
        </pc:spChg>
        <pc:spChg chg="add mod">
          <ac:chgData name="Domonkos Márk" userId="5b754e74-2ec2-4aaf-b9f5-cf8f0656bdfa" providerId="ADAL" clId="{F4C2286D-0DBE-4644-A538-34A6C903FB9C}" dt="2022-01-23T09:14:20.228" v="42680" actId="1076"/>
          <ac:spMkLst>
            <pc:docMk/>
            <pc:sldMk cId="4246494223" sldId="1225"/>
            <ac:spMk id="13" creationId="{D1DB7927-7CBB-41E8-8F54-BDC7AD0FAC2C}"/>
          </ac:spMkLst>
        </pc:spChg>
        <pc:spChg chg="add mod">
          <ac:chgData name="Domonkos Márk" userId="5b754e74-2ec2-4aaf-b9f5-cf8f0656bdfa" providerId="ADAL" clId="{F4C2286D-0DBE-4644-A538-34A6C903FB9C}" dt="2022-01-23T09:14:58.565" v="42694" actId="1076"/>
          <ac:spMkLst>
            <pc:docMk/>
            <pc:sldMk cId="4246494223" sldId="1225"/>
            <ac:spMk id="16" creationId="{A51DDD88-9127-480A-B9CD-CEF58A794A62}"/>
          </ac:spMkLst>
        </pc:spChg>
        <pc:spChg chg="add mod">
          <ac:chgData name="Domonkos Márk" userId="5b754e74-2ec2-4aaf-b9f5-cf8f0656bdfa" providerId="ADAL" clId="{F4C2286D-0DBE-4644-A538-34A6C903FB9C}" dt="2022-01-23T09:15:01.529" v="42696" actId="1076"/>
          <ac:spMkLst>
            <pc:docMk/>
            <pc:sldMk cId="4246494223" sldId="1225"/>
            <ac:spMk id="17" creationId="{6488239D-0F7E-43B1-94B1-CCF33B03D8C9}"/>
          </ac:spMkLst>
        </pc:spChg>
        <pc:spChg chg="add mod">
          <ac:chgData name="Domonkos Márk" userId="5b754e74-2ec2-4aaf-b9f5-cf8f0656bdfa" providerId="ADAL" clId="{F4C2286D-0DBE-4644-A538-34A6C903FB9C}" dt="2022-01-23T09:15:30.480" v="42703" actId="208"/>
          <ac:spMkLst>
            <pc:docMk/>
            <pc:sldMk cId="4246494223" sldId="1225"/>
            <ac:spMk id="18" creationId="{9AB1E11F-6B2D-4DF7-93D6-F3932B876020}"/>
          </ac:spMkLst>
        </pc:spChg>
        <pc:picChg chg="add mod">
          <ac:chgData name="Domonkos Márk" userId="5b754e74-2ec2-4aaf-b9f5-cf8f0656bdfa" providerId="ADAL" clId="{F4C2286D-0DBE-4644-A538-34A6C903FB9C}" dt="2022-01-23T09:14:56.016" v="42693" actId="1076"/>
          <ac:picMkLst>
            <pc:docMk/>
            <pc:sldMk cId="4246494223" sldId="1225"/>
            <ac:picMk id="14" creationId="{A9B7C647-F308-4286-8356-A0DB6AEAC6F1}"/>
          </ac:picMkLst>
        </pc:picChg>
        <pc:picChg chg="add mod">
          <ac:chgData name="Domonkos Márk" userId="5b754e74-2ec2-4aaf-b9f5-cf8f0656bdfa" providerId="ADAL" clId="{F4C2286D-0DBE-4644-A538-34A6C903FB9C}" dt="2022-01-23T09:14:56.016" v="42693" actId="1076"/>
          <ac:picMkLst>
            <pc:docMk/>
            <pc:sldMk cId="4246494223" sldId="1225"/>
            <ac:picMk id="15" creationId="{D35A6521-6478-44AC-836D-ED92BD3120C4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09:18:21.468" v="42800" actId="208"/>
        <pc:sldMkLst>
          <pc:docMk/>
          <pc:sldMk cId="2754578885" sldId="1226"/>
        </pc:sldMkLst>
        <pc:spChg chg="mod">
          <ac:chgData name="Domonkos Márk" userId="5b754e74-2ec2-4aaf-b9f5-cf8f0656bdfa" providerId="ADAL" clId="{F4C2286D-0DBE-4644-A538-34A6C903FB9C}" dt="2022-01-23T09:18:16.548" v="42799" actId="14100"/>
          <ac:spMkLst>
            <pc:docMk/>
            <pc:sldMk cId="2754578885" sldId="1226"/>
            <ac:spMk id="2" creationId="{A056AFE7-9084-42C5-B573-304A5468204F}"/>
          </ac:spMkLst>
        </pc:spChg>
        <pc:spChg chg="mod">
          <ac:chgData name="Domonkos Márk" userId="5b754e74-2ec2-4aaf-b9f5-cf8f0656bdfa" providerId="ADAL" clId="{F4C2286D-0DBE-4644-A538-34A6C903FB9C}" dt="2022-01-23T09:15:59.386" v="42759" actId="20577"/>
          <ac:spMkLst>
            <pc:docMk/>
            <pc:sldMk cId="2754578885" sldId="1226"/>
            <ac:spMk id="6" creationId="{C2C4FBF0-FFCC-406E-990F-4FA0B2BB3E81}"/>
          </ac:spMkLst>
        </pc:spChg>
        <pc:spChg chg="add mod">
          <ac:chgData name="Domonkos Márk" userId="5b754e74-2ec2-4aaf-b9f5-cf8f0656bdfa" providerId="ADAL" clId="{F4C2286D-0DBE-4644-A538-34A6C903FB9C}" dt="2022-01-23T09:16:11.324" v="42761" actId="1076"/>
          <ac:spMkLst>
            <pc:docMk/>
            <pc:sldMk cId="2754578885" sldId="1226"/>
            <ac:spMk id="9" creationId="{AEB8FB3C-6385-4C82-863D-56F361D698A1}"/>
          </ac:spMkLst>
        </pc:spChg>
        <pc:spChg chg="add mod">
          <ac:chgData name="Domonkos Márk" userId="5b754e74-2ec2-4aaf-b9f5-cf8f0656bdfa" providerId="ADAL" clId="{F4C2286D-0DBE-4644-A538-34A6C903FB9C}" dt="2022-01-23T09:16:50.739" v="42770" actId="1076"/>
          <ac:spMkLst>
            <pc:docMk/>
            <pc:sldMk cId="2754578885" sldId="1226"/>
            <ac:spMk id="10" creationId="{BB5678CD-356E-4DAA-BBA5-748B58C1125F}"/>
          </ac:spMkLst>
        </pc:spChg>
        <pc:spChg chg="add mod">
          <ac:chgData name="Domonkos Márk" userId="5b754e74-2ec2-4aaf-b9f5-cf8f0656bdfa" providerId="ADAL" clId="{F4C2286D-0DBE-4644-A538-34A6C903FB9C}" dt="2022-01-23T09:16:11.324" v="42761" actId="1076"/>
          <ac:spMkLst>
            <pc:docMk/>
            <pc:sldMk cId="2754578885" sldId="1226"/>
            <ac:spMk id="12" creationId="{B4D87EF0-A718-42D8-B3B1-FFB83D30F960}"/>
          </ac:spMkLst>
        </pc:spChg>
        <pc:spChg chg="add mod">
          <ac:chgData name="Domonkos Márk" userId="5b754e74-2ec2-4aaf-b9f5-cf8f0656bdfa" providerId="ADAL" clId="{F4C2286D-0DBE-4644-A538-34A6C903FB9C}" dt="2022-01-23T09:16:32.605" v="42764" actId="1076"/>
          <ac:spMkLst>
            <pc:docMk/>
            <pc:sldMk cId="2754578885" sldId="1226"/>
            <ac:spMk id="13" creationId="{44E275EE-89D8-42D3-AE53-62DB4C19BEE5}"/>
          </ac:spMkLst>
        </pc:spChg>
        <pc:spChg chg="add mod">
          <ac:chgData name="Domonkos Márk" userId="5b754e74-2ec2-4aaf-b9f5-cf8f0656bdfa" providerId="ADAL" clId="{F4C2286D-0DBE-4644-A538-34A6C903FB9C}" dt="2022-01-23T09:18:21.468" v="42800" actId="208"/>
          <ac:spMkLst>
            <pc:docMk/>
            <pc:sldMk cId="2754578885" sldId="1226"/>
            <ac:spMk id="14" creationId="{BAE83D5C-07FA-4B47-911F-EBB9347FF74B}"/>
          </ac:spMkLst>
        </pc:spChg>
        <pc:picChg chg="add mod">
          <ac:chgData name="Domonkos Márk" userId="5b754e74-2ec2-4aaf-b9f5-cf8f0656bdfa" providerId="ADAL" clId="{F4C2286D-0DBE-4644-A538-34A6C903FB9C}" dt="2022-01-23T09:16:32.605" v="42764" actId="1076"/>
          <ac:picMkLst>
            <pc:docMk/>
            <pc:sldMk cId="2754578885" sldId="1226"/>
            <ac:picMk id="7" creationId="{76F1D1AD-9778-4978-9254-072A24C585B3}"/>
          </ac:picMkLst>
        </pc:picChg>
        <pc:picChg chg="add mod">
          <ac:chgData name="Domonkos Márk" userId="5b754e74-2ec2-4aaf-b9f5-cf8f0656bdfa" providerId="ADAL" clId="{F4C2286D-0DBE-4644-A538-34A6C903FB9C}" dt="2022-01-23T09:16:57.571" v="42773" actId="1076"/>
          <ac:picMkLst>
            <pc:docMk/>
            <pc:sldMk cId="2754578885" sldId="1226"/>
            <ac:picMk id="8" creationId="{60632C52-44F3-41AB-9CE1-C15ADA344D61}"/>
          </ac:picMkLst>
        </pc:picChg>
        <pc:picChg chg="add mod">
          <ac:chgData name="Domonkos Márk" userId="5b754e74-2ec2-4aaf-b9f5-cf8f0656bdfa" providerId="ADAL" clId="{F4C2286D-0DBE-4644-A538-34A6C903FB9C}" dt="2022-01-23T09:16:11.324" v="42761" actId="1076"/>
          <ac:picMkLst>
            <pc:docMk/>
            <pc:sldMk cId="2754578885" sldId="1226"/>
            <ac:picMk id="11" creationId="{3699AFE5-3E69-4929-A8B9-1F66E36A7E0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09:21:07.051" v="42828" actId="20577"/>
        <pc:sldMkLst>
          <pc:docMk/>
          <pc:sldMk cId="1259329819" sldId="1227"/>
        </pc:sldMkLst>
        <pc:spChg chg="mod">
          <ac:chgData name="Domonkos Márk" userId="5b754e74-2ec2-4aaf-b9f5-cf8f0656bdfa" providerId="ADAL" clId="{F4C2286D-0DBE-4644-A538-34A6C903FB9C}" dt="2022-01-23T09:21:07.051" v="42828" actId="20577"/>
          <ac:spMkLst>
            <pc:docMk/>
            <pc:sldMk cId="1259329819" sldId="1227"/>
            <ac:spMk id="2" creationId="{C6BDF3A0-C9A8-4AFF-8749-35425B710ED8}"/>
          </ac:spMkLst>
        </pc:spChg>
        <pc:spChg chg="mod">
          <ac:chgData name="Domonkos Márk" userId="5b754e74-2ec2-4aaf-b9f5-cf8f0656bdfa" providerId="ADAL" clId="{F4C2286D-0DBE-4644-A538-34A6C903FB9C}" dt="2022-01-23T09:18:43.618" v="42814" actId="27636"/>
          <ac:spMkLst>
            <pc:docMk/>
            <pc:sldMk cId="1259329819" sldId="1227"/>
            <ac:spMk id="6" creationId="{ACC63B0D-633A-4C77-A196-7FD2DCB30483}"/>
          </ac:spMkLst>
        </pc:spChg>
        <pc:spChg chg="add mod">
          <ac:chgData name="Domonkos Márk" userId="5b754e74-2ec2-4aaf-b9f5-cf8f0656bdfa" providerId="ADAL" clId="{F4C2286D-0DBE-4644-A538-34A6C903FB9C}" dt="2022-01-23T09:20:36.565" v="42816" actId="1076"/>
          <ac:spMkLst>
            <pc:docMk/>
            <pc:sldMk cId="1259329819" sldId="1227"/>
            <ac:spMk id="8" creationId="{6B81F544-3EAB-4F1F-99D5-C8720C5D2156}"/>
          </ac:spMkLst>
        </pc:spChg>
        <pc:spChg chg="add mod">
          <ac:chgData name="Domonkos Márk" userId="5b754e74-2ec2-4aaf-b9f5-cf8f0656bdfa" providerId="ADAL" clId="{F4C2286D-0DBE-4644-A538-34A6C903FB9C}" dt="2022-01-23T09:20:53.524" v="42822" actId="14100"/>
          <ac:spMkLst>
            <pc:docMk/>
            <pc:sldMk cId="1259329819" sldId="1227"/>
            <ac:spMk id="10" creationId="{86673934-6838-4D2B-A705-2693CE302F41}"/>
          </ac:spMkLst>
        </pc:spChg>
        <pc:spChg chg="add mod">
          <ac:chgData name="Domonkos Márk" userId="5b754e74-2ec2-4aaf-b9f5-cf8f0656bdfa" providerId="ADAL" clId="{F4C2286D-0DBE-4644-A538-34A6C903FB9C}" dt="2022-01-23T09:21:02.371" v="42824" actId="1076"/>
          <ac:spMkLst>
            <pc:docMk/>
            <pc:sldMk cId="1259329819" sldId="1227"/>
            <ac:spMk id="11" creationId="{65DFCD41-0AD4-45B1-B87D-66D7689F4826}"/>
          </ac:spMkLst>
        </pc:spChg>
        <pc:picChg chg="add mod">
          <ac:chgData name="Domonkos Márk" userId="5b754e74-2ec2-4aaf-b9f5-cf8f0656bdfa" providerId="ADAL" clId="{F4C2286D-0DBE-4644-A538-34A6C903FB9C}" dt="2022-01-23T09:20:42.068" v="42818" actId="14100"/>
          <ac:picMkLst>
            <pc:docMk/>
            <pc:sldMk cId="1259329819" sldId="1227"/>
            <ac:picMk id="7" creationId="{288AC696-638B-4124-8964-03F4FDFE4EF1}"/>
          </ac:picMkLst>
        </pc:picChg>
        <pc:picChg chg="add mod">
          <ac:chgData name="Domonkos Márk" userId="5b754e74-2ec2-4aaf-b9f5-cf8f0656bdfa" providerId="ADAL" clId="{F4C2286D-0DBE-4644-A538-34A6C903FB9C}" dt="2022-01-23T09:20:58.108" v="42823" actId="1076"/>
          <ac:picMkLst>
            <pc:docMk/>
            <pc:sldMk cId="1259329819" sldId="1227"/>
            <ac:picMk id="9" creationId="{677650A9-D35D-4341-A3B1-F03932D31FE3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09:23:11.875" v="42867" actId="1076"/>
        <pc:sldMkLst>
          <pc:docMk/>
          <pc:sldMk cId="60923052" sldId="1228"/>
        </pc:sldMkLst>
        <pc:spChg chg="mod">
          <ac:chgData name="Domonkos Márk" userId="5b754e74-2ec2-4aaf-b9f5-cf8f0656bdfa" providerId="ADAL" clId="{F4C2286D-0DBE-4644-A538-34A6C903FB9C}" dt="2022-01-23T09:23:03.652" v="42865" actId="27636"/>
          <ac:spMkLst>
            <pc:docMk/>
            <pc:sldMk cId="60923052" sldId="1228"/>
            <ac:spMk id="2" creationId="{7AB46486-17B7-4F0C-B979-1E4C8D0100B4}"/>
          </ac:spMkLst>
        </pc:spChg>
        <pc:spChg chg="mod">
          <ac:chgData name="Domonkos Márk" userId="5b754e74-2ec2-4aaf-b9f5-cf8f0656bdfa" providerId="ADAL" clId="{F4C2286D-0DBE-4644-A538-34A6C903FB9C}" dt="2022-01-23T09:22:02.681" v="42844" actId="27636"/>
          <ac:spMkLst>
            <pc:docMk/>
            <pc:sldMk cId="60923052" sldId="1228"/>
            <ac:spMk id="6" creationId="{CE8F839C-77D0-4F12-8CE9-D04972222E4D}"/>
          </ac:spMkLst>
        </pc:spChg>
        <pc:spChg chg="add mod">
          <ac:chgData name="Domonkos Márk" userId="5b754e74-2ec2-4aaf-b9f5-cf8f0656bdfa" providerId="ADAL" clId="{F4C2286D-0DBE-4644-A538-34A6C903FB9C}" dt="2022-01-23T09:22:11.044" v="42845" actId="1076"/>
          <ac:spMkLst>
            <pc:docMk/>
            <pc:sldMk cId="60923052" sldId="1228"/>
            <ac:spMk id="11" creationId="{1B097096-2FD4-4794-8DCD-C87DE13A5CC1}"/>
          </ac:spMkLst>
        </pc:spChg>
        <pc:spChg chg="add mod">
          <ac:chgData name="Domonkos Márk" userId="5b754e74-2ec2-4aaf-b9f5-cf8f0656bdfa" providerId="ADAL" clId="{F4C2286D-0DBE-4644-A538-34A6C903FB9C}" dt="2022-01-23T09:22:50.070" v="42858" actId="1076"/>
          <ac:spMkLst>
            <pc:docMk/>
            <pc:sldMk cId="60923052" sldId="1228"/>
            <ac:spMk id="12" creationId="{945D04B2-0D3F-4D1D-991C-6735185CDFF4}"/>
          </ac:spMkLst>
        </pc:spChg>
        <pc:spChg chg="add mod">
          <ac:chgData name="Domonkos Márk" userId="5b754e74-2ec2-4aaf-b9f5-cf8f0656bdfa" providerId="ADAL" clId="{F4C2286D-0DBE-4644-A538-34A6C903FB9C}" dt="2022-01-23T09:23:11.875" v="42867" actId="1076"/>
          <ac:spMkLst>
            <pc:docMk/>
            <pc:sldMk cId="60923052" sldId="1228"/>
            <ac:spMk id="13" creationId="{98D6B85D-69A1-4A88-83C9-4B446EF12142}"/>
          </ac:spMkLst>
        </pc:spChg>
        <pc:spChg chg="add mod">
          <ac:chgData name="Domonkos Márk" userId="5b754e74-2ec2-4aaf-b9f5-cf8f0656bdfa" providerId="ADAL" clId="{F4C2286D-0DBE-4644-A538-34A6C903FB9C}" dt="2022-01-23T09:22:41.344" v="42855" actId="1076"/>
          <ac:spMkLst>
            <pc:docMk/>
            <pc:sldMk cId="60923052" sldId="1228"/>
            <ac:spMk id="14" creationId="{E894C455-629F-4DE5-9674-8A7D48FBED03}"/>
          </ac:spMkLst>
        </pc:spChg>
        <pc:spChg chg="add mod">
          <ac:chgData name="Domonkos Márk" userId="5b754e74-2ec2-4aaf-b9f5-cf8f0656bdfa" providerId="ADAL" clId="{F4C2286D-0DBE-4644-A538-34A6C903FB9C}" dt="2022-01-23T09:21:46.198" v="42831" actId="1076"/>
          <ac:spMkLst>
            <pc:docMk/>
            <pc:sldMk cId="60923052" sldId="1228"/>
            <ac:spMk id="15" creationId="{07FFB368-795F-4233-B63E-9CECB23B00A4}"/>
          </ac:spMkLst>
        </pc:spChg>
        <pc:spChg chg="add mod">
          <ac:chgData name="Domonkos Márk" userId="5b754e74-2ec2-4aaf-b9f5-cf8f0656bdfa" providerId="ADAL" clId="{F4C2286D-0DBE-4644-A538-34A6C903FB9C}" dt="2022-01-23T09:21:46.198" v="42831" actId="1076"/>
          <ac:spMkLst>
            <pc:docMk/>
            <pc:sldMk cId="60923052" sldId="1228"/>
            <ac:spMk id="16" creationId="{696F6894-8FB7-492D-BFD2-EE5CAF46F665}"/>
          </ac:spMkLst>
        </pc:spChg>
        <pc:spChg chg="add mod">
          <ac:chgData name="Domonkos Márk" userId="5b754e74-2ec2-4aaf-b9f5-cf8f0656bdfa" providerId="ADAL" clId="{F4C2286D-0DBE-4644-A538-34A6C903FB9C}" dt="2022-01-23T09:21:46.198" v="42831" actId="1076"/>
          <ac:spMkLst>
            <pc:docMk/>
            <pc:sldMk cId="60923052" sldId="1228"/>
            <ac:spMk id="17" creationId="{5A779682-4EAE-48A6-B251-A1D7C9A92691}"/>
          </ac:spMkLst>
        </pc:spChg>
        <pc:picChg chg="add mod">
          <ac:chgData name="Domonkos Márk" userId="5b754e74-2ec2-4aaf-b9f5-cf8f0656bdfa" providerId="ADAL" clId="{F4C2286D-0DBE-4644-A538-34A6C903FB9C}" dt="2022-01-23T09:22:38.381" v="42854" actId="14100"/>
          <ac:picMkLst>
            <pc:docMk/>
            <pc:sldMk cId="60923052" sldId="1228"/>
            <ac:picMk id="7" creationId="{3D633C94-8E5C-440A-9628-B0D5CCE9B0CD}"/>
          </ac:picMkLst>
        </pc:picChg>
        <pc:picChg chg="add mod">
          <ac:chgData name="Domonkos Márk" userId="5b754e74-2ec2-4aaf-b9f5-cf8f0656bdfa" providerId="ADAL" clId="{F4C2286D-0DBE-4644-A538-34A6C903FB9C}" dt="2022-01-23T09:23:09.893" v="42866" actId="1076"/>
          <ac:picMkLst>
            <pc:docMk/>
            <pc:sldMk cId="60923052" sldId="1228"/>
            <ac:picMk id="8" creationId="{2E15334B-3A25-4ADA-BDED-9A100421A2E9}"/>
          </ac:picMkLst>
        </pc:picChg>
        <pc:picChg chg="add mod">
          <ac:chgData name="Domonkos Márk" userId="5b754e74-2ec2-4aaf-b9f5-cf8f0656bdfa" providerId="ADAL" clId="{F4C2286D-0DBE-4644-A538-34A6C903FB9C}" dt="2022-01-23T09:22:45.799" v="42857" actId="1076"/>
          <ac:picMkLst>
            <pc:docMk/>
            <pc:sldMk cId="60923052" sldId="1228"/>
            <ac:picMk id="9" creationId="{4D6AF54D-245C-476E-A9BF-9A30892EA8DC}"/>
          </ac:picMkLst>
        </pc:picChg>
        <pc:picChg chg="add mod">
          <ac:chgData name="Domonkos Márk" userId="5b754e74-2ec2-4aaf-b9f5-cf8f0656bdfa" providerId="ADAL" clId="{F4C2286D-0DBE-4644-A538-34A6C903FB9C}" dt="2022-01-23T09:22:22.835" v="42849" actId="14100"/>
          <ac:picMkLst>
            <pc:docMk/>
            <pc:sldMk cId="60923052" sldId="1228"/>
            <ac:picMk id="10" creationId="{3D6B7BE3-57C7-4046-A676-D41B46BB7EE3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09:24:25.061" v="42892" actId="20577"/>
        <pc:sldMkLst>
          <pc:docMk/>
          <pc:sldMk cId="3424947162" sldId="1229"/>
        </pc:sldMkLst>
        <pc:spChg chg="mod">
          <ac:chgData name="Domonkos Márk" userId="5b754e74-2ec2-4aaf-b9f5-cf8f0656bdfa" providerId="ADAL" clId="{F4C2286D-0DBE-4644-A538-34A6C903FB9C}" dt="2022-01-23T09:24:25.061" v="42892" actId="20577"/>
          <ac:spMkLst>
            <pc:docMk/>
            <pc:sldMk cId="3424947162" sldId="1229"/>
            <ac:spMk id="2" creationId="{EB0F2CCD-3A79-4FC3-8A0F-513CCFD030CC}"/>
          </ac:spMkLst>
        </pc:spChg>
        <pc:spChg chg="mod">
          <ac:chgData name="Domonkos Márk" userId="5b754e74-2ec2-4aaf-b9f5-cf8f0656bdfa" providerId="ADAL" clId="{F4C2286D-0DBE-4644-A538-34A6C903FB9C}" dt="2022-01-23T09:23:37.728" v="42878" actId="114"/>
          <ac:spMkLst>
            <pc:docMk/>
            <pc:sldMk cId="3424947162" sldId="1229"/>
            <ac:spMk id="6" creationId="{D7FBBC24-807F-4B13-95A1-D12E48230F4D}"/>
          </ac:spMkLst>
        </pc:spChg>
        <pc:spChg chg="add mod">
          <ac:chgData name="Domonkos Márk" userId="5b754e74-2ec2-4aaf-b9f5-cf8f0656bdfa" providerId="ADAL" clId="{F4C2286D-0DBE-4644-A538-34A6C903FB9C}" dt="2022-01-23T09:24:06.819" v="42885" actId="1076"/>
          <ac:spMkLst>
            <pc:docMk/>
            <pc:sldMk cId="3424947162" sldId="1229"/>
            <ac:spMk id="9" creationId="{CD12CC0F-6C96-4C35-ACBD-7F441BDD0735}"/>
          </ac:spMkLst>
        </pc:spChg>
        <pc:spChg chg="add mod">
          <ac:chgData name="Domonkos Márk" userId="5b754e74-2ec2-4aaf-b9f5-cf8f0656bdfa" providerId="ADAL" clId="{F4C2286D-0DBE-4644-A538-34A6C903FB9C}" dt="2022-01-23T09:24:02.700" v="42884" actId="1076"/>
          <ac:spMkLst>
            <pc:docMk/>
            <pc:sldMk cId="3424947162" sldId="1229"/>
            <ac:spMk id="10" creationId="{FABC9AB9-4C9F-4CF0-A855-B700059CE9A8}"/>
          </ac:spMkLst>
        </pc:spChg>
        <pc:picChg chg="add mod">
          <ac:chgData name="Domonkos Márk" userId="5b754e74-2ec2-4aaf-b9f5-cf8f0656bdfa" providerId="ADAL" clId="{F4C2286D-0DBE-4644-A538-34A6C903FB9C}" dt="2022-01-23T09:23:59.452" v="42883" actId="14100"/>
          <ac:picMkLst>
            <pc:docMk/>
            <pc:sldMk cId="3424947162" sldId="1229"/>
            <ac:picMk id="7" creationId="{CB68B0BD-7FC5-409C-BCC6-F1EC9E0DEB59}"/>
          </ac:picMkLst>
        </pc:picChg>
        <pc:picChg chg="add mod">
          <ac:chgData name="Domonkos Márk" userId="5b754e74-2ec2-4aaf-b9f5-cf8f0656bdfa" providerId="ADAL" clId="{F4C2286D-0DBE-4644-A538-34A6C903FB9C}" dt="2022-01-23T09:24:08.779" v="42886" actId="1076"/>
          <ac:picMkLst>
            <pc:docMk/>
            <pc:sldMk cId="3424947162" sldId="1229"/>
            <ac:picMk id="8" creationId="{035A7C1A-E24E-47FC-BA8B-8D38F5A89079}"/>
          </ac:picMkLst>
        </pc:picChg>
      </pc:sldChg>
      <pc:sldChg chg="addSp modSp new mod modAnim">
        <pc:chgData name="Domonkos Márk" userId="5b754e74-2ec2-4aaf-b9f5-cf8f0656bdfa" providerId="ADAL" clId="{F4C2286D-0DBE-4644-A538-34A6C903FB9C}" dt="2022-01-23T09:26:11.652" v="42950" actId="1076"/>
        <pc:sldMkLst>
          <pc:docMk/>
          <pc:sldMk cId="265157843" sldId="1230"/>
        </pc:sldMkLst>
        <pc:spChg chg="mod">
          <ac:chgData name="Domonkos Márk" userId="5b754e74-2ec2-4aaf-b9f5-cf8f0656bdfa" providerId="ADAL" clId="{F4C2286D-0DBE-4644-A538-34A6C903FB9C}" dt="2022-01-23T09:25:38.033" v="42942" actId="27636"/>
          <ac:spMkLst>
            <pc:docMk/>
            <pc:sldMk cId="265157843" sldId="1230"/>
            <ac:spMk id="2" creationId="{54A79A37-6900-459E-93B1-549E5DF7C88B}"/>
          </ac:spMkLst>
        </pc:spChg>
        <pc:spChg chg="mod">
          <ac:chgData name="Domonkos Márk" userId="5b754e74-2ec2-4aaf-b9f5-cf8f0656bdfa" providerId="ADAL" clId="{F4C2286D-0DBE-4644-A538-34A6C903FB9C}" dt="2022-01-23T09:24:59.790" v="42930" actId="20577"/>
          <ac:spMkLst>
            <pc:docMk/>
            <pc:sldMk cId="265157843" sldId="1230"/>
            <ac:spMk id="6" creationId="{F6E991B9-D96E-4BC0-80E1-4BEA404B7CF1}"/>
          </ac:spMkLst>
        </pc:spChg>
        <pc:spChg chg="add mod">
          <ac:chgData name="Domonkos Márk" userId="5b754e74-2ec2-4aaf-b9f5-cf8f0656bdfa" providerId="ADAL" clId="{F4C2286D-0DBE-4644-A538-34A6C903FB9C}" dt="2022-01-23T09:25:54.437" v="42945" actId="1076"/>
          <ac:spMkLst>
            <pc:docMk/>
            <pc:sldMk cId="265157843" sldId="1230"/>
            <ac:spMk id="9" creationId="{65D0AABC-07B8-4C9C-A382-B11BB7EFEC07}"/>
          </ac:spMkLst>
        </pc:spChg>
        <pc:spChg chg="add mod">
          <ac:chgData name="Domonkos Márk" userId="5b754e74-2ec2-4aaf-b9f5-cf8f0656bdfa" providerId="ADAL" clId="{F4C2286D-0DBE-4644-A538-34A6C903FB9C}" dt="2022-01-23T09:25:58.828" v="42946" actId="1076"/>
          <ac:spMkLst>
            <pc:docMk/>
            <pc:sldMk cId="265157843" sldId="1230"/>
            <ac:spMk id="10" creationId="{CE984A5C-C503-4AB7-BED3-4684BCDFC6B9}"/>
          </ac:spMkLst>
        </pc:spChg>
        <pc:spChg chg="add mod">
          <ac:chgData name="Domonkos Márk" userId="5b754e74-2ec2-4aaf-b9f5-cf8f0656bdfa" providerId="ADAL" clId="{F4C2286D-0DBE-4644-A538-34A6C903FB9C}" dt="2022-01-23T09:25:54.437" v="42945" actId="1076"/>
          <ac:spMkLst>
            <pc:docMk/>
            <pc:sldMk cId="265157843" sldId="1230"/>
            <ac:spMk id="11" creationId="{43BAD0AE-C190-485D-A3B1-EB3FF5EA8A18}"/>
          </ac:spMkLst>
        </pc:spChg>
        <pc:spChg chg="add mod">
          <ac:chgData name="Domonkos Márk" userId="5b754e74-2ec2-4aaf-b9f5-cf8f0656bdfa" providerId="ADAL" clId="{F4C2286D-0DBE-4644-A538-34A6C903FB9C}" dt="2022-01-23T09:25:58.828" v="42946" actId="1076"/>
          <ac:spMkLst>
            <pc:docMk/>
            <pc:sldMk cId="265157843" sldId="1230"/>
            <ac:spMk id="12" creationId="{C5511145-9EA4-4499-A2D9-49C98B34C589}"/>
          </ac:spMkLst>
        </pc:spChg>
        <pc:spChg chg="add mod">
          <ac:chgData name="Domonkos Márk" userId="5b754e74-2ec2-4aaf-b9f5-cf8f0656bdfa" providerId="ADAL" clId="{F4C2286D-0DBE-4644-A538-34A6C903FB9C}" dt="2022-01-23T09:26:11.652" v="42950" actId="1076"/>
          <ac:spMkLst>
            <pc:docMk/>
            <pc:sldMk cId="265157843" sldId="1230"/>
            <ac:spMk id="13" creationId="{623036E2-042F-4662-A189-C617C739F94B}"/>
          </ac:spMkLst>
        </pc:spChg>
        <pc:picChg chg="add mod">
          <ac:chgData name="Domonkos Márk" userId="5b754e74-2ec2-4aaf-b9f5-cf8f0656bdfa" providerId="ADAL" clId="{F4C2286D-0DBE-4644-A538-34A6C903FB9C}" dt="2022-01-23T09:25:17.164" v="42937" actId="14100"/>
          <ac:picMkLst>
            <pc:docMk/>
            <pc:sldMk cId="265157843" sldId="1230"/>
            <ac:picMk id="7" creationId="{7E6AEC37-2020-4EBC-BB4D-847A5E15A2DD}"/>
          </ac:picMkLst>
        </pc:picChg>
        <pc:picChg chg="add mod">
          <ac:chgData name="Domonkos Márk" userId="5b754e74-2ec2-4aaf-b9f5-cf8f0656bdfa" providerId="ADAL" clId="{F4C2286D-0DBE-4644-A538-34A6C903FB9C}" dt="2022-01-23T09:25:19.324" v="42938" actId="1076"/>
          <ac:picMkLst>
            <pc:docMk/>
            <pc:sldMk cId="265157843" sldId="1230"/>
            <ac:picMk id="8" creationId="{ACD7C5E6-0CF5-46B5-B9A8-980398CB4326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09:26:33.574" v="42960"/>
        <pc:sldMkLst>
          <pc:docMk/>
          <pc:sldMk cId="4196115863" sldId="1231"/>
        </pc:sldMkLst>
        <pc:spChg chg="del">
          <ac:chgData name="Domonkos Márk" userId="5b754e74-2ec2-4aaf-b9f5-cf8f0656bdfa" providerId="ADAL" clId="{F4C2286D-0DBE-4644-A538-34A6C903FB9C}" dt="2022-01-23T09:26:33.574" v="42960"/>
          <ac:spMkLst>
            <pc:docMk/>
            <pc:sldMk cId="4196115863" sldId="1231"/>
            <ac:spMk id="2" creationId="{0604EEEB-E4F0-4A01-83F4-486D888B2A9A}"/>
          </ac:spMkLst>
        </pc:spChg>
        <pc:spChg chg="mod">
          <ac:chgData name="Domonkos Márk" userId="5b754e74-2ec2-4aaf-b9f5-cf8f0656bdfa" providerId="ADAL" clId="{F4C2286D-0DBE-4644-A538-34A6C903FB9C}" dt="2022-01-23T09:26:30.213" v="42959" actId="20577"/>
          <ac:spMkLst>
            <pc:docMk/>
            <pc:sldMk cId="4196115863" sldId="1231"/>
            <ac:spMk id="6" creationId="{DB00880D-DB20-4F68-B46A-945F2AC01929}"/>
          </ac:spMkLst>
        </pc:spChg>
        <pc:picChg chg="add mod">
          <ac:chgData name="Domonkos Márk" userId="5b754e74-2ec2-4aaf-b9f5-cf8f0656bdfa" providerId="ADAL" clId="{F4C2286D-0DBE-4644-A538-34A6C903FB9C}" dt="2022-01-23T09:26:33.574" v="42960"/>
          <ac:picMkLst>
            <pc:docMk/>
            <pc:sldMk cId="4196115863" sldId="1231"/>
            <ac:picMk id="7" creationId="{25965B1B-155E-4BC4-96E7-96B9510BE9C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8:59:56.891" v="43826" actId="478"/>
        <pc:sldMkLst>
          <pc:docMk/>
          <pc:sldMk cId="3319221384" sldId="1232"/>
        </pc:sldMkLst>
        <pc:spChg chg="del">
          <ac:chgData name="Domonkos Márk" userId="5b754e74-2ec2-4aaf-b9f5-cf8f0656bdfa" providerId="ADAL" clId="{F4C2286D-0DBE-4644-A538-34A6C903FB9C}" dt="2022-01-23T18:59:56.891" v="43826" actId="478"/>
          <ac:spMkLst>
            <pc:docMk/>
            <pc:sldMk cId="3319221384" sldId="1232"/>
            <ac:spMk id="2" creationId="{1E9BF39A-24C2-4FF6-848A-EEEFF41A412E}"/>
          </ac:spMkLst>
        </pc:spChg>
        <pc:spChg chg="mod">
          <ac:chgData name="Domonkos Márk" userId="5b754e74-2ec2-4aaf-b9f5-cf8f0656bdfa" providerId="ADAL" clId="{F4C2286D-0DBE-4644-A538-34A6C903FB9C}" dt="2022-01-23T18:59:35.959" v="43823"/>
          <ac:spMkLst>
            <pc:docMk/>
            <pc:sldMk cId="3319221384" sldId="1232"/>
            <ac:spMk id="6" creationId="{7C4F5927-A7F9-431E-9582-13B5153C7D95}"/>
          </ac:spMkLst>
        </pc:spChg>
        <pc:spChg chg="add mod">
          <ac:chgData name="Domonkos Márk" userId="5b754e74-2ec2-4aaf-b9f5-cf8f0656bdfa" providerId="ADAL" clId="{F4C2286D-0DBE-4644-A538-34A6C903FB9C}" dt="2022-01-23T18:59:55.180" v="43825" actId="1076"/>
          <ac:spMkLst>
            <pc:docMk/>
            <pc:sldMk cId="3319221384" sldId="1232"/>
            <ac:spMk id="7" creationId="{B9012875-C361-4395-AB57-CBC9D0997D7C}"/>
          </ac:spMkLst>
        </pc:spChg>
        <pc:spChg chg="add mod">
          <ac:chgData name="Domonkos Márk" userId="5b754e74-2ec2-4aaf-b9f5-cf8f0656bdfa" providerId="ADAL" clId="{F4C2286D-0DBE-4644-A538-34A6C903FB9C}" dt="2022-01-23T18:59:55.180" v="43825" actId="1076"/>
          <ac:spMkLst>
            <pc:docMk/>
            <pc:sldMk cId="3319221384" sldId="1232"/>
            <ac:spMk id="8" creationId="{5D340549-4CD3-437A-B382-B58382B9F5AC}"/>
          </ac:spMkLst>
        </pc:spChg>
        <pc:spChg chg="add mod">
          <ac:chgData name="Domonkos Márk" userId="5b754e74-2ec2-4aaf-b9f5-cf8f0656bdfa" providerId="ADAL" clId="{F4C2286D-0DBE-4644-A538-34A6C903FB9C}" dt="2022-01-23T18:59:55.180" v="43825" actId="1076"/>
          <ac:spMkLst>
            <pc:docMk/>
            <pc:sldMk cId="3319221384" sldId="1232"/>
            <ac:spMk id="9" creationId="{6B4EDF31-9C8B-4F8F-A53D-94994031B218}"/>
          </ac:spMkLst>
        </pc:spChg>
        <pc:spChg chg="add mod">
          <ac:chgData name="Domonkos Márk" userId="5b754e74-2ec2-4aaf-b9f5-cf8f0656bdfa" providerId="ADAL" clId="{F4C2286D-0DBE-4644-A538-34A6C903FB9C}" dt="2022-01-23T18:59:55.180" v="43825" actId="1076"/>
          <ac:spMkLst>
            <pc:docMk/>
            <pc:sldMk cId="3319221384" sldId="1232"/>
            <ac:spMk id="10" creationId="{6C2484C6-05D0-4E4E-BBDB-6FC196161EEE}"/>
          </ac:spMkLst>
        </pc:spChg>
        <pc:spChg chg="add mod">
          <ac:chgData name="Domonkos Márk" userId="5b754e74-2ec2-4aaf-b9f5-cf8f0656bdfa" providerId="ADAL" clId="{F4C2286D-0DBE-4644-A538-34A6C903FB9C}" dt="2022-01-23T18:59:55.180" v="43825" actId="1076"/>
          <ac:spMkLst>
            <pc:docMk/>
            <pc:sldMk cId="3319221384" sldId="1232"/>
            <ac:spMk id="11" creationId="{2B22E579-02E3-49D8-9039-21A10CD9192E}"/>
          </ac:spMkLst>
        </pc:spChg>
      </pc:sldChg>
      <pc:sldChg chg="modSp new mod">
        <pc:chgData name="Domonkos Márk" userId="5b754e74-2ec2-4aaf-b9f5-cf8f0656bdfa" providerId="ADAL" clId="{F4C2286D-0DBE-4644-A538-34A6C903FB9C}" dt="2022-01-23T09:27:50.602" v="42970" actId="20577"/>
        <pc:sldMkLst>
          <pc:docMk/>
          <pc:sldMk cId="4060274163" sldId="1233"/>
        </pc:sldMkLst>
        <pc:spChg chg="mod">
          <ac:chgData name="Domonkos Márk" userId="5b754e74-2ec2-4aaf-b9f5-cf8f0656bdfa" providerId="ADAL" clId="{F4C2286D-0DBE-4644-A538-34A6C903FB9C}" dt="2022-01-23T09:27:50.602" v="42970" actId="20577"/>
          <ac:spMkLst>
            <pc:docMk/>
            <pc:sldMk cId="4060274163" sldId="1233"/>
            <ac:spMk id="2" creationId="{AE5F1E44-4F49-45D5-993B-633908E7140F}"/>
          </ac:spMkLst>
        </pc:spChg>
      </pc:sldChg>
      <pc:sldChg chg="modSp new mod">
        <pc:chgData name="Domonkos Márk" userId="5b754e74-2ec2-4aaf-b9f5-cf8f0656bdfa" providerId="ADAL" clId="{F4C2286D-0DBE-4644-A538-34A6C903FB9C}" dt="2022-01-23T09:28:21.350" v="42980" actId="20577"/>
        <pc:sldMkLst>
          <pc:docMk/>
          <pc:sldMk cId="4235086267" sldId="1234"/>
        </pc:sldMkLst>
        <pc:spChg chg="mod">
          <ac:chgData name="Domonkos Márk" userId="5b754e74-2ec2-4aaf-b9f5-cf8f0656bdfa" providerId="ADAL" clId="{F4C2286D-0DBE-4644-A538-34A6C903FB9C}" dt="2022-01-23T09:28:21.350" v="42980" actId="20577"/>
          <ac:spMkLst>
            <pc:docMk/>
            <pc:sldMk cId="4235086267" sldId="1234"/>
            <ac:spMk id="2" creationId="{C045B7CE-1B9D-4B53-9234-1288646475CA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23T09:45:07.497" v="43062" actId="1076"/>
        <pc:sldMkLst>
          <pc:docMk/>
          <pc:sldMk cId="4111591225" sldId="1235"/>
        </pc:sldMkLst>
        <pc:spChg chg="del mod">
          <ac:chgData name="Domonkos Márk" userId="5b754e74-2ec2-4aaf-b9f5-cf8f0656bdfa" providerId="ADAL" clId="{F4C2286D-0DBE-4644-A538-34A6C903FB9C}" dt="2022-01-23T09:42:57.417" v="42987"/>
          <ac:spMkLst>
            <pc:docMk/>
            <pc:sldMk cId="4111591225" sldId="1235"/>
            <ac:spMk id="2" creationId="{0E18FA8B-A289-42B9-9EBB-A20898CC7310}"/>
          </ac:spMkLst>
        </pc:spChg>
        <pc:spChg chg="mod">
          <ac:chgData name="Domonkos Márk" userId="5b754e74-2ec2-4aaf-b9f5-cf8f0656bdfa" providerId="ADAL" clId="{F4C2286D-0DBE-4644-A538-34A6C903FB9C}" dt="2022-01-23T09:42:17.829" v="42983"/>
          <ac:spMkLst>
            <pc:docMk/>
            <pc:sldMk cId="4111591225" sldId="1235"/>
            <ac:spMk id="6" creationId="{58C6BC25-3471-4764-A773-B9906CCA4743}"/>
          </ac:spMkLst>
        </pc:spChg>
        <pc:spChg chg="mod">
          <ac:chgData name="Domonkos Márk" userId="5b754e74-2ec2-4aaf-b9f5-cf8f0656bdfa" providerId="ADAL" clId="{F4C2286D-0DBE-4644-A538-34A6C903FB9C}" dt="2022-01-23T09:42:11.355" v="42981"/>
          <ac:spMkLst>
            <pc:docMk/>
            <pc:sldMk cId="4111591225" sldId="1235"/>
            <ac:spMk id="8" creationId="{A71007B3-1EC5-4F17-8D31-4F26E984B3FD}"/>
          </ac:spMkLst>
        </pc:spChg>
        <pc:spChg chg="add mod">
          <ac:chgData name="Domonkos Márk" userId="5b754e74-2ec2-4aaf-b9f5-cf8f0656bdfa" providerId="ADAL" clId="{F4C2286D-0DBE-4644-A538-34A6C903FB9C}" dt="2022-01-23T09:44:08.696" v="43053" actId="1076"/>
          <ac:spMkLst>
            <pc:docMk/>
            <pc:sldMk cId="4111591225" sldId="1235"/>
            <ac:spMk id="12" creationId="{1B772FE3-6BD3-4241-B73F-451FD79C5A47}"/>
          </ac:spMkLst>
        </pc:spChg>
        <pc:spChg chg="add mod">
          <ac:chgData name="Domonkos Márk" userId="5b754e74-2ec2-4aaf-b9f5-cf8f0656bdfa" providerId="ADAL" clId="{F4C2286D-0DBE-4644-A538-34A6C903FB9C}" dt="2022-01-23T09:44:48.040" v="43058" actId="1076"/>
          <ac:spMkLst>
            <pc:docMk/>
            <pc:sldMk cId="4111591225" sldId="1235"/>
            <ac:spMk id="14" creationId="{9EF48344-A9D9-446E-8552-5D34DCED65F1}"/>
          </ac:spMkLst>
        </pc:spChg>
        <pc:spChg chg="add mod">
          <ac:chgData name="Domonkos Márk" userId="5b754e74-2ec2-4aaf-b9f5-cf8f0656bdfa" providerId="ADAL" clId="{F4C2286D-0DBE-4644-A538-34A6C903FB9C}" dt="2022-01-23T09:45:07.497" v="43062" actId="1076"/>
          <ac:spMkLst>
            <pc:docMk/>
            <pc:sldMk cId="4111591225" sldId="1235"/>
            <ac:spMk id="15" creationId="{CA42EEE6-C9EE-4178-AFC6-68E0950EC006}"/>
          </ac:spMkLst>
        </pc:spChg>
        <pc:grpChg chg="add mod">
          <ac:chgData name="Domonkos Márk" userId="5b754e74-2ec2-4aaf-b9f5-cf8f0656bdfa" providerId="ADAL" clId="{F4C2286D-0DBE-4644-A538-34A6C903FB9C}" dt="2022-01-23T09:43:13.024" v="42991" actId="1076"/>
          <ac:grpSpMkLst>
            <pc:docMk/>
            <pc:sldMk cId="4111591225" sldId="1235"/>
            <ac:grpSpMk id="7" creationId="{D3AA0222-2590-4509-852A-57C204C1A61D}"/>
          </ac:grpSpMkLst>
        </pc:grpChg>
        <pc:picChg chg="mod">
          <ac:chgData name="Domonkos Márk" userId="5b754e74-2ec2-4aaf-b9f5-cf8f0656bdfa" providerId="ADAL" clId="{F4C2286D-0DBE-4644-A538-34A6C903FB9C}" dt="2022-01-23T09:42:11.355" v="42981"/>
          <ac:picMkLst>
            <pc:docMk/>
            <pc:sldMk cId="4111591225" sldId="1235"/>
            <ac:picMk id="9" creationId="{5228781A-2192-4291-97EC-C5749C1D9E82}"/>
          </ac:picMkLst>
        </pc:picChg>
        <pc:picChg chg="add mod">
          <ac:chgData name="Domonkos Márk" userId="5b754e74-2ec2-4aaf-b9f5-cf8f0656bdfa" providerId="ADAL" clId="{F4C2286D-0DBE-4644-A538-34A6C903FB9C}" dt="2022-01-23T09:43:10.593" v="42990" actId="14100"/>
          <ac:picMkLst>
            <pc:docMk/>
            <pc:sldMk cId="4111591225" sldId="1235"/>
            <ac:picMk id="11" creationId="{3D161892-A5C0-46B6-9A5E-9D5139FD056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09:49:26.580" v="43099"/>
        <pc:sldMkLst>
          <pc:docMk/>
          <pc:sldMk cId="3911727450" sldId="1236"/>
        </pc:sldMkLst>
        <pc:spChg chg="del">
          <ac:chgData name="Domonkos Márk" userId="5b754e74-2ec2-4aaf-b9f5-cf8f0656bdfa" providerId="ADAL" clId="{F4C2286D-0DBE-4644-A538-34A6C903FB9C}" dt="2022-01-23T09:46:32.625" v="43064"/>
          <ac:spMkLst>
            <pc:docMk/>
            <pc:sldMk cId="3911727450" sldId="1236"/>
            <ac:spMk id="2" creationId="{767A9DF1-94ED-4F40-9E7A-FD1718498AA8}"/>
          </ac:spMkLst>
        </pc:spChg>
        <pc:spChg chg="mod">
          <ac:chgData name="Domonkos Márk" userId="5b754e74-2ec2-4aaf-b9f5-cf8f0656bdfa" providerId="ADAL" clId="{F4C2286D-0DBE-4644-A538-34A6C903FB9C}" dt="2022-01-23T09:49:26.580" v="43099"/>
          <ac:spMkLst>
            <pc:docMk/>
            <pc:sldMk cId="3911727450" sldId="1236"/>
            <ac:spMk id="6" creationId="{0E7E2802-F577-4998-905B-800225AC1454}"/>
          </ac:spMkLst>
        </pc:spChg>
        <pc:spChg chg="add del">
          <ac:chgData name="Domonkos Márk" userId="5b754e74-2ec2-4aaf-b9f5-cf8f0656bdfa" providerId="ADAL" clId="{F4C2286D-0DBE-4644-A538-34A6C903FB9C}" dt="2022-01-23T09:47:11.691" v="43067" actId="22"/>
          <ac:spMkLst>
            <pc:docMk/>
            <pc:sldMk cId="3911727450" sldId="1236"/>
            <ac:spMk id="10" creationId="{2C1A1A8C-7527-4F9A-9AF5-2D45BD795BC5}"/>
          </ac:spMkLst>
        </pc:spChg>
        <pc:spChg chg="add mod">
          <ac:chgData name="Domonkos Márk" userId="5b754e74-2ec2-4aaf-b9f5-cf8f0656bdfa" providerId="ADAL" clId="{F4C2286D-0DBE-4644-A538-34A6C903FB9C}" dt="2022-01-23T09:49:02.160" v="43092" actId="1076"/>
          <ac:spMkLst>
            <pc:docMk/>
            <pc:sldMk cId="3911727450" sldId="1236"/>
            <ac:spMk id="13" creationId="{F9B54E47-2C54-4D29-8572-724E0AB83E0D}"/>
          </ac:spMkLst>
        </pc:spChg>
        <pc:spChg chg="add mod">
          <ac:chgData name="Domonkos Márk" userId="5b754e74-2ec2-4aaf-b9f5-cf8f0656bdfa" providerId="ADAL" clId="{F4C2286D-0DBE-4644-A538-34A6C903FB9C}" dt="2022-01-23T09:49:02.160" v="43092" actId="1076"/>
          <ac:spMkLst>
            <pc:docMk/>
            <pc:sldMk cId="3911727450" sldId="1236"/>
            <ac:spMk id="26" creationId="{D6C81B36-22EC-48F0-8963-596402B4AF68}"/>
          </ac:spMkLst>
        </pc:spChg>
        <pc:spChg chg="add mod">
          <ac:chgData name="Domonkos Márk" userId="5b754e74-2ec2-4aaf-b9f5-cf8f0656bdfa" providerId="ADAL" clId="{F4C2286D-0DBE-4644-A538-34A6C903FB9C}" dt="2022-01-23T09:49:18.092" v="43098" actId="1076"/>
          <ac:spMkLst>
            <pc:docMk/>
            <pc:sldMk cId="3911727450" sldId="1236"/>
            <ac:spMk id="32" creationId="{9B1CB3C0-D862-427B-8832-539FE1F24A8A}"/>
          </ac:spMkLst>
        </pc:spChg>
        <pc:spChg chg="add mod">
          <ac:chgData name="Domonkos Márk" userId="5b754e74-2ec2-4aaf-b9f5-cf8f0656bdfa" providerId="ADAL" clId="{F4C2286D-0DBE-4644-A538-34A6C903FB9C}" dt="2022-01-23T09:49:02.160" v="43092" actId="1076"/>
          <ac:spMkLst>
            <pc:docMk/>
            <pc:sldMk cId="3911727450" sldId="1236"/>
            <ac:spMk id="33" creationId="{E575E0B4-6EA0-4E3A-8175-DC565943BA3A}"/>
          </ac:spMkLst>
        </pc:spChg>
        <pc:spChg chg="add mod">
          <ac:chgData name="Domonkos Márk" userId="5b754e74-2ec2-4aaf-b9f5-cf8f0656bdfa" providerId="ADAL" clId="{F4C2286D-0DBE-4644-A538-34A6C903FB9C}" dt="2022-01-23T09:49:02.160" v="43092" actId="1076"/>
          <ac:spMkLst>
            <pc:docMk/>
            <pc:sldMk cId="3911727450" sldId="1236"/>
            <ac:spMk id="34" creationId="{49F29D83-87F8-4C14-800A-FC389B3158D6}"/>
          </ac:spMkLst>
        </pc:spChg>
        <pc:picChg chg="add mod">
          <ac:chgData name="Domonkos Márk" userId="5b754e74-2ec2-4aaf-b9f5-cf8f0656bdfa" providerId="ADAL" clId="{F4C2286D-0DBE-4644-A538-34A6C903FB9C}" dt="2022-01-23T09:49:14.001" v="43096" actId="14100"/>
          <ac:picMkLst>
            <pc:docMk/>
            <pc:sldMk cId="3911727450" sldId="1236"/>
            <ac:picMk id="8" creationId="{3BA67D14-D531-441C-9141-3DAEC263E4DF}"/>
          </ac:picMkLst>
        </pc:picChg>
        <pc:picChg chg="add mod">
          <ac:chgData name="Domonkos Márk" userId="5b754e74-2ec2-4aaf-b9f5-cf8f0656bdfa" providerId="ADAL" clId="{F4C2286D-0DBE-4644-A538-34A6C903FB9C}" dt="2022-01-23T09:49:02.160" v="43092" actId="1076"/>
          <ac:picMkLst>
            <pc:docMk/>
            <pc:sldMk cId="3911727450" sldId="1236"/>
            <ac:picMk id="11" creationId="{E02F0AA4-AFB3-4127-BE8D-253EAC24A1CE}"/>
          </ac:picMkLst>
        </pc:picChg>
        <pc:picChg chg="add mod">
          <ac:chgData name="Domonkos Márk" userId="5b754e74-2ec2-4aaf-b9f5-cf8f0656bdfa" providerId="ADAL" clId="{F4C2286D-0DBE-4644-A538-34A6C903FB9C}" dt="2022-01-23T09:49:02.160" v="43092" actId="1076"/>
          <ac:picMkLst>
            <pc:docMk/>
            <pc:sldMk cId="3911727450" sldId="1236"/>
            <ac:picMk id="12" creationId="{B0D390A1-9787-42B1-8AFA-22CED999F162}"/>
          </ac:picMkLst>
        </pc:picChg>
        <pc:cxnChg chg="add mod">
          <ac:chgData name="Domonkos Márk" userId="5b754e74-2ec2-4aaf-b9f5-cf8f0656bdfa" providerId="ADAL" clId="{F4C2286D-0DBE-4644-A538-34A6C903FB9C}" dt="2022-01-23T09:49:02.160" v="43092" actId="1076"/>
          <ac:cxnSpMkLst>
            <pc:docMk/>
            <pc:sldMk cId="3911727450" sldId="1236"/>
            <ac:cxnSpMk id="14" creationId="{F5C78A04-C48A-41DC-9E31-A6D20EF35499}"/>
          </ac:cxnSpMkLst>
        </pc:cxnChg>
        <pc:cxnChg chg="add mod">
          <ac:chgData name="Domonkos Márk" userId="5b754e74-2ec2-4aaf-b9f5-cf8f0656bdfa" providerId="ADAL" clId="{F4C2286D-0DBE-4644-A538-34A6C903FB9C}" dt="2022-01-23T09:49:02.160" v="43092" actId="1076"/>
          <ac:cxnSpMkLst>
            <pc:docMk/>
            <pc:sldMk cId="3911727450" sldId="1236"/>
            <ac:cxnSpMk id="15" creationId="{06A9E0A4-6A75-4508-9F51-36FD2591E0B7}"/>
          </ac:cxnSpMkLst>
        </pc:cxnChg>
        <pc:cxnChg chg="add mod">
          <ac:chgData name="Domonkos Márk" userId="5b754e74-2ec2-4aaf-b9f5-cf8f0656bdfa" providerId="ADAL" clId="{F4C2286D-0DBE-4644-A538-34A6C903FB9C}" dt="2022-01-23T09:49:02.160" v="43092" actId="1076"/>
          <ac:cxnSpMkLst>
            <pc:docMk/>
            <pc:sldMk cId="3911727450" sldId="1236"/>
            <ac:cxnSpMk id="16" creationId="{298FC1AD-842E-4CD7-BC68-3E0D62769893}"/>
          </ac:cxnSpMkLst>
        </pc:cxnChg>
        <pc:cxnChg chg="add mod">
          <ac:chgData name="Domonkos Márk" userId="5b754e74-2ec2-4aaf-b9f5-cf8f0656bdfa" providerId="ADAL" clId="{F4C2286D-0DBE-4644-A538-34A6C903FB9C}" dt="2022-01-23T09:49:02.160" v="43092" actId="1076"/>
          <ac:cxnSpMkLst>
            <pc:docMk/>
            <pc:sldMk cId="3911727450" sldId="1236"/>
            <ac:cxnSpMk id="17" creationId="{58AB7FE1-0F5A-4C3F-BA70-EADCDBFCAEA4}"/>
          </ac:cxnSpMkLst>
        </pc:cxnChg>
      </pc:sldChg>
      <pc:sldChg chg="addSp modSp new mod">
        <pc:chgData name="Domonkos Márk" userId="5b754e74-2ec2-4aaf-b9f5-cf8f0656bdfa" providerId="ADAL" clId="{F4C2286D-0DBE-4644-A538-34A6C903FB9C}" dt="2022-01-23T09:51:23.300" v="43159" actId="27636"/>
        <pc:sldMkLst>
          <pc:docMk/>
          <pc:sldMk cId="1923093890" sldId="1237"/>
        </pc:sldMkLst>
        <pc:spChg chg="mod">
          <ac:chgData name="Domonkos Márk" userId="5b754e74-2ec2-4aaf-b9f5-cf8f0656bdfa" providerId="ADAL" clId="{F4C2286D-0DBE-4644-A538-34A6C903FB9C}" dt="2022-01-23T09:51:23.300" v="43159" actId="27636"/>
          <ac:spMkLst>
            <pc:docMk/>
            <pc:sldMk cId="1923093890" sldId="1237"/>
            <ac:spMk id="2" creationId="{343DC476-28FD-4282-AD84-2E385F4A65AD}"/>
          </ac:spMkLst>
        </pc:spChg>
        <pc:spChg chg="mod">
          <ac:chgData name="Domonkos Márk" userId="5b754e74-2ec2-4aaf-b9f5-cf8f0656bdfa" providerId="ADAL" clId="{F4C2286D-0DBE-4644-A538-34A6C903FB9C}" dt="2022-01-23T09:50:00.272" v="43136" actId="20577"/>
          <ac:spMkLst>
            <pc:docMk/>
            <pc:sldMk cId="1923093890" sldId="1237"/>
            <ac:spMk id="6" creationId="{DBFF9C13-1636-42F9-897F-5EB523B57849}"/>
          </ac:spMkLst>
        </pc:spChg>
        <pc:spChg chg="mod">
          <ac:chgData name="Domonkos Márk" userId="5b754e74-2ec2-4aaf-b9f5-cf8f0656bdfa" providerId="ADAL" clId="{F4C2286D-0DBE-4644-A538-34A6C903FB9C}" dt="2022-01-23T09:49:48.094" v="43101"/>
          <ac:spMkLst>
            <pc:docMk/>
            <pc:sldMk cId="1923093890" sldId="1237"/>
            <ac:spMk id="9" creationId="{DE414C0C-F9BA-4D2A-9742-7796D80F52FF}"/>
          </ac:spMkLst>
        </pc:spChg>
        <pc:spChg chg="mod">
          <ac:chgData name="Domonkos Márk" userId="5b754e74-2ec2-4aaf-b9f5-cf8f0656bdfa" providerId="ADAL" clId="{F4C2286D-0DBE-4644-A538-34A6C903FB9C}" dt="2022-01-23T09:49:48.094" v="43101"/>
          <ac:spMkLst>
            <pc:docMk/>
            <pc:sldMk cId="1923093890" sldId="1237"/>
            <ac:spMk id="10" creationId="{388638CC-74A2-4824-BE29-B86B8DAC3492}"/>
          </ac:spMkLst>
        </pc:spChg>
        <pc:spChg chg="mod">
          <ac:chgData name="Domonkos Márk" userId="5b754e74-2ec2-4aaf-b9f5-cf8f0656bdfa" providerId="ADAL" clId="{F4C2286D-0DBE-4644-A538-34A6C903FB9C}" dt="2022-01-23T09:49:48.094" v="43101"/>
          <ac:spMkLst>
            <pc:docMk/>
            <pc:sldMk cId="1923093890" sldId="1237"/>
            <ac:spMk id="11" creationId="{C0CBE23C-BEDE-44C8-BC28-CB8A137A8294}"/>
          </ac:spMkLst>
        </pc:spChg>
        <pc:spChg chg="mod">
          <ac:chgData name="Domonkos Márk" userId="5b754e74-2ec2-4aaf-b9f5-cf8f0656bdfa" providerId="ADAL" clId="{F4C2286D-0DBE-4644-A538-34A6C903FB9C}" dt="2022-01-23T09:49:48.094" v="43101"/>
          <ac:spMkLst>
            <pc:docMk/>
            <pc:sldMk cId="1923093890" sldId="1237"/>
            <ac:spMk id="12" creationId="{CF4E1532-F5DD-4B2B-B022-AD2351A59408}"/>
          </ac:spMkLst>
        </pc:spChg>
        <pc:spChg chg="mod">
          <ac:chgData name="Domonkos Márk" userId="5b754e74-2ec2-4aaf-b9f5-cf8f0656bdfa" providerId="ADAL" clId="{F4C2286D-0DBE-4644-A538-34A6C903FB9C}" dt="2022-01-23T09:49:48.094" v="43101"/>
          <ac:spMkLst>
            <pc:docMk/>
            <pc:sldMk cId="1923093890" sldId="1237"/>
            <ac:spMk id="13" creationId="{9E651EE9-BBFD-43EC-9976-A7F9449A40E3}"/>
          </ac:spMkLst>
        </pc:spChg>
        <pc:spChg chg="mod">
          <ac:chgData name="Domonkos Márk" userId="5b754e74-2ec2-4aaf-b9f5-cf8f0656bdfa" providerId="ADAL" clId="{F4C2286D-0DBE-4644-A538-34A6C903FB9C}" dt="2022-01-23T09:49:48.094" v="43101"/>
          <ac:spMkLst>
            <pc:docMk/>
            <pc:sldMk cId="1923093890" sldId="1237"/>
            <ac:spMk id="14" creationId="{1915875A-2EBA-47C9-8501-B86CFC293B50}"/>
          </ac:spMkLst>
        </pc:spChg>
        <pc:spChg chg="add mod">
          <ac:chgData name="Domonkos Márk" userId="5b754e74-2ec2-4aaf-b9f5-cf8f0656bdfa" providerId="ADAL" clId="{F4C2286D-0DBE-4644-A538-34A6C903FB9C}" dt="2022-01-23T09:51:15.928" v="43156" actId="1076"/>
          <ac:spMkLst>
            <pc:docMk/>
            <pc:sldMk cId="1923093890" sldId="1237"/>
            <ac:spMk id="15" creationId="{224BD079-6188-4F44-A823-78FAB62F2F1A}"/>
          </ac:spMkLst>
        </pc:spChg>
        <pc:spChg chg="add mod">
          <ac:chgData name="Domonkos Márk" userId="5b754e74-2ec2-4aaf-b9f5-cf8f0656bdfa" providerId="ADAL" clId="{F4C2286D-0DBE-4644-A538-34A6C903FB9C}" dt="2022-01-23T09:51:20.517" v="43157" actId="1076"/>
          <ac:spMkLst>
            <pc:docMk/>
            <pc:sldMk cId="1923093890" sldId="1237"/>
            <ac:spMk id="16" creationId="{4F81281C-AFA7-44CE-AA73-D813216E76B6}"/>
          </ac:spMkLst>
        </pc:spChg>
        <pc:grpChg chg="add mod">
          <ac:chgData name="Domonkos Márk" userId="5b754e74-2ec2-4aaf-b9f5-cf8f0656bdfa" providerId="ADAL" clId="{F4C2286D-0DBE-4644-A538-34A6C903FB9C}" dt="2022-01-23T09:49:50.581" v="43102" actId="1076"/>
          <ac:grpSpMkLst>
            <pc:docMk/>
            <pc:sldMk cId="1923093890" sldId="1237"/>
            <ac:grpSpMk id="7" creationId="{B7EA8F88-FBD8-4065-A296-1A92B4EA3B22}"/>
          </ac:grpSpMkLst>
        </pc:grpChg>
        <pc:picChg chg="mod">
          <ac:chgData name="Domonkos Márk" userId="5b754e74-2ec2-4aaf-b9f5-cf8f0656bdfa" providerId="ADAL" clId="{F4C2286D-0DBE-4644-A538-34A6C903FB9C}" dt="2022-01-23T09:49:48.094" v="43101"/>
          <ac:picMkLst>
            <pc:docMk/>
            <pc:sldMk cId="1923093890" sldId="1237"/>
            <ac:picMk id="8" creationId="{95047505-5E0B-4519-9189-13C4D5E717D6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09:57:13.696" v="43226" actId="1076"/>
        <pc:sldMkLst>
          <pc:docMk/>
          <pc:sldMk cId="892346896" sldId="1238"/>
        </pc:sldMkLst>
        <pc:spChg chg="mod">
          <ac:chgData name="Domonkos Márk" userId="5b754e74-2ec2-4aaf-b9f5-cf8f0656bdfa" providerId="ADAL" clId="{F4C2286D-0DBE-4644-A538-34A6C903FB9C}" dt="2022-01-23T09:56:47.136" v="43220" actId="14100"/>
          <ac:spMkLst>
            <pc:docMk/>
            <pc:sldMk cId="892346896" sldId="1238"/>
            <ac:spMk id="2" creationId="{F1A0FAD1-9D50-4E88-9888-1589C2E5B338}"/>
          </ac:spMkLst>
        </pc:spChg>
        <pc:spChg chg="mod">
          <ac:chgData name="Domonkos Márk" userId="5b754e74-2ec2-4aaf-b9f5-cf8f0656bdfa" providerId="ADAL" clId="{F4C2286D-0DBE-4644-A538-34A6C903FB9C}" dt="2022-01-23T09:54:22.116" v="43178" actId="20577"/>
          <ac:spMkLst>
            <pc:docMk/>
            <pc:sldMk cId="892346896" sldId="1238"/>
            <ac:spMk id="6" creationId="{7D234EC6-802F-44C0-91B3-A26DCF992F22}"/>
          </ac:spMkLst>
        </pc:spChg>
        <pc:spChg chg="add mod">
          <ac:chgData name="Domonkos Márk" userId="5b754e74-2ec2-4aaf-b9f5-cf8f0656bdfa" providerId="ADAL" clId="{F4C2286D-0DBE-4644-A538-34A6C903FB9C}" dt="2022-01-23T09:55:51.088" v="43198" actId="1076"/>
          <ac:spMkLst>
            <pc:docMk/>
            <pc:sldMk cId="892346896" sldId="1238"/>
            <ac:spMk id="7" creationId="{48B044DC-E984-41E3-B868-0FF87477931B}"/>
          </ac:spMkLst>
        </pc:spChg>
        <pc:spChg chg="add mod">
          <ac:chgData name="Domonkos Márk" userId="5b754e74-2ec2-4aaf-b9f5-cf8f0656bdfa" providerId="ADAL" clId="{F4C2286D-0DBE-4644-A538-34A6C903FB9C}" dt="2022-01-23T09:55:54.114" v="43199" actId="1076"/>
          <ac:spMkLst>
            <pc:docMk/>
            <pc:sldMk cId="892346896" sldId="1238"/>
            <ac:spMk id="8" creationId="{3F2D2C28-2C09-4B42-B976-DA89C6432EDF}"/>
          </ac:spMkLst>
        </pc:spChg>
        <pc:spChg chg="add mod">
          <ac:chgData name="Domonkos Márk" userId="5b754e74-2ec2-4aaf-b9f5-cf8f0656bdfa" providerId="ADAL" clId="{F4C2286D-0DBE-4644-A538-34A6C903FB9C}" dt="2022-01-23T09:55:59.848" v="43202" actId="1076"/>
          <ac:spMkLst>
            <pc:docMk/>
            <pc:sldMk cId="892346896" sldId="1238"/>
            <ac:spMk id="9" creationId="{47EB712A-0ADF-41CD-87A4-C466550761F9}"/>
          </ac:spMkLst>
        </pc:spChg>
        <pc:spChg chg="add mod">
          <ac:chgData name="Domonkos Márk" userId="5b754e74-2ec2-4aaf-b9f5-cf8f0656bdfa" providerId="ADAL" clId="{F4C2286D-0DBE-4644-A538-34A6C903FB9C}" dt="2022-01-23T09:56:03.168" v="43203" actId="1076"/>
          <ac:spMkLst>
            <pc:docMk/>
            <pc:sldMk cId="892346896" sldId="1238"/>
            <ac:spMk id="10" creationId="{8D80579B-4134-450D-8FBA-5E24EACD1D95}"/>
          </ac:spMkLst>
        </pc:spChg>
        <pc:spChg chg="add mod">
          <ac:chgData name="Domonkos Márk" userId="5b754e74-2ec2-4aaf-b9f5-cf8f0656bdfa" providerId="ADAL" clId="{F4C2286D-0DBE-4644-A538-34A6C903FB9C}" dt="2022-01-23T09:56:06.175" v="43204" actId="1076"/>
          <ac:spMkLst>
            <pc:docMk/>
            <pc:sldMk cId="892346896" sldId="1238"/>
            <ac:spMk id="11" creationId="{132EB1EE-41CE-40F3-BB55-396B40C6E30C}"/>
          </ac:spMkLst>
        </pc:spChg>
        <pc:spChg chg="add mod">
          <ac:chgData name="Domonkos Márk" userId="5b754e74-2ec2-4aaf-b9f5-cf8f0656bdfa" providerId="ADAL" clId="{F4C2286D-0DBE-4644-A538-34A6C903FB9C}" dt="2022-01-23T09:57:13.696" v="43226" actId="1076"/>
          <ac:spMkLst>
            <pc:docMk/>
            <pc:sldMk cId="892346896" sldId="1238"/>
            <ac:spMk id="18" creationId="{72126398-54A2-4BEC-9A1D-F2625B7E6C66}"/>
          </ac:spMkLst>
        </pc:spChg>
        <pc:graphicFrameChg chg="add mod">
          <ac:chgData name="Domonkos Márk" userId="5b754e74-2ec2-4aaf-b9f5-cf8f0656bdfa" providerId="ADAL" clId="{F4C2286D-0DBE-4644-A538-34A6C903FB9C}" dt="2022-01-23T09:56:58.242" v="43222" actId="1076"/>
          <ac:graphicFrameMkLst>
            <pc:docMk/>
            <pc:sldMk cId="892346896" sldId="1238"/>
            <ac:graphicFrameMk id="16" creationId="{73E03876-7F8A-404B-9CF0-538D18011C5C}"/>
          </ac:graphicFrameMkLst>
        </pc:graphicFrameChg>
        <pc:picChg chg="add mod ord">
          <ac:chgData name="Domonkos Márk" userId="5b754e74-2ec2-4aaf-b9f5-cf8f0656bdfa" providerId="ADAL" clId="{F4C2286D-0DBE-4644-A538-34A6C903FB9C}" dt="2022-01-23T09:55:47.241" v="43197" actId="1076"/>
          <ac:picMkLst>
            <pc:docMk/>
            <pc:sldMk cId="892346896" sldId="1238"/>
            <ac:picMk id="12" creationId="{D601EFA9-B2E3-4885-B30D-CBF1369C95E8}"/>
          </ac:picMkLst>
        </pc:picChg>
        <pc:picChg chg="add mod ord">
          <ac:chgData name="Domonkos Márk" userId="5b754e74-2ec2-4aaf-b9f5-cf8f0656bdfa" providerId="ADAL" clId="{F4C2286D-0DBE-4644-A538-34A6C903FB9C}" dt="2022-01-23T09:55:23.368" v="43190" actId="1076"/>
          <ac:picMkLst>
            <pc:docMk/>
            <pc:sldMk cId="892346896" sldId="1238"/>
            <ac:picMk id="13" creationId="{4A2341ED-C36F-4161-9432-48E68B9239BD}"/>
          </ac:picMkLst>
        </pc:picChg>
        <pc:picChg chg="add mod ord">
          <ac:chgData name="Domonkos Márk" userId="5b754e74-2ec2-4aaf-b9f5-cf8f0656bdfa" providerId="ADAL" clId="{F4C2286D-0DBE-4644-A538-34A6C903FB9C}" dt="2022-01-23T09:55:56.630" v="43201" actId="1076"/>
          <ac:picMkLst>
            <pc:docMk/>
            <pc:sldMk cId="892346896" sldId="1238"/>
            <ac:picMk id="14" creationId="{4133FA15-B00E-4DEE-8B58-6C6A9D56F037}"/>
          </ac:picMkLst>
        </pc:picChg>
        <pc:picChg chg="add mod ord">
          <ac:chgData name="Domonkos Márk" userId="5b754e74-2ec2-4aaf-b9f5-cf8f0656bdfa" providerId="ADAL" clId="{F4C2286D-0DBE-4644-A538-34A6C903FB9C}" dt="2022-01-23T09:55:17.647" v="43189" actId="14100"/>
          <ac:picMkLst>
            <pc:docMk/>
            <pc:sldMk cId="892346896" sldId="1238"/>
            <ac:picMk id="15" creationId="{5AA6731A-D6B7-43AA-A324-73D7902C8B6C}"/>
          </ac:picMkLst>
        </pc:picChg>
      </pc:sldChg>
      <pc:sldChg chg="add">
        <pc:chgData name="Domonkos Márk" userId="5b754e74-2ec2-4aaf-b9f5-cf8f0656bdfa" providerId="ADAL" clId="{F4C2286D-0DBE-4644-A538-34A6C903FB9C}" dt="2022-01-23T09:52:31.119" v="43161"/>
        <pc:sldMkLst>
          <pc:docMk/>
          <pc:sldMk cId="113030922" sldId="1239"/>
        </pc:sldMkLst>
      </pc:sldChg>
      <pc:sldChg chg="add">
        <pc:chgData name="Domonkos Márk" userId="5b754e74-2ec2-4aaf-b9f5-cf8f0656bdfa" providerId="ADAL" clId="{F4C2286D-0DBE-4644-A538-34A6C903FB9C}" dt="2022-01-23T09:53:27.243" v="43163"/>
        <pc:sldMkLst>
          <pc:docMk/>
          <pc:sldMk cId="3219155944" sldId="1240"/>
        </pc:sldMkLst>
      </pc:sldChg>
      <pc:sldChg chg="add del">
        <pc:chgData name="Domonkos Márk" userId="5b754e74-2ec2-4aaf-b9f5-cf8f0656bdfa" providerId="ADAL" clId="{F4C2286D-0DBE-4644-A538-34A6C903FB9C}" dt="2022-01-23T09:52:55.593" v="43162" actId="47"/>
        <pc:sldMkLst>
          <pc:docMk/>
          <pc:sldMk cId="3768156971" sldId="1240"/>
        </pc:sldMkLst>
      </pc:sldChg>
      <pc:sldChg chg="addSp delSp modSp new mod modAnim">
        <pc:chgData name="Domonkos Márk" userId="5b754e74-2ec2-4aaf-b9f5-cf8f0656bdfa" providerId="ADAL" clId="{F4C2286D-0DBE-4644-A538-34A6C903FB9C}" dt="2022-01-23T09:58:51.422" v="43241" actId="1076"/>
        <pc:sldMkLst>
          <pc:docMk/>
          <pc:sldMk cId="78134970" sldId="1241"/>
        </pc:sldMkLst>
        <pc:spChg chg="del mod">
          <ac:chgData name="Domonkos Márk" userId="5b754e74-2ec2-4aaf-b9f5-cf8f0656bdfa" providerId="ADAL" clId="{F4C2286D-0DBE-4644-A538-34A6C903FB9C}" dt="2022-01-23T09:58:20.151" v="43234"/>
          <ac:spMkLst>
            <pc:docMk/>
            <pc:sldMk cId="78134970" sldId="1241"/>
            <ac:spMk id="2" creationId="{F60BAA5E-CFCF-4E59-8635-24CE663FB90E}"/>
          </ac:spMkLst>
        </pc:spChg>
        <pc:spChg chg="mod">
          <ac:chgData name="Domonkos Márk" userId="5b754e74-2ec2-4aaf-b9f5-cf8f0656bdfa" providerId="ADAL" clId="{F4C2286D-0DBE-4644-A538-34A6C903FB9C}" dt="2022-01-23T09:57:34.016" v="43229" actId="27636"/>
          <ac:spMkLst>
            <pc:docMk/>
            <pc:sldMk cId="78134970" sldId="1241"/>
            <ac:spMk id="6" creationId="{4400DCD3-D34E-4B30-AD21-2C608E40B8C8}"/>
          </ac:spMkLst>
        </pc:spChg>
        <pc:spChg chg="add mod">
          <ac:chgData name="Domonkos Márk" userId="5b754e74-2ec2-4aaf-b9f5-cf8f0656bdfa" providerId="ADAL" clId="{F4C2286D-0DBE-4644-A538-34A6C903FB9C}" dt="2022-01-23T09:57:55.815" v="43231" actId="1076"/>
          <ac:spMkLst>
            <pc:docMk/>
            <pc:sldMk cId="78134970" sldId="1241"/>
            <ac:spMk id="9" creationId="{73FE65D9-173D-4186-AA26-D05D384BA2F7}"/>
          </ac:spMkLst>
        </pc:spChg>
        <pc:spChg chg="add mod">
          <ac:chgData name="Domonkos Márk" userId="5b754e74-2ec2-4aaf-b9f5-cf8f0656bdfa" providerId="ADAL" clId="{F4C2286D-0DBE-4644-A538-34A6C903FB9C}" dt="2022-01-23T09:58:03.195" v="43232" actId="1076"/>
          <ac:spMkLst>
            <pc:docMk/>
            <pc:sldMk cId="78134970" sldId="1241"/>
            <ac:spMk id="10" creationId="{8AD152E4-9CAD-4B5D-907B-EF92161B304B}"/>
          </ac:spMkLst>
        </pc:spChg>
        <pc:spChg chg="add mod">
          <ac:chgData name="Domonkos Márk" userId="5b754e74-2ec2-4aaf-b9f5-cf8f0656bdfa" providerId="ADAL" clId="{F4C2286D-0DBE-4644-A538-34A6C903FB9C}" dt="2022-01-23T09:58:37.526" v="43237" actId="1076"/>
          <ac:spMkLst>
            <pc:docMk/>
            <pc:sldMk cId="78134970" sldId="1241"/>
            <ac:spMk id="11" creationId="{F0F4422C-1FAD-4798-85FB-BA59D23783ED}"/>
          </ac:spMkLst>
        </pc:spChg>
        <pc:spChg chg="add mod">
          <ac:chgData name="Domonkos Márk" userId="5b754e74-2ec2-4aaf-b9f5-cf8f0656bdfa" providerId="ADAL" clId="{F4C2286D-0DBE-4644-A538-34A6C903FB9C}" dt="2022-01-23T09:58:51.422" v="43241" actId="1076"/>
          <ac:spMkLst>
            <pc:docMk/>
            <pc:sldMk cId="78134970" sldId="1241"/>
            <ac:spMk id="13" creationId="{C394364E-91C2-4773-BBC1-D3B7471AD995}"/>
          </ac:spMkLst>
        </pc:spChg>
        <pc:picChg chg="add mod">
          <ac:chgData name="Domonkos Márk" userId="5b754e74-2ec2-4aaf-b9f5-cf8f0656bdfa" providerId="ADAL" clId="{F4C2286D-0DBE-4644-A538-34A6C903FB9C}" dt="2022-01-23T09:57:55.815" v="43231" actId="1076"/>
          <ac:picMkLst>
            <pc:docMk/>
            <pc:sldMk cId="78134970" sldId="1241"/>
            <ac:picMk id="7" creationId="{5A0357F1-A04E-4192-99AC-C3AA6129CE5A}"/>
          </ac:picMkLst>
        </pc:picChg>
        <pc:picChg chg="add mod">
          <ac:chgData name="Domonkos Márk" userId="5b754e74-2ec2-4aaf-b9f5-cf8f0656bdfa" providerId="ADAL" clId="{F4C2286D-0DBE-4644-A538-34A6C903FB9C}" dt="2022-01-23T09:58:03.195" v="43232" actId="1076"/>
          <ac:picMkLst>
            <pc:docMk/>
            <pc:sldMk cId="78134970" sldId="1241"/>
            <ac:picMk id="8" creationId="{293120B2-5E3D-4C7C-99B8-5E14A2A00291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0:00:45.970" v="43272" actId="1076"/>
        <pc:sldMkLst>
          <pc:docMk/>
          <pc:sldMk cId="2055814682" sldId="1242"/>
        </pc:sldMkLst>
        <pc:spChg chg="mod">
          <ac:chgData name="Domonkos Márk" userId="5b754e74-2ec2-4aaf-b9f5-cf8f0656bdfa" providerId="ADAL" clId="{F4C2286D-0DBE-4644-A538-34A6C903FB9C}" dt="2022-01-23T10:00:29.570" v="43267" actId="27636"/>
          <ac:spMkLst>
            <pc:docMk/>
            <pc:sldMk cId="2055814682" sldId="1242"/>
            <ac:spMk id="2" creationId="{B2C04427-AE55-43E4-B8A7-B79435B232BE}"/>
          </ac:spMkLst>
        </pc:spChg>
        <pc:spChg chg="mod">
          <ac:chgData name="Domonkos Márk" userId="5b754e74-2ec2-4aaf-b9f5-cf8f0656bdfa" providerId="ADAL" clId="{F4C2286D-0DBE-4644-A538-34A6C903FB9C}" dt="2022-01-23T09:59:56.353" v="43257" actId="113"/>
          <ac:spMkLst>
            <pc:docMk/>
            <pc:sldMk cId="2055814682" sldId="1242"/>
            <ac:spMk id="6" creationId="{B7819100-A9A7-4C62-AFE3-9CB2A984B901}"/>
          </ac:spMkLst>
        </pc:spChg>
        <pc:graphicFrameChg chg="add mod modGraphic">
          <ac:chgData name="Domonkos Márk" userId="5b754e74-2ec2-4aaf-b9f5-cf8f0656bdfa" providerId="ADAL" clId="{F4C2286D-0DBE-4644-A538-34A6C903FB9C}" dt="2022-01-23T10:00:45.970" v="43272" actId="1076"/>
          <ac:graphicFrameMkLst>
            <pc:docMk/>
            <pc:sldMk cId="2055814682" sldId="1242"/>
            <ac:graphicFrameMk id="7" creationId="{D70E00D7-4849-4222-8405-7BC982CF9870}"/>
          </ac:graphicFrameMkLst>
        </pc:graphicFrameChg>
      </pc:sldChg>
      <pc:sldChg chg="addSp delSp modSp new mod modAnim">
        <pc:chgData name="Domonkos Márk" userId="5b754e74-2ec2-4aaf-b9f5-cf8f0656bdfa" providerId="ADAL" clId="{F4C2286D-0DBE-4644-A538-34A6C903FB9C}" dt="2022-01-23T10:01:51.080" v="43285" actId="1076"/>
        <pc:sldMkLst>
          <pc:docMk/>
          <pc:sldMk cId="3331852137" sldId="1243"/>
        </pc:sldMkLst>
        <pc:spChg chg="del">
          <ac:chgData name="Domonkos Márk" userId="5b754e74-2ec2-4aaf-b9f5-cf8f0656bdfa" providerId="ADAL" clId="{F4C2286D-0DBE-4644-A538-34A6C903FB9C}" dt="2022-01-23T10:01:11.422" v="43278" actId="478"/>
          <ac:spMkLst>
            <pc:docMk/>
            <pc:sldMk cId="3331852137" sldId="1243"/>
            <ac:spMk id="2" creationId="{FE95BAFA-1840-4111-AE7C-525A02DE8164}"/>
          </ac:spMkLst>
        </pc:spChg>
        <pc:spChg chg="mod">
          <ac:chgData name="Domonkos Márk" userId="5b754e74-2ec2-4aaf-b9f5-cf8f0656bdfa" providerId="ADAL" clId="{F4C2286D-0DBE-4644-A538-34A6C903FB9C}" dt="2022-01-23T10:00:55.241" v="43275" actId="27636"/>
          <ac:spMkLst>
            <pc:docMk/>
            <pc:sldMk cId="3331852137" sldId="1243"/>
            <ac:spMk id="6" creationId="{547E29DD-538A-48DD-B592-ADB0FE32825A}"/>
          </ac:spMkLst>
        </pc:spChg>
        <pc:spChg chg="add mod">
          <ac:chgData name="Domonkos Márk" userId="5b754e74-2ec2-4aaf-b9f5-cf8f0656bdfa" providerId="ADAL" clId="{F4C2286D-0DBE-4644-A538-34A6C903FB9C}" dt="2022-01-23T10:01:32.730" v="43282" actId="1076"/>
          <ac:spMkLst>
            <pc:docMk/>
            <pc:sldMk cId="3331852137" sldId="1243"/>
            <ac:spMk id="10" creationId="{69B0A364-6977-4C3D-B5F6-524F676471B2}"/>
          </ac:spMkLst>
        </pc:spChg>
        <pc:spChg chg="add mod">
          <ac:chgData name="Domonkos Márk" userId="5b754e74-2ec2-4aaf-b9f5-cf8f0656bdfa" providerId="ADAL" clId="{F4C2286D-0DBE-4644-A538-34A6C903FB9C}" dt="2022-01-23T10:01:51.080" v="43285" actId="1076"/>
          <ac:spMkLst>
            <pc:docMk/>
            <pc:sldMk cId="3331852137" sldId="1243"/>
            <ac:spMk id="11" creationId="{88BF973E-1C73-427F-A9E9-85B2FDBB3FF8}"/>
          </ac:spMkLst>
        </pc:spChg>
        <pc:spChg chg="add mod">
          <ac:chgData name="Domonkos Márk" userId="5b754e74-2ec2-4aaf-b9f5-cf8f0656bdfa" providerId="ADAL" clId="{F4C2286D-0DBE-4644-A538-34A6C903FB9C}" dt="2022-01-23T10:01:44.711" v="43284" actId="1076"/>
          <ac:spMkLst>
            <pc:docMk/>
            <pc:sldMk cId="3331852137" sldId="1243"/>
            <ac:spMk id="12" creationId="{D8403B2B-82BA-423D-AAF9-17F2E5F5629D}"/>
          </ac:spMkLst>
        </pc:spChg>
        <pc:picChg chg="add mod">
          <ac:chgData name="Domonkos Márk" userId="5b754e74-2ec2-4aaf-b9f5-cf8f0656bdfa" providerId="ADAL" clId="{F4C2286D-0DBE-4644-A538-34A6C903FB9C}" dt="2022-01-23T10:01:32.730" v="43282" actId="1076"/>
          <ac:picMkLst>
            <pc:docMk/>
            <pc:sldMk cId="3331852137" sldId="1243"/>
            <ac:picMk id="7" creationId="{FC19E6AE-1A71-4530-BBFF-8A430800CB4B}"/>
          </ac:picMkLst>
        </pc:picChg>
        <pc:picChg chg="add mod">
          <ac:chgData name="Domonkos Márk" userId="5b754e74-2ec2-4aaf-b9f5-cf8f0656bdfa" providerId="ADAL" clId="{F4C2286D-0DBE-4644-A538-34A6C903FB9C}" dt="2022-01-23T10:01:41.167" v="43283" actId="1076"/>
          <ac:picMkLst>
            <pc:docMk/>
            <pc:sldMk cId="3331852137" sldId="1243"/>
            <ac:picMk id="8" creationId="{CE974FF7-6920-4CD2-927D-A9FC7870D804}"/>
          </ac:picMkLst>
        </pc:picChg>
        <pc:picChg chg="add mod">
          <ac:chgData name="Domonkos Márk" userId="5b754e74-2ec2-4aaf-b9f5-cf8f0656bdfa" providerId="ADAL" clId="{F4C2286D-0DBE-4644-A538-34A6C903FB9C}" dt="2022-01-23T10:01:44.711" v="43284" actId="1076"/>
          <ac:picMkLst>
            <pc:docMk/>
            <pc:sldMk cId="3331852137" sldId="1243"/>
            <ac:picMk id="9" creationId="{A25E548A-28D2-4858-BBD0-B838FB26BA2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0:03:55.175" v="43327" actId="1076"/>
        <pc:sldMkLst>
          <pc:docMk/>
          <pc:sldMk cId="126348842" sldId="1244"/>
        </pc:sldMkLst>
        <pc:spChg chg="mod">
          <ac:chgData name="Domonkos Márk" userId="5b754e74-2ec2-4aaf-b9f5-cf8f0656bdfa" providerId="ADAL" clId="{F4C2286D-0DBE-4644-A538-34A6C903FB9C}" dt="2022-01-23T10:03:25.253" v="43321" actId="14100"/>
          <ac:spMkLst>
            <pc:docMk/>
            <pc:sldMk cId="126348842" sldId="1244"/>
            <ac:spMk id="2" creationId="{09DBD060-08B2-4A3C-9F16-5AA87C3A4F4B}"/>
          </ac:spMkLst>
        </pc:spChg>
        <pc:spChg chg="mod">
          <ac:chgData name="Domonkos Márk" userId="5b754e74-2ec2-4aaf-b9f5-cf8f0656bdfa" providerId="ADAL" clId="{F4C2286D-0DBE-4644-A538-34A6C903FB9C}" dt="2022-01-23T10:02:32.770" v="43301" actId="113"/>
          <ac:spMkLst>
            <pc:docMk/>
            <pc:sldMk cId="126348842" sldId="1244"/>
            <ac:spMk id="6" creationId="{7AD2C7BD-8432-43C6-8E08-E12B5756D6FE}"/>
          </ac:spMkLst>
        </pc:spChg>
        <pc:graphicFrameChg chg="add mod modGraphic">
          <ac:chgData name="Domonkos Márk" userId="5b754e74-2ec2-4aaf-b9f5-cf8f0656bdfa" providerId="ADAL" clId="{F4C2286D-0DBE-4644-A538-34A6C903FB9C}" dt="2022-01-23T10:03:55.175" v="43327" actId="1076"/>
          <ac:graphicFrameMkLst>
            <pc:docMk/>
            <pc:sldMk cId="126348842" sldId="1244"/>
            <ac:graphicFrameMk id="7" creationId="{3A68E435-560B-4DEE-A3C9-1F7D4589A037}"/>
          </ac:graphicFrameMkLst>
        </pc:graphicFrameChg>
      </pc:sldChg>
      <pc:sldChg chg="addSp delSp modSp new mod modAnim">
        <pc:chgData name="Domonkos Márk" userId="5b754e74-2ec2-4aaf-b9f5-cf8f0656bdfa" providerId="ADAL" clId="{F4C2286D-0DBE-4644-A538-34A6C903FB9C}" dt="2022-01-23T10:04:32.648" v="43336" actId="14100"/>
        <pc:sldMkLst>
          <pc:docMk/>
          <pc:sldMk cId="1503482127" sldId="1245"/>
        </pc:sldMkLst>
        <pc:spChg chg="del">
          <ac:chgData name="Domonkos Márk" userId="5b754e74-2ec2-4aaf-b9f5-cf8f0656bdfa" providerId="ADAL" clId="{F4C2286D-0DBE-4644-A538-34A6C903FB9C}" dt="2022-01-23T10:04:21.164" v="43333" actId="478"/>
          <ac:spMkLst>
            <pc:docMk/>
            <pc:sldMk cId="1503482127" sldId="1245"/>
            <ac:spMk id="2" creationId="{D2E31EF1-C6B1-4539-A964-9008AAD38A56}"/>
          </ac:spMkLst>
        </pc:spChg>
        <pc:spChg chg="mod">
          <ac:chgData name="Domonkos Márk" userId="5b754e74-2ec2-4aaf-b9f5-cf8f0656bdfa" providerId="ADAL" clId="{F4C2286D-0DBE-4644-A538-34A6C903FB9C}" dt="2022-01-23T10:04:10.054" v="43330" actId="27636"/>
          <ac:spMkLst>
            <pc:docMk/>
            <pc:sldMk cId="1503482127" sldId="1245"/>
            <ac:spMk id="6" creationId="{E2D5FE7B-EB1E-47C4-82F3-ABCA3FF493C0}"/>
          </ac:spMkLst>
        </pc:spChg>
        <pc:spChg chg="add mod">
          <ac:chgData name="Domonkos Márk" userId="5b754e74-2ec2-4aaf-b9f5-cf8f0656bdfa" providerId="ADAL" clId="{F4C2286D-0DBE-4644-A538-34A6C903FB9C}" dt="2022-01-23T10:04:19.304" v="43332" actId="1076"/>
          <ac:spMkLst>
            <pc:docMk/>
            <pc:sldMk cId="1503482127" sldId="1245"/>
            <ac:spMk id="9" creationId="{EA82ED81-AC46-45B4-ADB7-401D3B47DCBE}"/>
          </ac:spMkLst>
        </pc:spChg>
        <pc:spChg chg="add mod">
          <ac:chgData name="Domonkos Márk" userId="5b754e74-2ec2-4aaf-b9f5-cf8f0656bdfa" providerId="ADAL" clId="{F4C2286D-0DBE-4644-A538-34A6C903FB9C}" dt="2022-01-23T10:04:30.190" v="43335" actId="14100"/>
          <ac:spMkLst>
            <pc:docMk/>
            <pc:sldMk cId="1503482127" sldId="1245"/>
            <ac:spMk id="10" creationId="{46C688FD-9F60-4E60-8C72-A6EAA3426BF1}"/>
          </ac:spMkLst>
        </pc:spChg>
        <pc:picChg chg="add mod">
          <ac:chgData name="Domonkos Márk" userId="5b754e74-2ec2-4aaf-b9f5-cf8f0656bdfa" providerId="ADAL" clId="{F4C2286D-0DBE-4644-A538-34A6C903FB9C}" dt="2022-01-23T10:04:30.190" v="43335" actId="14100"/>
          <ac:picMkLst>
            <pc:docMk/>
            <pc:sldMk cId="1503482127" sldId="1245"/>
            <ac:picMk id="7" creationId="{5658E3ED-7DF1-47CC-99FA-AFA14EE7E1C6}"/>
          </ac:picMkLst>
        </pc:picChg>
        <pc:picChg chg="add mod">
          <ac:chgData name="Domonkos Márk" userId="5b754e74-2ec2-4aaf-b9f5-cf8f0656bdfa" providerId="ADAL" clId="{F4C2286D-0DBE-4644-A538-34A6C903FB9C}" dt="2022-01-23T10:04:32.648" v="43336" actId="14100"/>
          <ac:picMkLst>
            <pc:docMk/>
            <pc:sldMk cId="1503482127" sldId="1245"/>
            <ac:picMk id="8" creationId="{A1F1E895-0C5C-46A5-ABF8-F9019DBF2120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0:05:11.773" v="43362" actId="20577"/>
        <pc:sldMkLst>
          <pc:docMk/>
          <pc:sldMk cId="2194921743" sldId="1246"/>
        </pc:sldMkLst>
        <pc:spChg chg="mod">
          <ac:chgData name="Domonkos Márk" userId="5b754e74-2ec2-4aaf-b9f5-cf8f0656bdfa" providerId="ADAL" clId="{F4C2286D-0DBE-4644-A538-34A6C903FB9C}" dt="2022-01-23T10:04:54.405" v="43340" actId="27636"/>
          <ac:spMkLst>
            <pc:docMk/>
            <pc:sldMk cId="2194921743" sldId="1246"/>
            <ac:spMk id="2" creationId="{19C401DF-B390-4DF5-9915-F7025E4DADC2}"/>
          </ac:spMkLst>
        </pc:spChg>
        <pc:spChg chg="mod">
          <ac:chgData name="Domonkos Márk" userId="5b754e74-2ec2-4aaf-b9f5-cf8f0656bdfa" providerId="ADAL" clId="{F4C2286D-0DBE-4644-A538-34A6C903FB9C}" dt="2022-01-23T10:05:11.773" v="43362" actId="20577"/>
          <ac:spMkLst>
            <pc:docMk/>
            <pc:sldMk cId="2194921743" sldId="1246"/>
            <ac:spMk id="6" creationId="{9AB198A3-0B6A-449A-AA02-FD2EC000959E}"/>
          </ac:spMkLst>
        </pc:spChg>
        <pc:picChg chg="add mod">
          <ac:chgData name="Domonkos Márk" userId="5b754e74-2ec2-4aaf-b9f5-cf8f0656bdfa" providerId="ADAL" clId="{F4C2286D-0DBE-4644-A538-34A6C903FB9C}" dt="2022-01-23T10:05:05.579" v="43344" actId="1076"/>
          <ac:picMkLst>
            <pc:docMk/>
            <pc:sldMk cId="2194921743" sldId="1246"/>
            <ac:picMk id="7" creationId="{C09E8943-CD83-47BC-A277-450221D7E26F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0:05:56.352" v="43374" actId="1076"/>
        <pc:sldMkLst>
          <pc:docMk/>
          <pc:sldMk cId="2931609725" sldId="1247"/>
        </pc:sldMkLst>
        <pc:spChg chg="del">
          <ac:chgData name="Domonkos Márk" userId="5b754e74-2ec2-4aaf-b9f5-cf8f0656bdfa" providerId="ADAL" clId="{F4C2286D-0DBE-4644-A538-34A6C903FB9C}" dt="2022-01-23T10:05:34.541" v="43367" actId="478"/>
          <ac:spMkLst>
            <pc:docMk/>
            <pc:sldMk cId="2931609725" sldId="1247"/>
            <ac:spMk id="2" creationId="{D0CB8051-CD39-428A-AB15-4FEA8A96E7AC}"/>
          </ac:spMkLst>
        </pc:spChg>
        <pc:spChg chg="mod">
          <ac:chgData name="Domonkos Márk" userId="5b754e74-2ec2-4aaf-b9f5-cf8f0656bdfa" providerId="ADAL" clId="{F4C2286D-0DBE-4644-A538-34A6C903FB9C}" dt="2022-01-23T10:05:25.986" v="43364"/>
          <ac:spMkLst>
            <pc:docMk/>
            <pc:sldMk cId="2931609725" sldId="1247"/>
            <ac:spMk id="6" creationId="{4D4A47D7-1389-4EFD-A7C0-B5F93972B89B}"/>
          </ac:spMkLst>
        </pc:spChg>
        <pc:spChg chg="add mod">
          <ac:chgData name="Domonkos Márk" userId="5b754e74-2ec2-4aaf-b9f5-cf8f0656bdfa" providerId="ADAL" clId="{F4C2286D-0DBE-4644-A538-34A6C903FB9C}" dt="2022-01-23T10:05:46.190" v="43371" actId="1076"/>
          <ac:spMkLst>
            <pc:docMk/>
            <pc:sldMk cId="2931609725" sldId="1247"/>
            <ac:spMk id="7" creationId="{F273E546-2473-4636-9451-888C6F426CFB}"/>
          </ac:spMkLst>
        </pc:spChg>
        <pc:spChg chg="add mod">
          <ac:chgData name="Domonkos Márk" userId="5b754e74-2ec2-4aaf-b9f5-cf8f0656bdfa" providerId="ADAL" clId="{F4C2286D-0DBE-4644-A538-34A6C903FB9C}" dt="2022-01-23T10:05:56.352" v="43374" actId="1076"/>
          <ac:spMkLst>
            <pc:docMk/>
            <pc:sldMk cId="2931609725" sldId="1247"/>
            <ac:spMk id="11" creationId="{9A932CC9-1CC8-48A3-988B-F7E29D793D24}"/>
          </ac:spMkLst>
        </pc:spChg>
        <pc:spChg chg="add mod">
          <ac:chgData name="Domonkos Márk" userId="5b754e74-2ec2-4aaf-b9f5-cf8f0656bdfa" providerId="ADAL" clId="{F4C2286D-0DBE-4644-A538-34A6C903FB9C}" dt="2022-01-23T10:05:52.591" v="43373" actId="1076"/>
          <ac:spMkLst>
            <pc:docMk/>
            <pc:sldMk cId="2931609725" sldId="1247"/>
            <ac:spMk id="12" creationId="{BE2E3F5B-548E-480C-B004-560228A9EBFC}"/>
          </ac:spMkLst>
        </pc:spChg>
        <pc:picChg chg="add mod">
          <ac:chgData name="Domonkos Márk" userId="5b754e74-2ec2-4aaf-b9f5-cf8f0656bdfa" providerId="ADAL" clId="{F4C2286D-0DBE-4644-A538-34A6C903FB9C}" dt="2022-01-23T10:05:43.134" v="43370" actId="1076"/>
          <ac:picMkLst>
            <pc:docMk/>
            <pc:sldMk cId="2931609725" sldId="1247"/>
            <ac:picMk id="8" creationId="{62169BFC-BAA1-4147-9BC1-4D3FD6F0B8DD}"/>
          </ac:picMkLst>
        </pc:picChg>
        <pc:picChg chg="add mod">
          <ac:chgData name="Domonkos Márk" userId="5b754e74-2ec2-4aaf-b9f5-cf8f0656bdfa" providerId="ADAL" clId="{F4C2286D-0DBE-4644-A538-34A6C903FB9C}" dt="2022-01-23T10:05:41.593" v="43369" actId="1076"/>
          <ac:picMkLst>
            <pc:docMk/>
            <pc:sldMk cId="2931609725" sldId="1247"/>
            <ac:picMk id="9" creationId="{D8268747-954A-4435-A6DB-8BBE2B795CB1}"/>
          </ac:picMkLst>
        </pc:picChg>
        <pc:picChg chg="add mod">
          <ac:chgData name="Domonkos Márk" userId="5b754e74-2ec2-4aaf-b9f5-cf8f0656bdfa" providerId="ADAL" clId="{F4C2286D-0DBE-4644-A538-34A6C903FB9C}" dt="2022-01-23T10:05:38.845" v="43368" actId="14100"/>
          <ac:picMkLst>
            <pc:docMk/>
            <pc:sldMk cId="2931609725" sldId="1247"/>
            <ac:picMk id="10" creationId="{F26C2661-A47F-42EA-83A4-DEE8279EE02D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0:09:45.174" v="43435" actId="478"/>
        <pc:sldMkLst>
          <pc:docMk/>
          <pc:sldMk cId="2024788929" sldId="1248"/>
        </pc:sldMkLst>
        <pc:spChg chg="del">
          <ac:chgData name="Domonkos Márk" userId="5b754e74-2ec2-4aaf-b9f5-cf8f0656bdfa" providerId="ADAL" clId="{F4C2286D-0DBE-4644-A538-34A6C903FB9C}" dt="2022-01-23T10:09:45.174" v="43435" actId="478"/>
          <ac:spMkLst>
            <pc:docMk/>
            <pc:sldMk cId="2024788929" sldId="1248"/>
            <ac:spMk id="2" creationId="{F3E9F926-6627-4498-9CF0-38038101966A}"/>
          </ac:spMkLst>
        </pc:spChg>
        <pc:spChg chg="mod">
          <ac:chgData name="Domonkos Márk" userId="5b754e74-2ec2-4aaf-b9f5-cf8f0656bdfa" providerId="ADAL" clId="{F4C2286D-0DBE-4644-A538-34A6C903FB9C}" dt="2022-01-23T10:07:45.638" v="43389" actId="20577"/>
          <ac:spMkLst>
            <pc:docMk/>
            <pc:sldMk cId="2024788929" sldId="1248"/>
            <ac:spMk id="6" creationId="{A50D23F5-90E2-4863-B7FA-17254E150EAA}"/>
          </ac:spMkLst>
        </pc:spChg>
        <pc:picChg chg="add mod">
          <ac:chgData name="Domonkos Márk" userId="5b754e74-2ec2-4aaf-b9f5-cf8f0656bdfa" providerId="ADAL" clId="{F4C2286D-0DBE-4644-A538-34A6C903FB9C}" dt="2022-01-23T10:09:43.318" v="43434" actId="1076"/>
          <ac:picMkLst>
            <pc:docMk/>
            <pc:sldMk cId="2024788929" sldId="1248"/>
            <ac:picMk id="7" creationId="{6C380086-7A6F-4150-9F31-41FB18404296}"/>
          </ac:picMkLst>
        </pc:picChg>
        <pc:picChg chg="add mod">
          <ac:chgData name="Domonkos Márk" userId="5b754e74-2ec2-4aaf-b9f5-cf8f0656bdfa" providerId="ADAL" clId="{F4C2286D-0DBE-4644-A538-34A6C903FB9C}" dt="2022-01-23T10:09:41.479" v="43433" actId="14100"/>
          <ac:picMkLst>
            <pc:docMk/>
            <pc:sldMk cId="2024788929" sldId="1248"/>
            <ac:picMk id="8" creationId="{2AC4E315-4911-41EB-A67F-1E6C975EE2C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0:10:15" v="43440" actId="478"/>
        <pc:sldMkLst>
          <pc:docMk/>
          <pc:sldMk cId="3221023924" sldId="1249"/>
        </pc:sldMkLst>
        <pc:spChg chg="del">
          <ac:chgData name="Domonkos Márk" userId="5b754e74-2ec2-4aaf-b9f5-cf8f0656bdfa" providerId="ADAL" clId="{F4C2286D-0DBE-4644-A538-34A6C903FB9C}" dt="2022-01-23T10:10:15" v="43440" actId="478"/>
          <ac:spMkLst>
            <pc:docMk/>
            <pc:sldMk cId="3221023924" sldId="1249"/>
            <ac:spMk id="2" creationId="{79EA74A4-1BEA-44EE-B31F-9507EE2832E7}"/>
          </ac:spMkLst>
        </pc:spChg>
        <pc:spChg chg="mod">
          <ac:chgData name="Domonkos Márk" userId="5b754e74-2ec2-4aaf-b9f5-cf8f0656bdfa" providerId="ADAL" clId="{F4C2286D-0DBE-4644-A538-34A6C903FB9C}" dt="2022-01-23T10:10:03.554" v="43437"/>
          <ac:spMkLst>
            <pc:docMk/>
            <pc:sldMk cId="3221023924" sldId="1249"/>
            <ac:spMk id="6" creationId="{9515F53F-DE99-4D86-847A-360819AAF5BE}"/>
          </ac:spMkLst>
        </pc:spChg>
        <pc:spChg chg="add mod">
          <ac:chgData name="Domonkos Márk" userId="5b754e74-2ec2-4aaf-b9f5-cf8f0656bdfa" providerId="ADAL" clId="{F4C2286D-0DBE-4644-A538-34A6C903FB9C}" dt="2022-01-23T10:10:12.947" v="43439" actId="1076"/>
          <ac:spMkLst>
            <pc:docMk/>
            <pc:sldMk cId="3221023924" sldId="1249"/>
            <ac:spMk id="7" creationId="{4673D40A-701C-4D92-95A1-E1434AA32929}"/>
          </ac:spMkLst>
        </pc:spChg>
        <pc:spChg chg="add mod">
          <ac:chgData name="Domonkos Márk" userId="5b754e74-2ec2-4aaf-b9f5-cf8f0656bdfa" providerId="ADAL" clId="{F4C2286D-0DBE-4644-A538-34A6C903FB9C}" dt="2022-01-23T10:10:12.947" v="43439" actId="1076"/>
          <ac:spMkLst>
            <pc:docMk/>
            <pc:sldMk cId="3221023924" sldId="1249"/>
            <ac:spMk id="8" creationId="{14E52FF8-133D-430B-8BF7-C0AD58C57E0B}"/>
          </ac:spMkLst>
        </pc:spChg>
        <pc:spChg chg="add mod">
          <ac:chgData name="Domonkos Márk" userId="5b754e74-2ec2-4aaf-b9f5-cf8f0656bdfa" providerId="ADAL" clId="{F4C2286D-0DBE-4644-A538-34A6C903FB9C}" dt="2022-01-23T10:10:12.947" v="43439" actId="1076"/>
          <ac:spMkLst>
            <pc:docMk/>
            <pc:sldMk cId="3221023924" sldId="1249"/>
            <ac:spMk id="9" creationId="{AF9D7CF0-6F32-45F1-9853-072034E46D90}"/>
          </ac:spMkLst>
        </pc:spChg>
        <pc:spChg chg="add mod">
          <ac:chgData name="Domonkos Márk" userId="5b754e74-2ec2-4aaf-b9f5-cf8f0656bdfa" providerId="ADAL" clId="{F4C2286D-0DBE-4644-A538-34A6C903FB9C}" dt="2022-01-23T10:10:12.947" v="43439" actId="1076"/>
          <ac:spMkLst>
            <pc:docMk/>
            <pc:sldMk cId="3221023924" sldId="1249"/>
            <ac:spMk id="10" creationId="{9B783612-6D14-4ECA-AE39-D447AD0BF8ED}"/>
          </ac:spMkLst>
        </pc:spChg>
        <pc:spChg chg="add mod">
          <ac:chgData name="Domonkos Márk" userId="5b754e74-2ec2-4aaf-b9f5-cf8f0656bdfa" providerId="ADAL" clId="{F4C2286D-0DBE-4644-A538-34A6C903FB9C}" dt="2022-01-23T10:10:12.947" v="43439" actId="1076"/>
          <ac:spMkLst>
            <pc:docMk/>
            <pc:sldMk cId="3221023924" sldId="1249"/>
            <ac:spMk id="11" creationId="{7B6AD54C-6AE8-44A6-9095-CCFC92FD8293}"/>
          </ac:spMkLst>
        </pc:spChg>
      </pc:sldChg>
      <pc:sldChg chg="addSp modSp new mod">
        <pc:chgData name="Domonkos Márk" userId="5b754e74-2ec2-4aaf-b9f5-cf8f0656bdfa" providerId="ADAL" clId="{F4C2286D-0DBE-4644-A538-34A6C903FB9C}" dt="2022-01-23T10:11:39.600" v="43463" actId="27636"/>
        <pc:sldMkLst>
          <pc:docMk/>
          <pc:sldMk cId="699798640" sldId="1250"/>
        </pc:sldMkLst>
        <pc:spChg chg="mod">
          <ac:chgData name="Domonkos Márk" userId="5b754e74-2ec2-4aaf-b9f5-cf8f0656bdfa" providerId="ADAL" clId="{F4C2286D-0DBE-4644-A538-34A6C903FB9C}" dt="2022-01-23T10:11:10.555" v="43455" actId="27636"/>
          <ac:spMkLst>
            <pc:docMk/>
            <pc:sldMk cId="699798640" sldId="1250"/>
            <ac:spMk id="2" creationId="{21621B3B-E569-4158-BD91-664C9E63A8CE}"/>
          </ac:spMkLst>
        </pc:spChg>
        <pc:spChg chg="mod">
          <ac:chgData name="Domonkos Márk" userId="5b754e74-2ec2-4aaf-b9f5-cf8f0656bdfa" providerId="ADAL" clId="{F4C2286D-0DBE-4644-A538-34A6C903FB9C}" dt="2022-01-23T10:11:39.600" v="43463" actId="27636"/>
          <ac:spMkLst>
            <pc:docMk/>
            <pc:sldMk cId="699798640" sldId="1250"/>
            <ac:spMk id="6" creationId="{69CF032A-CD2E-4FA7-B2C0-04ED96582C60}"/>
          </ac:spMkLst>
        </pc:spChg>
        <pc:spChg chg="add mod">
          <ac:chgData name="Domonkos Márk" userId="5b754e74-2ec2-4aaf-b9f5-cf8f0656bdfa" providerId="ADAL" clId="{F4C2286D-0DBE-4644-A538-34A6C903FB9C}" dt="2022-01-23T10:11:30.252" v="43461" actId="14100"/>
          <ac:spMkLst>
            <pc:docMk/>
            <pc:sldMk cId="699798640" sldId="1250"/>
            <ac:spMk id="12" creationId="{EF50E021-51EB-4FBC-940C-C8AC3BD03886}"/>
          </ac:spMkLst>
        </pc:spChg>
        <pc:picChg chg="add mod">
          <ac:chgData name="Domonkos Márk" userId="5b754e74-2ec2-4aaf-b9f5-cf8f0656bdfa" providerId="ADAL" clId="{F4C2286D-0DBE-4644-A538-34A6C903FB9C}" dt="2022-01-23T10:10:44.535" v="43446" actId="1076"/>
          <ac:picMkLst>
            <pc:docMk/>
            <pc:sldMk cId="699798640" sldId="1250"/>
            <ac:picMk id="7" creationId="{9B3DB955-7A87-4083-9940-DE32BF927D1A}"/>
          </ac:picMkLst>
        </pc:picChg>
        <pc:picChg chg="add mod">
          <ac:chgData name="Domonkos Márk" userId="5b754e74-2ec2-4aaf-b9f5-cf8f0656bdfa" providerId="ADAL" clId="{F4C2286D-0DBE-4644-A538-34A6C903FB9C}" dt="2022-01-23T10:10:38.665" v="43443" actId="1076"/>
          <ac:picMkLst>
            <pc:docMk/>
            <pc:sldMk cId="699798640" sldId="1250"/>
            <ac:picMk id="8" creationId="{B5706380-3E40-41D6-9136-0B631FFA7E0F}"/>
          </ac:picMkLst>
        </pc:picChg>
        <pc:picChg chg="add mod">
          <ac:chgData name="Domonkos Márk" userId="5b754e74-2ec2-4aaf-b9f5-cf8f0656bdfa" providerId="ADAL" clId="{F4C2286D-0DBE-4644-A538-34A6C903FB9C}" dt="2022-01-23T10:10:38.665" v="43443" actId="1076"/>
          <ac:picMkLst>
            <pc:docMk/>
            <pc:sldMk cId="699798640" sldId="1250"/>
            <ac:picMk id="9" creationId="{FC9B4912-833F-43E9-8C1A-BA5735E4F5CC}"/>
          </ac:picMkLst>
        </pc:picChg>
        <pc:picChg chg="add mod">
          <ac:chgData name="Domonkos Márk" userId="5b754e74-2ec2-4aaf-b9f5-cf8f0656bdfa" providerId="ADAL" clId="{F4C2286D-0DBE-4644-A538-34A6C903FB9C}" dt="2022-01-23T10:10:38.665" v="43443" actId="1076"/>
          <ac:picMkLst>
            <pc:docMk/>
            <pc:sldMk cId="699798640" sldId="1250"/>
            <ac:picMk id="10" creationId="{9726A23E-1DEF-4EF1-8E47-53ECA2914D6D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10:11:54.719" v="43467" actId="27636"/>
        <pc:sldMkLst>
          <pc:docMk/>
          <pc:sldMk cId="2110773383" sldId="1251"/>
        </pc:sldMkLst>
        <pc:spChg chg="del">
          <ac:chgData name="Domonkos Márk" userId="5b754e74-2ec2-4aaf-b9f5-cf8f0656bdfa" providerId="ADAL" clId="{F4C2286D-0DBE-4644-A538-34A6C903FB9C}" dt="2022-01-23T10:11:48.089" v="43465"/>
          <ac:spMkLst>
            <pc:docMk/>
            <pc:sldMk cId="2110773383" sldId="1251"/>
            <ac:spMk id="2" creationId="{68EA5FAC-1455-4577-92EC-9C10EE2F7E67}"/>
          </ac:spMkLst>
        </pc:spChg>
        <pc:spChg chg="mod">
          <ac:chgData name="Domonkos Márk" userId="5b754e74-2ec2-4aaf-b9f5-cf8f0656bdfa" providerId="ADAL" clId="{F4C2286D-0DBE-4644-A538-34A6C903FB9C}" dt="2022-01-23T10:11:54.719" v="43467" actId="27636"/>
          <ac:spMkLst>
            <pc:docMk/>
            <pc:sldMk cId="2110773383" sldId="1251"/>
            <ac:spMk id="6" creationId="{DE2185BD-C6D0-4660-A531-959A56DCC0DB}"/>
          </ac:spMkLst>
        </pc:spChg>
        <pc:picChg chg="add mod">
          <ac:chgData name="Domonkos Márk" userId="5b754e74-2ec2-4aaf-b9f5-cf8f0656bdfa" providerId="ADAL" clId="{F4C2286D-0DBE-4644-A538-34A6C903FB9C}" dt="2022-01-23T10:11:48.089" v="43465"/>
          <ac:picMkLst>
            <pc:docMk/>
            <pc:sldMk cId="2110773383" sldId="1251"/>
            <ac:picMk id="7" creationId="{FE5F20F5-F9C3-4B53-95AE-E1EF1798AA4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0:13:49.156" v="43486" actId="1076"/>
        <pc:sldMkLst>
          <pc:docMk/>
          <pc:sldMk cId="3447298429" sldId="1252"/>
        </pc:sldMkLst>
        <pc:spChg chg="del">
          <ac:chgData name="Domonkos Márk" userId="5b754e74-2ec2-4aaf-b9f5-cf8f0656bdfa" providerId="ADAL" clId="{F4C2286D-0DBE-4644-A538-34A6C903FB9C}" dt="2022-01-23T10:13:03.813" v="43469"/>
          <ac:spMkLst>
            <pc:docMk/>
            <pc:sldMk cId="3447298429" sldId="1252"/>
            <ac:spMk id="2" creationId="{AA761C67-5787-436B-B767-7C5B353FF29E}"/>
          </ac:spMkLst>
        </pc:spChg>
        <pc:spChg chg="mod">
          <ac:chgData name="Domonkos Márk" userId="5b754e74-2ec2-4aaf-b9f5-cf8f0656bdfa" providerId="ADAL" clId="{F4C2286D-0DBE-4644-A538-34A6C903FB9C}" dt="2022-01-23T10:13:14.459" v="43476" actId="2711"/>
          <ac:spMkLst>
            <pc:docMk/>
            <pc:sldMk cId="3447298429" sldId="1252"/>
            <ac:spMk id="6" creationId="{A67293DE-D2B7-415F-89B8-24C15E094E86}"/>
          </ac:spMkLst>
        </pc:spChg>
        <pc:spChg chg="add mod">
          <ac:chgData name="Domonkos Márk" userId="5b754e74-2ec2-4aaf-b9f5-cf8f0656bdfa" providerId="ADAL" clId="{F4C2286D-0DBE-4644-A538-34A6C903FB9C}" dt="2022-01-23T10:13:27.895" v="43480" actId="1076"/>
          <ac:spMkLst>
            <pc:docMk/>
            <pc:sldMk cId="3447298429" sldId="1252"/>
            <ac:spMk id="9" creationId="{FF0E2B15-37E6-4A20-BE74-DCEAE7683AFA}"/>
          </ac:spMkLst>
        </pc:spChg>
        <pc:spChg chg="add mod">
          <ac:chgData name="Domonkos Márk" userId="5b754e74-2ec2-4aaf-b9f5-cf8f0656bdfa" providerId="ADAL" clId="{F4C2286D-0DBE-4644-A538-34A6C903FB9C}" dt="2022-01-23T10:13:41.845" v="43484" actId="1076"/>
          <ac:spMkLst>
            <pc:docMk/>
            <pc:sldMk cId="3447298429" sldId="1252"/>
            <ac:spMk id="11" creationId="{BAB86D72-ABCF-4ABF-9DDE-E74A05BAB229}"/>
          </ac:spMkLst>
        </pc:spChg>
        <pc:picChg chg="add mod">
          <ac:chgData name="Domonkos Márk" userId="5b754e74-2ec2-4aaf-b9f5-cf8f0656bdfa" providerId="ADAL" clId="{F4C2286D-0DBE-4644-A538-34A6C903FB9C}" dt="2022-01-23T10:13:49.156" v="43486" actId="1076"/>
          <ac:picMkLst>
            <pc:docMk/>
            <pc:sldMk cId="3447298429" sldId="1252"/>
            <ac:picMk id="7" creationId="{38A380E5-304E-4DCC-9D24-F0E05C12516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0:16:51.789" v="43529" actId="1076"/>
        <pc:sldMkLst>
          <pc:docMk/>
          <pc:sldMk cId="4074723103" sldId="1253"/>
        </pc:sldMkLst>
        <pc:spChg chg="del">
          <ac:chgData name="Domonkos Márk" userId="5b754e74-2ec2-4aaf-b9f5-cf8f0656bdfa" providerId="ADAL" clId="{F4C2286D-0DBE-4644-A538-34A6C903FB9C}" dt="2022-01-23T10:15:12.525" v="43502"/>
          <ac:spMkLst>
            <pc:docMk/>
            <pc:sldMk cId="4074723103" sldId="1253"/>
            <ac:spMk id="2" creationId="{A9196697-15AC-4FAB-907B-3BCB1E735781}"/>
          </ac:spMkLst>
        </pc:spChg>
        <pc:spChg chg="mod">
          <ac:chgData name="Domonkos Márk" userId="5b754e74-2ec2-4aaf-b9f5-cf8f0656bdfa" providerId="ADAL" clId="{F4C2286D-0DBE-4644-A538-34A6C903FB9C}" dt="2022-01-23T10:14:25.483" v="43501" actId="2711"/>
          <ac:spMkLst>
            <pc:docMk/>
            <pc:sldMk cId="4074723103" sldId="1253"/>
            <ac:spMk id="6" creationId="{0729D508-03CF-4195-924E-791351559BDA}"/>
          </ac:spMkLst>
        </pc:spChg>
        <pc:spChg chg="add mod">
          <ac:chgData name="Domonkos Márk" userId="5b754e74-2ec2-4aaf-b9f5-cf8f0656bdfa" providerId="ADAL" clId="{F4C2286D-0DBE-4644-A538-34A6C903FB9C}" dt="2022-01-23T10:16:48.420" v="43528" actId="1076"/>
          <ac:spMkLst>
            <pc:docMk/>
            <pc:sldMk cId="4074723103" sldId="1253"/>
            <ac:spMk id="11" creationId="{8B696374-7BF1-4870-B2DA-CF95FADEE48B}"/>
          </ac:spMkLst>
        </pc:spChg>
        <pc:spChg chg="add mod">
          <ac:chgData name="Domonkos Márk" userId="5b754e74-2ec2-4aaf-b9f5-cf8f0656bdfa" providerId="ADAL" clId="{F4C2286D-0DBE-4644-A538-34A6C903FB9C}" dt="2022-01-23T10:16:51.789" v="43529" actId="1076"/>
          <ac:spMkLst>
            <pc:docMk/>
            <pc:sldMk cId="4074723103" sldId="1253"/>
            <ac:spMk id="13" creationId="{DC67B4F3-FC01-4533-BA79-B77E88F6B7A7}"/>
          </ac:spMkLst>
        </pc:spChg>
        <pc:picChg chg="add mod">
          <ac:chgData name="Domonkos Márk" userId="5b754e74-2ec2-4aaf-b9f5-cf8f0656bdfa" providerId="ADAL" clId="{F4C2286D-0DBE-4644-A538-34A6C903FB9C}" dt="2022-01-23T10:15:29.588" v="43508" actId="14100"/>
          <ac:picMkLst>
            <pc:docMk/>
            <pc:sldMk cId="4074723103" sldId="1253"/>
            <ac:picMk id="7" creationId="{2B43746D-BC87-4380-BB67-D06483E4D3CB}"/>
          </ac:picMkLst>
        </pc:picChg>
        <pc:picChg chg="add mod">
          <ac:chgData name="Domonkos Márk" userId="5b754e74-2ec2-4aaf-b9f5-cf8f0656bdfa" providerId="ADAL" clId="{F4C2286D-0DBE-4644-A538-34A6C903FB9C}" dt="2022-01-23T10:15:32.852" v="43509" actId="1076"/>
          <ac:picMkLst>
            <pc:docMk/>
            <pc:sldMk cId="4074723103" sldId="1253"/>
            <ac:picMk id="8" creationId="{DC81693C-7C63-4C42-99D8-5D02DF0EFF59}"/>
          </ac:picMkLst>
        </pc:picChg>
        <pc:picChg chg="add mod">
          <ac:chgData name="Domonkos Márk" userId="5b754e74-2ec2-4aaf-b9f5-cf8f0656bdfa" providerId="ADAL" clId="{F4C2286D-0DBE-4644-A538-34A6C903FB9C}" dt="2022-01-23T10:15:38.879" v="43511" actId="1076"/>
          <ac:picMkLst>
            <pc:docMk/>
            <pc:sldMk cId="4074723103" sldId="1253"/>
            <ac:picMk id="9" creationId="{7F762FB0-6841-41AD-824D-117C3C0BAC8F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0:18:13.309" v="43555" actId="1076"/>
        <pc:sldMkLst>
          <pc:docMk/>
          <pc:sldMk cId="1259568475" sldId="1254"/>
        </pc:sldMkLst>
        <pc:spChg chg="del">
          <ac:chgData name="Domonkos Márk" userId="5b754e74-2ec2-4aaf-b9f5-cf8f0656bdfa" providerId="ADAL" clId="{F4C2286D-0DBE-4644-A538-34A6C903FB9C}" dt="2022-01-23T10:17:40.661" v="43542"/>
          <ac:spMkLst>
            <pc:docMk/>
            <pc:sldMk cId="1259568475" sldId="1254"/>
            <ac:spMk id="2" creationId="{08785602-2E4D-4A9F-8F49-B36F48108DD7}"/>
          </ac:spMkLst>
        </pc:spChg>
        <pc:spChg chg="mod">
          <ac:chgData name="Domonkos Márk" userId="5b754e74-2ec2-4aaf-b9f5-cf8f0656bdfa" providerId="ADAL" clId="{F4C2286D-0DBE-4644-A538-34A6C903FB9C}" dt="2022-01-23T10:17:36.645" v="43541" actId="20577"/>
          <ac:spMkLst>
            <pc:docMk/>
            <pc:sldMk cId="1259568475" sldId="1254"/>
            <ac:spMk id="6" creationId="{C71911C5-659C-4B9A-9123-FAE7B0B506C7}"/>
          </ac:spMkLst>
        </pc:spChg>
        <pc:spChg chg="add mod">
          <ac:chgData name="Domonkos Márk" userId="5b754e74-2ec2-4aaf-b9f5-cf8f0656bdfa" providerId="ADAL" clId="{F4C2286D-0DBE-4644-A538-34A6C903FB9C}" dt="2022-01-23T10:18:03.805" v="43551" actId="1076"/>
          <ac:spMkLst>
            <pc:docMk/>
            <pc:sldMk cId="1259568475" sldId="1254"/>
            <ac:spMk id="9" creationId="{2793BE55-7F17-4DFD-987A-DD66D51E0860}"/>
          </ac:spMkLst>
        </pc:spChg>
        <pc:picChg chg="add mod">
          <ac:chgData name="Domonkos Márk" userId="5b754e74-2ec2-4aaf-b9f5-cf8f0656bdfa" providerId="ADAL" clId="{F4C2286D-0DBE-4644-A538-34A6C903FB9C}" dt="2022-01-23T10:18:13.309" v="43555" actId="1076"/>
          <ac:picMkLst>
            <pc:docMk/>
            <pc:sldMk cId="1259568475" sldId="1254"/>
            <ac:picMk id="7" creationId="{6843D16E-1CFB-4825-A203-AC230DB1603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0:18:59.036" v="43569" actId="1076"/>
        <pc:sldMkLst>
          <pc:docMk/>
          <pc:sldMk cId="2340481224" sldId="1255"/>
        </pc:sldMkLst>
        <pc:spChg chg="del">
          <ac:chgData name="Domonkos Márk" userId="5b754e74-2ec2-4aaf-b9f5-cf8f0656bdfa" providerId="ADAL" clId="{F4C2286D-0DBE-4644-A538-34A6C903FB9C}" dt="2022-01-23T10:18:40.382" v="43565"/>
          <ac:spMkLst>
            <pc:docMk/>
            <pc:sldMk cId="2340481224" sldId="1255"/>
            <ac:spMk id="2" creationId="{D2D71DE9-32AC-4313-8D9F-6019918C1630}"/>
          </ac:spMkLst>
        </pc:spChg>
        <pc:spChg chg="mod">
          <ac:chgData name="Domonkos Márk" userId="5b754e74-2ec2-4aaf-b9f5-cf8f0656bdfa" providerId="ADAL" clId="{F4C2286D-0DBE-4644-A538-34A6C903FB9C}" dt="2022-01-23T10:18:35.956" v="43564" actId="20577"/>
          <ac:spMkLst>
            <pc:docMk/>
            <pc:sldMk cId="2340481224" sldId="1255"/>
            <ac:spMk id="6" creationId="{CF4245B2-846B-4E53-9057-29C647DC2A19}"/>
          </ac:spMkLst>
        </pc:spChg>
        <pc:spChg chg="add mod">
          <ac:chgData name="Domonkos Márk" userId="5b754e74-2ec2-4aaf-b9f5-cf8f0656bdfa" providerId="ADAL" clId="{F4C2286D-0DBE-4644-A538-34A6C903FB9C}" dt="2022-01-23T10:18:57.325" v="43568" actId="1076"/>
          <ac:spMkLst>
            <pc:docMk/>
            <pc:sldMk cId="2340481224" sldId="1255"/>
            <ac:spMk id="8" creationId="{E29E4598-7B0B-4A86-A5B3-9AE15D89C74C}"/>
          </ac:spMkLst>
        </pc:spChg>
        <pc:spChg chg="add mod">
          <ac:chgData name="Domonkos Márk" userId="5b754e74-2ec2-4aaf-b9f5-cf8f0656bdfa" providerId="ADAL" clId="{F4C2286D-0DBE-4644-A538-34A6C903FB9C}" dt="2022-01-23T10:18:57.325" v="43568" actId="1076"/>
          <ac:spMkLst>
            <pc:docMk/>
            <pc:sldMk cId="2340481224" sldId="1255"/>
            <ac:spMk id="9" creationId="{643160A1-BB15-4669-B537-4135693B150E}"/>
          </ac:spMkLst>
        </pc:spChg>
        <pc:picChg chg="add mod">
          <ac:chgData name="Domonkos Márk" userId="5b754e74-2ec2-4aaf-b9f5-cf8f0656bdfa" providerId="ADAL" clId="{F4C2286D-0DBE-4644-A538-34A6C903FB9C}" dt="2022-01-23T10:18:59.036" v="43569" actId="1076"/>
          <ac:picMkLst>
            <pc:docMk/>
            <pc:sldMk cId="2340481224" sldId="1255"/>
            <ac:picMk id="7" creationId="{91665BDC-6A53-4B75-9422-B3729B2CB27F}"/>
          </ac:picMkLst>
        </pc:picChg>
      </pc:sldChg>
      <pc:sldChg chg="modSp new mod">
        <pc:chgData name="Domonkos Márk" userId="5b754e74-2ec2-4aaf-b9f5-cf8f0656bdfa" providerId="ADAL" clId="{F4C2286D-0DBE-4644-A538-34A6C903FB9C}" dt="2022-01-23T10:19:53.019" v="43582" actId="15"/>
        <pc:sldMkLst>
          <pc:docMk/>
          <pc:sldMk cId="649189143" sldId="1256"/>
        </pc:sldMkLst>
        <pc:spChg chg="mod">
          <ac:chgData name="Domonkos Márk" userId="5b754e74-2ec2-4aaf-b9f5-cf8f0656bdfa" providerId="ADAL" clId="{F4C2286D-0DBE-4644-A538-34A6C903FB9C}" dt="2022-01-23T10:19:53.019" v="43582" actId="15"/>
          <ac:spMkLst>
            <pc:docMk/>
            <pc:sldMk cId="649189143" sldId="1256"/>
            <ac:spMk id="2" creationId="{A1D1DFBA-4969-4610-BEF4-65FE28F7E203}"/>
          </ac:spMkLst>
        </pc:spChg>
        <pc:spChg chg="mod">
          <ac:chgData name="Domonkos Márk" userId="5b754e74-2ec2-4aaf-b9f5-cf8f0656bdfa" providerId="ADAL" clId="{F4C2286D-0DBE-4644-A538-34A6C903FB9C}" dt="2022-01-23T10:19:06.637" v="43574" actId="27636"/>
          <ac:spMkLst>
            <pc:docMk/>
            <pc:sldMk cId="649189143" sldId="1256"/>
            <ac:spMk id="6" creationId="{6AFE1030-C4B5-4B02-AA14-6C23173565B4}"/>
          </ac:spMkLst>
        </pc:spChg>
      </pc:sldChg>
      <pc:sldChg chg="addSp modSp new mod">
        <pc:chgData name="Domonkos Márk" userId="5b754e74-2ec2-4aaf-b9f5-cf8f0656bdfa" providerId="ADAL" clId="{F4C2286D-0DBE-4644-A538-34A6C903FB9C}" dt="2022-01-23T10:23:37.619" v="43598" actId="1076"/>
        <pc:sldMkLst>
          <pc:docMk/>
          <pc:sldMk cId="2551578888" sldId="1257"/>
        </pc:sldMkLst>
        <pc:spChg chg="mod">
          <ac:chgData name="Domonkos Márk" userId="5b754e74-2ec2-4aaf-b9f5-cf8f0656bdfa" providerId="ADAL" clId="{F4C2286D-0DBE-4644-A538-34A6C903FB9C}" dt="2022-01-23T10:23:09.846" v="43589" actId="27636"/>
          <ac:spMkLst>
            <pc:docMk/>
            <pc:sldMk cId="2551578888" sldId="1257"/>
            <ac:spMk id="2" creationId="{7D23DE84-BAFF-41B2-8C12-0E95A5560848}"/>
          </ac:spMkLst>
        </pc:spChg>
        <pc:spChg chg="mod">
          <ac:chgData name="Domonkos Márk" userId="5b754e74-2ec2-4aaf-b9f5-cf8f0656bdfa" providerId="ADAL" clId="{F4C2286D-0DBE-4644-A538-34A6C903FB9C}" dt="2022-01-23T10:22:58.623" v="43584"/>
          <ac:spMkLst>
            <pc:docMk/>
            <pc:sldMk cId="2551578888" sldId="1257"/>
            <ac:spMk id="6" creationId="{F07FEA5C-50BB-4E03-8C25-A0E2F9683643}"/>
          </ac:spMkLst>
        </pc:spChg>
        <pc:spChg chg="add mod">
          <ac:chgData name="Domonkos Márk" userId="5b754e74-2ec2-4aaf-b9f5-cf8f0656bdfa" providerId="ADAL" clId="{F4C2286D-0DBE-4644-A538-34A6C903FB9C}" dt="2022-01-23T10:23:29.668" v="43596" actId="14100"/>
          <ac:spMkLst>
            <pc:docMk/>
            <pc:sldMk cId="2551578888" sldId="1257"/>
            <ac:spMk id="9" creationId="{67765EF7-31F6-4274-919C-55DD54862038}"/>
          </ac:spMkLst>
        </pc:spChg>
        <pc:spChg chg="add mod">
          <ac:chgData name="Domonkos Márk" userId="5b754e74-2ec2-4aaf-b9f5-cf8f0656bdfa" providerId="ADAL" clId="{F4C2286D-0DBE-4644-A538-34A6C903FB9C}" dt="2022-01-23T10:23:37.619" v="43598" actId="1076"/>
          <ac:spMkLst>
            <pc:docMk/>
            <pc:sldMk cId="2551578888" sldId="1257"/>
            <ac:spMk id="11" creationId="{C6DBA16E-E2C0-4B0F-8666-13B09A4423EA}"/>
          </ac:spMkLst>
        </pc:spChg>
        <pc:picChg chg="add mod">
          <ac:chgData name="Domonkos Márk" userId="5b754e74-2ec2-4aaf-b9f5-cf8f0656bdfa" providerId="ADAL" clId="{F4C2286D-0DBE-4644-A538-34A6C903FB9C}" dt="2022-01-23T10:23:12.709" v="43590" actId="1076"/>
          <ac:picMkLst>
            <pc:docMk/>
            <pc:sldMk cId="2551578888" sldId="1257"/>
            <ac:picMk id="7" creationId="{06CA304F-9601-4D87-8407-5D38C9A39054}"/>
          </ac:picMkLst>
        </pc:picChg>
        <pc:picChg chg="add mod">
          <ac:chgData name="Domonkos Márk" userId="5b754e74-2ec2-4aaf-b9f5-cf8f0656bdfa" providerId="ADAL" clId="{F4C2286D-0DBE-4644-A538-34A6C903FB9C}" dt="2022-01-23T10:23:37.619" v="43598" actId="1076"/>
          <ac:picMkLst>
            <pc:docMk/>
            <pc:sldMk cId="2551578888" sldId="1257"/>
            <ac:picMk id="10" creationId="{EC6E0513-B270-420B-82A9-F4A4FAB5F12A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0:24:56.695" v="43632" actId="1076"/>
        <pc:sldMkLst>
          <pc:docMk/>
          <pc:sldMk cId="2911786161" sldId="1258"/>
        </pc:sldMkLst>
        <pc:spChg chg="mod">
          <ac:chgData name="Domonkos Márk" userId="5b754e74-2ec2-4aaf-b9f5-cf8f0656bdfa" providerId="ADAL" clId="{F4C2286D-0DBE-4644-A538-34A6C903FB9C}" dt="2022-01-23T10:24:35.546" v="43625" actId="27636"/>
          <ac:spMkLst>
            <pc:docMk/>
            <pc:sldMk cId="2911786161" sldId="1258"/>
            <ac:spMk id="2" creationId="{EB4A6FBA-11CF-4DA0-86A0-4D3522995F79}"/>
          </ac:spMkLst>
        </pc:spChg>
        <pc:spChg chg="mod">
          <ac:chgData name="Domonkos Márk" userId="5b754e74-2ec2-4aaf-b9f5-cf8f0656bdfa" providerId="ADAL" clId="{F4C2286D-0DBE-4644-A538-34A6C903FB9C}" dt="2022-01-23T10:23:48.453" v="43603"/>
          <ac:spMkLst>
            <pc:docMk/>
            <pc:sldMk cId="2911786161" sldId="1258"/>
            <ac:spMk id="6" creationId="{C9DB62CB-89F5-4C59-962C-42F763BD6229}"/>
          </ac:spMkLst>
        </pc:spChg>
        <pc:spChg chg="add mod">
          <ac:chgData name="Domonkos Márk" userId="5b754e74-2ec2-4aaf-b9f5-cf8f0656bdfa" providerId="ADAL" clId="{F4C2286D-0DBE-4644-A538-34A6C903FB9C}" dt="2022-01-23T10:24:56.695" v="43632" actId="1076"/>
          <ac:spMkLst>
            <pc:docMk/>
            <pc:sldMk cId="2911786161" sldId="1258"/>
            <ac:spMk id="9" creationId="{ABD22A82-3A61-40AC-90DA-12D586D883DA}"/>
          </ac:spMkLst>
        </pc:spChg>
        <pc:spChg chg="add mod">
          <ac:chgData name="Domonkos Márk" userId="5b754e74-2ec2-4aaf-b9f5-cf8f0656bdfa" providerId="ADAL" clId="{F4C2286D-0DBE-4644-A538-34A6C903FB9C}" dt="2022-01-23T10:24:47.342" v="43629" actId="1076"/>
          <ac:spMkLst>
            <pc:docMk/>
            <pc:sldMk cId="2911786161" sldId="1258"/>
            <ac:spMk id="11" creationId="{FF98EF45-C52C-4BF8-8B15-EB31FB02E917}"/>
          </ac:spMkLst>
        </pc:spChg>
        <pc:picChg chg="add mod">
          <ac:chgData name="Domonkos Márk" userId="5b754e74-2ec2-4aaf-b9f5-cf8f0656bdfa" providerId="ADAL" clId="{F4C2286D-0DBE-4644-A538-34A6C903FB9C}" dt="2022-01-23T10:24:49.725" v="43630" actId="14100"/>
          <ac:picMkLst>
            <pc:docMk/>
            <pc:sldMk cId="2911786161" sldId="1258"/>
            <ac:picMk id="7" creationId="{878B97F1-35B6-4AA3-AA4C-B686F13C16F6}"/>
          </ac:picMkLst>
        </pc:picChg>
        <pc:picChg chg="add mod">
          <ac:chgData name="Domonkos Márk" userId="5b754e74-2ec2-4aaf-b9f5-cf8f0656bdfa" providerId="ADAL" clId="{F4C2286D-0DBE-4644-A538-34A6C903FB9C}" dt="2022-01-23T10:24:47.342" v="43629" actId="1076"/>
          <ac:picMkLst>
            <pc:docMk/>
            <pc:sldMk cId="2911786161" sldId="1258"/>
            <ac:picMk id="10" creationId="{135AD101-D9E3-436D-867F-0A73233C3817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8:50:29.077" v="43662" actId="1076"/>
        <pc:sldMkLst>
          <pc:docMk/>
          <pc:sldMk cId="3859836790" sldId="1259"/>
        </pc:sldMkLst>
        <pc:spChg chg="mod">
          <ac:chgData name="Domonkos Márk" userId="5b754e74-2ec2-4aaf-b9f5-cf8f0656bdfa" providerId="ADAL" clId="{F4C2286D-0DBE-4644-A538-34A6C903FB9C}" dt="2022-01-23T18:50:15.946" v="43657" actId="27636"/>
          <ac:spMkLst>
            <pc:docMk/>
            <pc:sldMk cId="3859836790" sldId="1259"/>
            <ac:spMk id="2" creationId="{12310329-B623-4E44-B5AF-802825A36607}"/>
          </ac:spMkLst>
        </pc:spChg>
        <pc:spChg chg="mod">
          <ac:chgData name="Domonkos Márk" userId="5b754e74-2ec2-4aaf-b9f5-cf8f0656bdfa" providerId="ADAL" clId="{F4C2286D-0DBE-4644-A538-34A6C903FB9C}" dt="2022-01-23T18:48:55.202" v="43634"/>
          <ac:spMkLst>
            <pc:docMk/>
            <pc:sldMk cId="3859836790" sldId="1259"/>
            <ac:spMk id="6" creationId="{7A3C5A8B-1B5F-4469-AED2-CEC754C4A4C5}"/>
          </ac:spMkLst>
        </pc:spChg>
        <pc:spChg chg="add mod">
          <ac:chgData name="Domonkos Márk" userId="5b754e74-2ec2-4aaf-b9f5-cf8f0656bdfa" providerId="ADAL" clId="{F4C2286D-0DBE-4644-A538-34A6C903FB9C}" dt="2022-01-23T18:50:29.077" v="43662" actId="1076"/>
          <ac:spMkLst>
            <pc:docMk/>
            <pc:sldMk cId="3859836790" sldId="1259"/>
            <ac:spMk id="9" creationId="{3B1D13B8-0F98-4980-9249-201DDABB8E0A}"/>
          </ac:spMkLst>
        </pc:spChg>
        <pc:spChg chg="add mod">
          <ac:chgData name="Domonkos Márk" userId="5b754e74-2ec2-4aaf-b9f5-cf8f0656bdfa" providerId="ADAL" clId="{F4C2286D-0DBE-4644-A538-34A6C903FB9C}" dt="2022-01-23T18:49:46.679" v="43650" actId="1076"/>
          <ac:spMkLst>
            <pc:docMk/>
            <pc:sldMk cId="3859836790" sldId="1259"/>
            <ac:spMk id="12" creationId="{84829F9A-7A83-4905-AE01-FBA8187A8C65}"/>
          </ac:spMkLst>
        </pc:spChg>
        <pc:picChg chg="add mod ord">
          <ac:chgData name="Domonkos Márk" userId="5b754e74-2ec2-4aaf-b9f5-cf8f0656bdfa" providerId="ADAL" clId="{F4C2286D-0DBE-4644-A538-34A6C903FB9C}" dt="2022-01-23T18:50:20.936" v="43659" actId="167"/>
          <ac:picMkLst>
            <pc:docMk/>
            <pc:sldMk cId="3859836790" sldId="1259"/>
            <ac:picMk id="7" creationId="{B0EF72A9-7817-4ADB-8596-6E18CECE6757}"/>
          </ac:picMkLst>
        </pc:picChg>
        <pc:picChg chg="add mod">
          <ac:chgData name="Domonkos Márk" userId="5b754e74-2ec2-4aaf-b9f5-cf8f0656bdfa" providerId="ADAL" clId="{F4C2286D-0DBE-4644-A538-34A6C903FB9C}" dt="2022-01-23T18:49:38.401" v="43648" actId="1076"/>
          <ac:picMkLst>
            <pc:docMk/>
            <pc:sldMk cId="3859836790" sldId="1259"/>
            <ac:picMk id="10" creationId="{4622EAE2-A137-47A8-BD6C-1E44AF4E2C29}"/>
          </ac:picMkLst>
        </pc:picChg>
        <pc:picChg chg="add mod">
          <ac:chgData name="Domonkos Márk" userId="5b754e74-2ec2-4aaf-b9f5-cf8f0656bdfa" providerId="ADAL" clId="{F4C2286D-0DBE-4644-A538-34A6C903FB9C}" dt="2022-01-23T18:49:46.679" v="43650" actId="1076"/>
          <ac:picMkLst>
            <pc:docMk/>
            <pc:sldMk cId="3859836790" sldId="1259"/>
            <ac:picMk id="11" creationId="{EB4AD8E1-7BCF-446F-A511-B35B94D9108F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18:51:18.148" v="43674" actId="478"/>
        <pc:sldMkLst>
          <pc:docMk/>
          <pc:sldMk cId="2939306797" sldId="1260"/>
        </pc:sldMkLst>
        <pc:spChg chg="del">
          <ac:chgData name="Domonkos Márk" userId="5b754e74-2ec2-4aaf-b9f5-cf8f0656bdfa" providerId="ADAL" clId="{F4C2286D-0DBE-4644-A538-34A6C903FB9C}" dt="2022-01-23T18:51:18.148" v="43674" actId="478"/>
          <ac:spMkLst>
            <pc:docMk/>
            <pc:sldMk cId="2939306797" sldId="1260"/>
            <ac:spMk id="2" creationId="{42EF86E1-53CE-4A37-AEFC-499C31347B5D}"/>
          </ac:spMkLst>
        </pc:spChg>
        <pc:spChg chg="mod">
          <ac:chgData name="Domonkos Márk" userId="5b754e74-2ec2-4aaf-b9f5-cf8f0656bdfa" providerId="ADAL" clId="{F4C2286D-0DBE-4644-A538-34A6C903FB9C}" dt="2022-01-23T18:50:54.171" v="43668" actId="20577"/>
          <ac:spMkLst>
            <pc:docMk/>
            <pc:sldMk cId="2939306797" sldId="1260"/>
            <ac:spMk id="6" creationId="{744F44D3-EC61-4B92-B159-59A015CED16F}"/>
          </ac:spMkLst>
        </pc:spChg>
        <pc:spChg chg="add mod">
          <ac:chgData name="Domonkos Márk" userId="5b754e74-2ec2-4aaf-b9f5-cf8f0656bdfa" providerId="ADAL" clId="{F4C2286D-0DBE-4644-A538-34A6C903FB9C}" dt="2022-01-23T18:51:11.304" v="43672" actId="1076"/>
          <ac:spMkLst>
            <pc:docMk/>
            <pc:sldMk cId="2939306797" sldId="1260"/>
            <ac:spMk id="10" creationId="{A7C15C53-ABC9-4F30-A990-9C04E121CA85}"/>
          </ac:spMkLst>
        </pc:spChg>
        <pc:spChg chg="add mod">
          <ac:chgData name="Domonkos Márk" userId="5b754e74-2ec2-4aaf-b9f5-cf8f0656bdfa" providerId="ADAL" clId="{F4C2286D-0DBE-4644-A538-34A6C903FB9C}" dt="2022-01-23T18:51:08.436" v="43671" actId="1076"/>
          <ac:spMkLst>
            <pc:docMk/>
            <pc:sldMk cId="2939306797" sldId="1260"/>
            <ac:spMk id="11" creationId="{4FED2EA8-8C0C-4133-BF78-DD87D640B36D}"/>
          </ac:spMkLst>
        </pc:spChg>
        <pc:spChg chg="add mod">
          <ac:chgData name="Domonkos Márk" userId="5b754e74-2ec2-4aaf-b9f5-cf8f0656bdfa" providerId="ADAL" clId="{F4C2286D-0DBE-4644-A538-34A6C903FB9C}" dt="2022-01-23T18:51:16.085" v="43673" actId="1076"/>
          <ac:spMkLst>
            <pc:docMk/>
            <pc:sldMk cId="2939306797" sldId="1260"/>
            <ac:spMk id="12" creationId="{1AF249A7-263D-4E28-B149-D4A010BC1999}"/>
          </ac:spMkLst>
        </pc:spChg>
        <pc:picChg chg="add mod">
          <ac:chgData name="Domonkos Márk" userId="5b754e74-2ec2-4aaf-b9f5-cf8f0656bdfa" providerId="ADAL" clId="{F4C2286D-0DBE-4644-A538-34A6C903FB9C}" dt="2022-01-23T18:51:11.304" v="43672" actId="1076"/>
          <ac:picMkLst>
            <pc:docMk/>
            <pc:sldMk cId="2939306797" sldId="1260"/>
            <ac:picMk id="7" creationId="{9674EF34-FC53-4327-9054-B1F482C70F99}"/>
          </ac:picMkLst>
        </pc:picChg>
        <pc:picChg chg="add mod">
          <ac:chgData name="Domonkos Márk" userId="5b754e74-2ec2-4aaf-b9f5-cf8f0656bdfa" providerId="ADAL" clId="{F4C2286D-0DBE-4644-A538-34A6C903FB9C}" dt="2022-01-23T18:51:08.436" v="43671" actId="1076"/>
          <ac:picMkLst>
            <pc:docMk/>
            <pc:sldMk cId="2939306797" sldId="1260"/>
            <ac:picMk id="8" creationId="{50758EB3-9F34-4724-AEB4-54514436BFAD}"/>
          </ac:picMkLst>
        </pc:picChg>
        <pc:picChg chg="add mod">
          <ac:chgData name="Domonkos Márk" userId="5b754e74-2ec2-4aaf-b9f5-cf8f0656bdfa" providerId="ADAL" clId="{F4C2286D-0DBE-4644-A538-34A6C903FB9C}" dt="2022-01-23T18:51:16.085" v="43673" actId="1076"/>
          <ac:picMkLst>
            <pc:docMk/>
            <pc:sldMk cId="2939306797" sldId="1260"/>
            <ac:picMk id="9" creationId="{C969A088-78A9-4F88-8503-8EECB753C7F3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8:54:08.174" v="43729" actId="1076"/>
        <pc:sldMkLst>
          <pc:docMk/>
          <pc:sldMk cId="311736731" sldId="1261"/>
        </pc:sldMkLst>
        <pc:spChg chg="mod">
          <ac:chgData name="Domonkos Márk" userId="5b754e74-2ec2-4aaf-b9f5-cf8f0656bdfa" providerId="ADAL" clId="{F4C2286D-0DBE-4644-A538-34A6C903FB9C}" dt="2022-01-23T18:52:16.705" v="43701" actId="27636"/>
          <ac:spMkLst>
            <pc:docMk/>
            <pc:sldMk cId="311736731" sldId="1261"/>
            <ac:spMk id="2" creationId="{8D56888B-3FFE-4686-8F2D-D0C87502BDA6}"/>
          </ac:spMkLst>
        </pc:spChg>
        <pc:spChg chg="mod">
          <ac:chgData name="Domonkos Márk" userId="5b754e74-2ec2-4aaf-b9f5-cf8f0656bdfa" providerId="ADAL" clId="{F4C2286D-0DBE-4644-A538-34A6C903FB9C}" dt="2022-01-23T18:51:36.672" v="43680" actId="20577"/>
          <ac:spMkLst>
            <pc:docMk/>
            <pc:sldMk cId="311736731" sldId="1261"/>
            <ac:spMk id="6" creationId="{853C10DA-A316-4915-8DC9-E9647003A976}"/>
          </ac:spMkLst>
        </pc:spChg>
        <pc:spChg chg="add mod">
          <ac:chgData name="Domonkos Márk" userId="5b754e74-2ec2-4aaf-b9f5-cf8f0656bdfa" providerId="ADAL" clId="{F4C2286D-0DBE-4644-A538-34A6C903FB9C}" dt="2022-01-23T18:54:00.542" v="43726" actId="14100"/>
          <ac:spMkLst>
            <pc:docMk/>
            <pc:sldMk cId="311736731" sldId="1261"/>
            <ac:spMk id="10" creationId="{E3305EF9-60E0-44C5-9467-7398E818EA56}"/>
          </ac:spMkLst>
        </pc:spChg>
        <pc:spChg chg="add mod">
          <ac:chgData name="Domonkos Márk" userId="5b754e74-2ec2-4aaf-b9f5-cf8f0656bdfa" providerId="ADAL" clId="{F4C2286D-0DBE-4644-A538-34A6C903FB9C}" dt="2022-01-23T18:54:08.174" v="43729" actId="1076"/>
          <ac:spMkLst>
            <pc:docMk/>
            <pc:sldMk cId="311736731" sldId="1261"/>
            <ac:spMk id="11" creationId="{5B85D727-4588-4C3A-A338-0B6DA4AEA364}"/>
          </ac:spMkLst>
        </pc:spChg>
        <pc:picChg chg="add mod">
          <ac:chgData name="Domonkos Márk" userId="5b754e74-2ec2-4aaf-b9f5-cf8f0656bdfa" providerId="ADAL" clId="{F4C2286D-0DBE-4644-A538-34A6C903FB9C}" dt="2022-01-23T18:53:37.536" v="43719" actId="1076"/>
          <ac:picMkLst>
            <pc:docMk/>
            <pc:sldMk cId="311736731" sldId="1261"/>
            <ac:picMk id="7" creationId="{9A8F21C6-7E31-4D90-B62B-AB5AD313AB61}"/>
          </ac:picMkLst>
        </pc:picChg>
        <pc:picChg chg="add mod">
          <ac:chgData name="Domonkos Márk" userId="5b754e74-2ec2-4aaf-b9f5-cf8f0656bdfa" providerId="ADAL" clId="{F4C2286D-0DBE-4644-A538-34A6C903FB9C}" dt="2022-01-23T18:53:44.480" v="43722" actId="1076"/>
          <ac:picMkLst>
            <pc:docMk/>
            <pc:sldMk cId="311736731" sldId="1261"/>
            <ac:picMk id="8" creationId="{25B2D126-45C4-4314-BBAD-6F94A83F4401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8:55:30.560" v="43756" actId="1076"/>
        <pc:sldMkLst>
          <pc:docMk/>
          <pc:sldMk cId="3725300026" sldId="1262"/>
        </pc:sldMkLst>
        <pc:spChg chg="mod">
          <ac:chgData name="Domonkos Márk" userId="5b754e74-2ec2-4aaf-b9f5-cf8f0656bdfa" providerId="ADAL" clId="{F4C2286D-0DBE-4644-A538-34A6C903FB9C}" dt="2022-01-23T18:54:36.093" v="43738" actId="27636"/>
          <ac:spMkLst>
            <pc:docMk/>
            <pc:sldMk cId="3725300026" sldId="1262"/>
            <ac:spMk id="2" creationId="{D8CD17F3-C5D3-45AA-9A7A-13B52452A603}"/>
          </ac:spMkLst>
        </pc:spChg>
        <pc:spChg chg="mod">
          <ac:chgData name="Domonkos Márk" userId="5b754e74-2ec2-4aaf-b9f5-cf8f0656bdfa" providerId="ADAL" clId="{F4C2286D-0DBE-4644-A538-34A6C903FB9C}" dt="2022-01-23T18:54:26.774" v="43731"/>
          <ac:spMkLst>
            <pc:docMk/>
            <pc:sldMk cId="3725300026" sldId="1262"/>
            <ac:spMk id="6" creationId="{78B4EF64-D53D-4228-A619-C45A0F041998}"/>
          </ac:spMkLst>
        </pc:spChg>
        <pc:spChg chg="add mod">
          <ac:chgData name="Domonkos Márk" userId="5b754e74-2ec2-4aaf-b9f5-cf8f0656bdfa" providerId="ADAL" clId="{F4C2286D-0DBE-4644-A538-34A6C903FB9C}" dt="2022-01-23T18:55:02.494" v="43745" actId="14100"/>
          <ac:spMkLst>
            <pc:docMk/>
            <pc:sldMk cId="3725300026" sldId="1262"/>
            <ac:spMk id="7" creationId="{FA1AFFDE-8990-4458-984E-9246F44481CA}"/>
          </ac:spMkLst>
        </pc:spChg>
        <pc:spChg chg="add mod">
          <ac:chgData name="Domonkos Márk" userId="5b754e74-2ec2-4aaf-b9f5-cf8f0656bdfa" providerId="ADAL" clId="{F4C2286D-0DBE-4644-A538-34A6C903FB9C}" dt="2022-01-23T18:54:50.997" v="43741" actId="14100"/>
          <ac:spMkLst>
            <pc:docMk/>
            <pc:sldMk cId="3725300026" sldId="1262"/>
            <ac:spMk id="8" creationId="{376BFA80-0C7A-42BB-80ED-36E40B57ED81}"/>
          </ac:spMkLst>
        </pc:spChg>
        <pc:spChg chg="add mod">
          <ac:chgData name="Domonkos Márk" userId="5b754e74-2ec2-4aaf-b9f5-cf8f0656bdfa" providerId="ADAL" clId="{F4C2286D-0DBE-4644-A538-34A6C903FB9C}" dt="2022-01-23T18:54:54.816" v="43742" actId="1076"/>
          <ac:spMkLst>
            <pc:docMk/>
            <pc:sldMk cId="3725300026" sldId="1262"/>
            <ac:spMk id="9" creationId="{2633AA3A-BC2D-412E-B538-BB73C9A79180}"/>
          </ac:spMkLst>
        </pc:spChg>
        <pc:spChg chg="add mod">
          <ac:chgData name="Domonkos Márk" userId="5b754e74-2ec2-4aaf-b9f5-cf8f0656bdfa" providerId="ADAL" clId="{F4C2286D-0DBE-4644-A538-34A6C903FB9C}" dt="2022-01-23T18:54:59.198" v="43744" actId="14100"/>
          <ac:spMkLst>
            <pc:docMk/>
            <pc:sldMk cId="3725300026" sldId="1262"/>
            <ac:spMk id="10" creationId="{DB94A3E6-5C47-463C-8BA8-BE7A386DFBDB}"/>
          </ac:spMkLst>
        </pc:spChg>
        <pc:spChg chg="add mod">
          <ac:chgData name="Domonkos Márk" userId="5b754e74-2ec2-4aaf-b9f5-cf8f0656bdfa" providerId="ADAL" clId="{F4C2286D-0DBE-4644-A538-34A6C903FB9C}" dt="2022-01-23T18:54:54.816" v="43742" actId="1076"/>
          <ac:spMkLst>
            <pc:docMk/>
            <pc:sldMk cId="3725300026" sldId="1262"/>
            <ac:spMk id="11" creationId="{4C684ABD-D312-41AF-9BCC-33D464E24C28}"/>
          </ac:spMkLst>
        </pc:spChg>
        <pc:spChg chg="add mod">
          <ac:chgData name="Domonkos Márk" userId="5b754e74-2ec2-4aaf-b9f5-cf8f0656bdfa" providerId="ADAL" clId="{F4C2286D-0DBE-4644-A538-34A6C903FB9C}" dt="2022-01-23T18:55:30.560" v="43756" actId="1076"/>
          <ac:spMkLst>
            <pc:docMk/>
            <pc:sldMk cId="3725300026" sldId="1262"/>
            <ac:spMk id="13" creationId="{F43F58B4-64C1-4AA0-A959-D8BCB2DCB4B2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3T18:56:45.604" v="43777" actId="1076"/>
        <pc:sldMkLst>
          <pc:docMk/>
          <pc:sldMk cId="4217503261" sldId="1263"/>
        </pc:sldMkLst>
        <pc:spChg chg="del">
          <ac:chgData name="Domonkos Márk" userId="5b754e74-2ec2-4aaf-b9f5-cf8f0656bdfa" providerId="ADAL" clId="{F4C2286D-0DBE-4644-A538-34A6C903FB9C}" dt="2022-01-23T18:55:52.915" v="43765"/>
          <ac:spMkLst>
            <pc:docMk/>
            <pc:sldMk cId="4217503261" sldId="1263"/>
            <ac:spMk id="2" creationId="{650FB7B1-88E7-4C6A-A49E-01BB21FE7061}"/>
          </ac:spMkLst>
        </pc:spChg>
        <pc:spChg chg="mod">
          <ac:chgData name="Domonkos Márk" userId="5b754e74-2ec2-4aaf-b9f5-cf8f0656bdfa" providerId="ADAL" clId="{F4C2286D-0DBE-4644-A538-34A6C903FB9C}" dt="2022-01-23T18:55:48.290" v="43764" actId="27636"/>
          <ac:spMkLst>
            <pc:docMk/>
            <pc:sldMk cId="4217503261" sldId="1263"/>
            <ac:spMk id="6" creationId="{3D905A5A-5EF9-4D0D-9479-8DB894DAC42B}"/>
          </ac:spMkLst>
        </pc:spChg>
        <pc:spChg chg="add mod">
          <ac:chgData name="Domonkos Márk" userId="5b754e74-2ec2-4aaf-b9f5-cf8f0656bdfa" providerId="ADAL" clId="{F4C2286D-0DBE-4644-A538-34A6C903FB9C}" dt="2022-01-23T18:56:24.236" v="43774" actId="1076"/>
          <ac:spMkLst>
            <pc:docMk/>
            <pc:sldMk cId="4217503261" sldId="1263"/>
            <ac:spMk id="9" creationId="{309D20DC-3E65-4AB7-ABB2-B7C1F9DAB21A}"/>
          </ac:spMkLst>
        </pc:spChg>
        <pc:spChg chg="add mod">
          <ac:chgData name="Domonkos Márk" userId="5b754e74-2ec2-4aaf-b9f5-cf8f0656bdfa" providerId="ADAL" clId="{F4C2286D-0DBE-4644-A538-34A6C903FB9C}" dt="2022-01-23T18:56:45.604" v="43777" actId="1076"/>
          <ac:spMkLst>
            <pc:docMk/>
            <pc:sldMk cId="4217503261" sldId="1263"/>
            <ac:spMk id="13" creationId="{0289FA1A-8930-4F81-9C77-339A48E8E14E}"/>
          </ac:spMkLst>
        </pc:spChg>
        <pc:spChg chg="add mod">
          <ac:chgData name="Domonkos Márk" userId="5b754e74-2ec2-4aaf-b9f5-cf8f0656bdfa" providerId="ADAL" clId="{F4C2286D-0DBE-4644-A538-34A6C903FB9C}" dt="2022-01-23T18:56:45.604" v="43777" actId="1076"/>
          <ac:spMkLst>
            <pc:docMk/>
            <pc:sldMk cId="4217503261" sldId="1263"/>
            <ac:spMk id="14" creationId="{83FF72D0-B98B-4286-9CD4-7D9132AE041D}"/>
          </ac:spMkLst>
        </pc:spChg>
        <pc:spChg chg="add mod">
          <ac:chgData name="Domonkos Márk" userId="5b754e74-2ec2-4aaf-b9f5-cf8f0656bdfa" providerId="ADAL" clId="{F4C2286D-0DBE-4644-A538-34A6C903FB9C}" dt="2022-01-23T18:56:45.604" v="43777" actId="1076"/>
          <ac:spMkLst>
            <pc:docMk/>
            <pc:sldMk cId="4217503261" sldId="1263"/>
            <ac:spMk id="15" creationId="{30319B6E-9B47-4E85-B24D-9A043A219853}"/>
          </ac:spMkLst>
        </pc:spChg>
        <pc:picChg chg="add mod">
          <ac:chgData name="Domonkos Márk" userId="5b754e74-2ec2-4aaf-b9f5-cf8f0656bdfa" providerId="ADAL" clId="{F4C2286D-0DBE-4644-A538-34A6C903FB9C}" dt="2022-01-23T18:56:18.183" v="43772" actId="14100"/>
          <ac:picMkLst>
            <pc:docMk/>
            <pc:sldMk cId="4217503261" sldId="1263"/>
            <ac:picMk id="7" creationId="{4C5E6967-C211-4168-9CCF-D79E4058DF55}"/>
          </ac:picMkLst>
        </pc:picChg>
        <pc:picChg chg="add mod">
          <ac:chgData name="Domonkos Márk" userId="5b754e74-2ec2-4aaf-b9f5-cf8f0656bdfa" providerId="ADAL" clId="{F4C2286D-0DBE-4644-A538-34A6C903FB9C}" dt="2022-01-23T18:56:45.604" v="43777" actId="1076"/>
          <ac:picMkLst>
            <pc:docMk/>
            <pc:sldMk cId="4217503261" sldId="1263"/>
            <ac:picMk id="10" creationId="{79D82757-E5D7-41F4-AFB9-3907B98013D2}"/>
          </ac:picMkLst>
        </pc:picChg>
        <pc:picChg chg="add mod">
          <ac:chgData name="Domonkos Márk" userId="5b754e74-2ec2-4aaf-b9f5-cf8f0656bdfa" providerId="ADAL" clId="{F4C2286D-0DBE-4644-A538-34A6C903FB9C}" dt="2022-01-23T18:56:45.604" v="43777" actId="1076"/>
          <ac:picMkLst>
            <pc:docMk/>
            <pc:sldMk cId="4217503261" sldId="1263"/>
            <ac:picMk id="11" creationId="{9EAEAE69-CDB0-4AC4-A273-D1EC4B011BFA}"/>
          </ac:picMkLst>
        </pc:picChg>
        <pc:picChg chg="add mod">
          <ac:chgData name="Domonkos Márk" userId="5b754e74-2ec2-4aaf-b9f5-cf8f0656bdfa" providerId="ADAL" clId="{F4C2286D-0DBE-4644-A538-34A6C903FB9C}" dt="2022-01-23T18:56:45.604" v="43777" actId="1076"/>
          <ac:picMkLst>
            <pc:docMk/>
            <pc:sldMk cId="4217503261" sldId="1263"/>
            <ac:picMk id="12" creationId="{9721B12A-0DB8-4E83-B6A5-4928ED863460}"/>
          </ac:picMkLst>
        </pc:picChg>
      </pc:sldChg>
      <pc:sldChg chg="addSp modSp new mod modAnim">
        <pc:chgData name="Domonkos Márk" userId="5b754e74-2ec2-4aaf-b9f5-cf8f0656bdfa" providerId="ADAL" clId="{F4C2286D-0DBE-4644-A538-34A6C903FB9C}" dt="2022-01-23T18:58:05.126" v="43804" actId="1076"/>
        <pc:sldMkLst>
          <pc:docMk/>
          <pc:sldMk cId="107368878" sldId="1264"/>
        </pc:sldMkLst>
        <pc:spChg chg="mod">
          <ac:chgData name="Domonkos Márk" userId="5b754e74-2ec2-4aaf-b9f5-cf8f0656bdfa" providerId="ADAL" clId="{F4C2286D-0DBE-4644-A538-34A6C903FB9C}" dt="2022-01-23T18:57:21.344" v="43790" actId="27636"/>
          <ac:spMkLst>
            <pc:docMk/>
            <pc:sldMk cId="107368878" sldId="1264"/>
            <ac:spMk id="2" creationId="{E5622669-F25D-43F0-8F51-6E3F754D69D8}"/>
          </ac:spMkLst>
        </pc:spChg>
        <pc:spChg chg="mod">
          <ac:chgData name="Domonkos Márk" userId="5b754e74-2ec2-4aaf-b9f5-cf8f0656bdfa" providerId="ADAL" clId="{F4C2286D-0DBE-4644-A538-34A6C903FB9C}" dt="2022-01-23T18:57:10.386" v="43783" actId="27636"/>
          <ac:spMkLst>
            <pc:docMk/>
            <pc:sldMk cId="107368878" sldId="1264"/>
            <ac:spMk id="6" creationId="{178FDA45-5D52-4F39-A690-B86E2E727367}"/>
          </ac:spMkLst>
        </pc:spChg>
        <pc:spChg chg="add mod">
          <ac:chgData name="Domonkos Márk" userId="5b754e74-2ec2-4aaf-b9f5-cf8f0656bdfa" providerId="ADAL" clId="{F4C2286D-0DBE-4644-A538-34A6C903FB9C}" dt="2022-01-23T18:57:45.677" v="43797" actId="14100"/>
          <ac:spMkLst>
            <pc:docMk/>
            <pc:sldMk cId="107368878" sldId="1264"/>
            <ac:spMk id="7" creationId="{F4CACFE5-9F54-46A7-B2E1-3DE3177C64D5}"/>
          </ac:spMkLst>
        </pc:spChg>
        <pc:spChg chg="add mod">
          <ac:chgData name="Domonkos Márk" userId="5b754e74-2ec2-4aaf-b9f5-cf8f0656bdfa" providerId="ADAL" clId="{F4C2286D-0DBE-4644-A538-34A6C903FB9C}" dt="2022-01-23T18:58:05.126" v="43804" actId="1076"/>
          <ac:spMkLst>
            <pc:docMk/>
            <pc:sldMk cId="107368878" sldId="1264"/>
            <ac:spMk id="9" creationId="{F95EBF4D-34B3-4E58-8B45-1DBDD6EE4C8A}"/>
          </ac:spMkLst>
        </pc:spChg>
        <pc:picChg chg="add mod">
          <ac:chgData name="Domonkos Márk" userId="5b754e74-2ec2-4aaf-b9f5-cf8f0656bdfa" providerId="ADAL" clId="{F4C2286D-0DBE-4644-A538-34A6C903FB9C}" dt="2022-01-23T18:57:54.197" v="43800" actId="14100"/>
          <ac:picMkLst>
            <pc:docMk/>
            <pc:sldMk cId="107368878" sldId="1264"/>
            <ac:picMk id="8" creationId="{7214DAC7-3D9A-4B79-8A32-8C0D7B62B047}"/>
          </ac:picMkLst>
        </pc:picChg>
      </pc:sldChg>
      <pc:sldChg chg="new del">
        <pc:chgData name="Domonkos Márk" userId="5b754e74-2ec2-4aaf-b9f5-cf8f0656bdfa" providerId="ADAL" clId="{F4C2286D-0DBE-4644-A538-34A6C903FB9C}" dt="2022-01-23T18:58:23.029" v="43806" actId="47"/>
        <pc:sldMkLst>
          <pc:docMk/>
          <pc:sldMk cId="3900963863" sldId="1265"/>
        </pc:sldMkLst>
      </pc:sldChg>
      <pc:sldChg chg="addSp delSp modSp new mod modAnim">
        <pc:chgData name="Domonkos Márk" userId="5b754e74-2ec2-4aaf-b9f5-cf8f0656bdfa" providerId="ADAL" clId="{F4C2286D-0DBE-4644-A538-34A6C903FB9C}" dt="2022-01-23T18:59:08.245" v="43820" actId="1076"/>
        <pc:sldMkLst>
          <pc:docMk/>
          <pc:sldMk cId="4167214624" sldId="1266"/>
        </pc:sldMkLst>
        <pc:spChg chg="del">
          <ac:chgData name="Domonkos Márk" userId="5b754e74-2ec2-4aaf-b9f5-cf8f0656bdfa" providerId="ADAL" clId="{F4C2286D-0DBE-4644-A538-34A6C903FB9C}" dt="2022-01-23T18:59:04.930" v="43819" actId="478"/>
          <ac:spMkLst>
            <pc:docMk/>
            <pc:sldMk cId="4167214624" sldId="1266"/>
            <ac:spMk id="2" creationId="{CB9F3B36-5145-4C5C-9C35-988039F1FA14}"/>
          </ac:spMkLst>
        </pc:spChg>
        <pc:spChg chg="mod">
          <ac:chgData name="Domonkos Márk" userId="5b754e74-2ec2-4aaf-b9f5-cf8f0656bdfa" providerId="ADAL" clId="{F4C2286D-0DBE-4644-A538-34A6C903FB9C}" dt="2022-01-23T18:58:35.568" v="43810" actId="27636"/>
          <ac:spMkLst>
            <pc:docMk/>
            <pc:sldMk cId="4167214624" sldId="1266"/>
            <ac:spMk id="6" creationId="{0F9F9E91-D052-4B06-8EB2-B9B32C1A8B8B}"/>
          </ac:spMkLst>
        </pc:spChg>
        <pc:picChg chg="add mod">
          <ac:chgData name="Domonkos Márk" userId="5b754e74-2ec2-4aaf-b9f5-cf8f0656bdfa" providerId="ADAL" clId="{F4C2286D-0DBE-4644-A538-34A6C903FB9C}" dt="2022-01-23T18:58:58.052" v="43816" actId="1076"/>
          <ac:picMkLst>
            <pc:docMk/>
            <pc:sldMk cId="4167214624" sldId="1266"/>
            <ac:picMk id="7" creationId="{CA283E20-7919-4A0F-8847-163CD997388F}"/>
          </ac:picMkLst>
        </pc:picChg>
        <pc:picChg chg="add mod">
          <ac:chgData name="Domonkos Márk" userId="5b754e74-2ec2-4aaf-b9f5-cf8f0656bdfa" providerId="ADAL" clId="{F4C2286D-0DBE-4644-A538-34A6C903FB9C}" dt="2022-01-23T18:59:08.245" v="43820" actId="1076"/>
          <ac:picMkLst>
            <pc:docMk/>
            <pc:sldMk cId="4167214624" sldId="1266"/>
            <ac:picMk id="8" creationId="{15694165-244F-4A84-B61F-B5A7AE90C8C0}"/>
          </ac:picMkLst>
        </pc:picChg>
        <pc:picChg chg="add mod">
          <ac:chgData name="Domonkos Márk" userId="5b754e74-2ec2-4aaf-b9f5-cf8f0656bdfa" providerId="ADAL" clId="{F4C2286D-0DBE-4644-A538-34A6C903FB9C}" dt="2022-01-23T18:59:02.724" v="43818" actId="1076"/>
          <ac:picMkLst>
            <pc:docMk/>
            <pc:sldMk cId="4167214624" sldId="1266"/>
            <ac:picMk id="9" creationId="{83418F3C-1AE7-45FE-BF24-FF3FD8867E67}"/>
          </ac:picMkLst>
        </pc:picChg>
      </pc:sldChg>
      <pc:sldChg chg="new del">
        <pc:chgData name="Domonkos Márk" userId="5b754e74-2ec2-4aaf-b9f5-cf8f0656bdfa" providerId="ADAL" clId="{F4C2286D-0DBE-4644-A538-34A6C903FB9C}" dt="2022-01-23T18:59:12.349" v="43822" actId="680"/>
        <pc:sldMkLst>
          <pc:docMk/>
          <pc:sldMk cId="2523742731" sldId="1267"/>
        </pc:sldMkLst>
      </pc:sldChg>
      <pc:sldChg chg="addSp delSp modSp new mod">
        <pc:chgData name="Domonkos Márk" userId="5b754e74-2ec2-4aaf-b9f5-cf8f0656bdfa" providerId="ADAL" clId="{F4C2286D-0DBE-4644-A538-34A6C903FB9C}" dt="2022-01-23T19:00:44.093" v="43843" actId="1076"/>
        <pc:sldMkLst>
          <pc:docMk/>
          <pc:sldMk cId="2987754065" sldId="1267"/>
        </pc:sldMkLst>
        <pc:spChg chg="del">
          <ac:chgData name="Domonkos Márk" userId="5b754e74-2ec2-4aaf-b9f5-cf8f0656bdfa" providerId="ADAL" clId="{F4C2286D-0DBE-4644-A538-34A6C903FB9C}" dt="2022-01-23T19:00:24.499" v="43832" actId="478"/>
          <ac:spMkLst>
            <pc:docMk/>
            <pc:sldMk cId="2987754065" sldId="1267"/>
            <ac:spMk id="2" creationId="{0EB240AD-096C-4C88-9D1B-167A23A50B1E}"/>
          </ac:spMkLst>
        </pc:spChg>
        <pc:spChg chg="mod">
          <ac:chgData name="Domonkos Márk" userId="5b754e74-2ec2-4aaf-b9f5-cf8f0656bdfa" providerId="ADAL" clId="{F4C2286D-0DBE-4644-A538-34A6C903FB9C}" dt="2022-01-23T19:00:13.379" v="43829" actId="207"/>
          <ac:spMkLst>
            <pc:docMk/>
            <pc:sldMk cId="2987754065" sldId="1267"/>
            <ac:spMk id="6" creationId="{6EAA31C2-A624-4FF3-BA8A-1AF6D6A6AF70}"/>
          </ac:spMkLst>
        </pc:spChg>
        <pc:picChg chg="add mod">
          <ac:chgData name="Domonkos Márk" userId="5b754e74-2ec2-4aaf-b9f5-cf8f0656bdfa" providerId="ADAL" clId="{F4C2286D-0DBE-4644-A538-34A6C903FB9C}" dt="2022-01-23T19:00:28.396" v="43834" actId="1076"/>
          <ac:picMkLst>
            <pc:docMk/>
            <pc:sldMk cId="2987754065" sldId="1267"/>
            <ac:picMk id="7" creationId="{7BF89103-44E5-478E-A081-F009A8A6FBD7}"/>
          </ac:picMkLst>
        </pc:picChg>
        <pc:picChg chg="add mod">
          <ac:chgData name="Domonkos Márk" userId="5b754e74-2ec2-4aaf-b9f5-cf8f0656bdfa" providerId="ADAL" clId="{F4C2286D-0DBE-4644-A538-34A6C903FB9C}" dt="2022-01-23T19:00:42.837" v="43842" actId="14100"/>
          <ac:picMkLst>
            <pc:docMk/>
            <pc:sldMk cId="2987754065" sldId="1267"/>
            <ac:picMk id="8" creationId="{C0892BCF-D73A-49C2-87A3-0323CD2418B2}"/>
          </ac:picMkLst>
        </pc:picChg>
        <pc:picChg chg="add mod">
          <ac:chgData name="Domonkos Márk" userId="5b754e74-2ec2-4aaf-b9f5-cf8f0656bdfa" providerId="ADAL" clId="{F4C2286D-0DBE-4644-A538-34A6C903FB9C}" dt="2022-01-23T19:00:44.093" v="43843" actId="1076"/>
          <ac:picMkLst>
            <pc:docMk/>
            <pc:sldMk cId="2987754065" sldId="1267"/>
            <ac:picMk id="9" creationId="{98196010-EF20-44A1-89AB-D9E6E46B4079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9:02:09.765" v="43866" actId="14100"/>
        <pc:sldMkLst>
          <pc:docMk/>
          <pc:sldMk cId="2616447519" sldId="1268"/>
        </pc:sldMkLst>
        <pc:spChg chg="mod">
          <ac:chgData name="Domonkos Márk" userId="5b754e74-2ec2-4aaf-b9f5-cf8f0656bdfa" providerId="ADAL" clId="{F4C2286D-0DBE-4644-A538-34A6C903FB9C}" dt="2022-01-23T19:01:31.008" v="43852" actId="27636"/>
          <ac:spMkLst>
            <pc:docMk/>
            <pc:sldMk cId="2616447519" sldId="1268"/>
            <ac:spMk id="2" creationId="{DD1BD546-7F5B-4028-81DF-5A3F4398B190}"/>
          </ac:spMkLst>
        </pc:spChg>
        <pc:spChg chg="mod">
          <ac:chgData name="Domonkos Márk" userId="5b754e74-2ec2-4aaf-b9f5-cf8f0656bdfa" providerId="ADAL" clId="{F4C2286D-0DBE-4644-A538-34A6C903FB9C}" dt="2022-01-23T19:01:10.773" v="43846" actId="207"/>
          <ac:spMkLst>
            <pc:docMk/>
            <pc:sldMk cId="2616447519" sldId="1268"/>
            <ac:spMk id="6" creationId="{3A914245-D46A-465F-BB0B-44FDFF5BE74A}"/>
          </ac:spMkLst>
        </pc:spChg>
        <pc:graphicFrameChg chg="add mod modGraphic">
          <ac:chgData name="Domonkos Márk" userId="5b754e74-2ec2-4aaf-b9f5-cf8f0656bdfa" providerId="ADAL" clId="{F4C2286D-0DBE-4644-A538-34A6C903FB9C}" dt="2022-01-23T19:02:09.765" v="43866" actId="14100"/>
          <ac:graphicFrameMkLst>
            <pc:docMk/>
            <pc:sldMk cId="2616447519" sldId="1268"/>
            <ac:graphicFrameMk id="8" creationId="{15C17BE2-DF32-4218-91E7-7A11D5FDE0A3}"/>
          </ac:graphicFrameMkLst>
        </pc:graphicFrameChg>
        <pc:picChg chg="add mod">
          <ac:chgData name="Domonkos Márk" userId="5b754e74-2ec2-4aaf-b9f5-cf8f0656bdfa" providerId="ADAL" clId="{F4C2286D-0DBE-4644-A538-34A6C903FB9C}" dt="2022-01-23T19:01:37.904" v="43856" actId="1076"/>
          <ac:picMkLst>
            <pc:docMk/>
            <pc:sldMk cId="2616447519" sldId="1268"/>
            <ac:picMk id="7" creationId="{D27D1A34-2E6D-421C-A69A-4F3CEDA69C9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9:03:53.115" v="43901" actId="1076"/>
        <pc:sldMkLst>
          <pc:docMk/>
          <pc:sldMk cId="3241087879" sldId="1269"/>
        </pc:sldMkLst>
        <pc:spChg chg="mod">
          <ac:chgData name="Domonkos Márk" userId="5b754e74-2ec2-4aaf-b9f5-cf8f0656bdfa" providerId="ADAL" clId="{F4C2286D-0DBE-4644-A538-34A6C903FB9C}" dt="2022-01-23T19:03:12.503" v="43889" actId="27636"/>
          <ac:spMkLst>
            <pc:docMk/>
            <pc:sldMk cId="3241087879" sldId="1269"/>
            <ac:spMk id="2" creationId="{CEB62F77-F802-4179-8488-54D35EB020B1}"/>
          </ac:spMkLst>
        </pc:spChg>
        <pc:spChg chg="mod">
          <ac:chgData name="Domonkos Márk" userId="5b754e74-2ec2-4aaf-b9f5-cf8f0656bdfa" providerId="ADAL" clId="{F4C2286D-0DBE-4644-A538-34A6C903FB9C}" dt="2022-01-23T19:02:29.912" v="43872" actId="27636"/>
          <ac:spMkLst>
            <pc:docMk/>
            <pc:sldMk cId="3241087879" sldId="1269"/>
            <ac:spMk id="6" creationId="{F4E1DE12-B0E3-41A0-81EA-48C96242E1C0}"/>
          </ac:spMkLst>
        </pc:spChg>
        <pc:spChg chg="add mod">
          <ac:chgData name="Domonkos Márk" userId="5b754e74-2ec2-4aaf-b9f5-cf8f0656bdfa" providerId="ADAL" clId="{F4C2286D-0DBE-4644-A538-34A6C903FB9C}" dt="2022-01-23T19:03:50.739" v="43900" actId="1076"/>
          <ac:spMkLst>
            <pc:docMk/>
            <pc:sldMk cId="3241087879" sldId="1269"/>
            <ac:spMk id="10" creationId="{A32974C9-5C05-435E-976D-0D6B1E2A0F3B}"/>
          </ac:spMkLst>
        </pc:spChg>
        <pc:picChg chg="add mod">
          <ac:chgData name="Domonkos Márk" userId="5b754e74-2ec2-4aaf-b9f5-cf8f0656bdfa" providerId="ADAL" clId="{F4C2286D-0DBE-4644-A538-34A6C903FB9C}" dt="2022-01-23T19:03:53.115" v="43901" actId="1076"/>
          <ac:picMkLst>
            <pc:docMk/>
            <pc:sldMk cId="3241087879" sldId="1269"/>
            <ac:picMk id="7" creationId="{6B6CC163-0276-40DE-85B0-8C8D41CBAF61}"/>
          </ac:picMkLst>
        </pc:picChg>
        <pc:picChg chg="add mod">
          <ac:chgData name="Domonkos Márk" userId="5b754e74-2ec2-4aaf-b9f5-cf8f0656bdfa" providerId="ADAL" clId="{F4C2286D-0DBE-4644-A538-34A6C903FB9C}" dt="2022-01-23T19:03:38.437" v="43897" actId="1076"/>
          <ac:picMkLst>
            <pc:docMk/>
            <pc:sldMk cId="3241087879" sldId="1269"/>
            <ac:picMk id="8" creationId="{ED6C2C13-9B67-4F88-BE09-212689AAF981}"/>
          </ac:picMkLst>
        </pc:picChg>
        <pc:picChg chg="add mod">
          <ac:chgData name="Domonkos Márk" userId="5b754e74-2ec2-4aaf-b9f5-cf8f0656bdfa" providerId="ADAL" clId="{F4C2286D-0DBE-4644-A538-34A6C903FB9C}" dt="2022-01-23T19:03:45.119" v="43899" actId="1076"/>
          <ac:picMkLst>
            <pc:docMk/>
            <pc:sldMk cId="3241087879" sldId="1269"/>
            <ac:picMk id="11" creationId="{2434C89E-A7FC-44A2-B71D-B10AB141552B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9:04:34.731" v="43915" actId="1076"/>
        <pc:sldMkLst>
          <pc:docMk/>
          <pc:sldMk cId="3959765178" sldId="1270"/>
        </pc:sldMkLst>
        <pc:spChg chg="mod">
          <ac:chgData name="Domonkos Márk" userId="5b754e74-2ec2-4aaf-b9f5-cf8f0656bdfa" providerId="ADAL" clId="{F4C2286D-0DBE-4644-A538-34A6C903FB9C}" dt="2022-01-23T19:04:13.954" v="43907" actId="27636"/>
          <ac:spMkLst>
            <pc:docMk/>
            <pc:sldMk cId="3959765178" sldId="1270"/>
            <ac:spMk id="2" creationId="{021EA2FF-DA2A-4DC1-A7D4-0BACEA7924FB}"/>
          </ac:spMkLst>
        </pc:spChg>
        <pc:spChg chg="mod">
          <ac:chgData name="Domonkos Márk" userId="5b754e74-2ec2-4aaf-b9f5-cf8f0656bdfa" providerId="ADAL" clId="{F4C2286D-0DBE-4644-A538-34A6C903FB9C}" dt="2022-01-23T19:04:08.042" v="43903"/>
          <ac:spMkLst>
            <pc:docMk/>
            <pc:sldMk cId="3959765178" sldId="1270"/>
            <ac:spMk id="6" creationId="{431240A8-4DA8-42E6-9130-48C00F550DFE}"/>
          </ac:spMkLst>
        </pc:spChg>
        <pc:picChg chg="add mod ord">
          <ac:chgData name="Domonkos Márk" userId="5b754e74-2ec2-4aaf-b9f5-cf8f0656bdfa" providerId="ADAL" clId="{F4C2286D-0DBE-4644-A538-34A6C903FB9C}" dt="2022-01-23T19:04:34.731" v="43915" actId="1076"/>
          <ac:picMkLst>
            <pc:docMk/>
            <pc:sldMk cId="3959765178" sldId="1270"/>
            <ac:picMk id="7" creationId="{0B2E90EE-87DC-49A1-A084-F41800284E75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05:33.618" v="43930" actId="478"/>
        <pc:sldMkLst>
          <pc:docMk/>
          <pc:sldMk cId="818489827" sldId="1271"/>
        </pc:sldMkLst>
        <pc:spChg chg="del">
          <ac:chgData name="Domonkos Márk" userId="5b754e74-2ec2-4aaf-b9f5-cf8f0656bdfa" providerId="ADAL" clId="{F4C2286D-0DBE-4644-A538-34A6C903FB9C}" dt="2022-01-23T19:05:33.618" v="43930" actId="478"/>
          <ac:spMkLst>
            <pc:docMk/>
            <pc:sldMk cId="818489827" sldId="1271"/>
            <ac:spMk id="2" creationId="{419435C5-08F9-4B8D-875C-606F2A4D6F1E}"/>
          </ac:spMkLst>
        </pc:spChg>
        <pc:spChg chg="mod">
          <ac:chgData name="Domonkos Márk" userId="5b754e74-2ec2-4aaf-b9f5-cf8f0656bdfa" providerId="ADAL" clId="{F4C2286D-0DBE-4644-A538-34A6C903FB9C}" dt="2022-01-23T19:04:54.517" v="43917"/>
          <ac:spMkLst>
            <pc:docMk/>
            <pc:sldMk cId="818489827" sldId="1271"/>
            <ac:spMk id="6" creationId="{F54E3F39-86FF-4CDB-9942-F32300DD3C5F}"/>
          </ac:spMkLst>
        </pc:spChg>
        <pc:spChg chg="mod">
          <ac:chgData name="Domonkos Márk" userId="5b754e74-2ec2-4aaf-b9f5-cf8f0656bdfa" providerId="ADAL" clId="{F4C2286D-0DBE-4644-A538-34A6C903FB9C}" dt="2022-01-23T19:05:08.932" v="43918"/>
          <ac:spMkLst>
            <pc:docMk/>
            <pc:sldMk cId="818489827" sldId="1271"/>
            <ac:spMk id="11" creationId="{238AB829-E996-4BA8-820F-BB07A5876C43}"/>
          </ac:spMkLst>
        </pc:spChg>
        <pc:spChg chg="mod">
          <ac:chgData name="Domonkos Márk" userId="5b754e74-2ec2-4aaf-b9f5-cf8f0656bdfa" providerId="ADAL" clId="{F4C2286D-0DBE-4644-A538-34A6C903FB9C}" dt="2022-01-23T19:05:08.932" v="43918"/>
          <ac:spMkLst>
            <pc:docMk/>
            <pc:sldMk cId="818489827" sldId="1271"/>
            <ac:spMk id="12" creationId="{1B1B2757-0CD0-43FE-9841-F917B30440D5}"/>
          </ac:spMkLst>
        </pc:spChg>
        <pc:spChg chg="mod">
          <ac:chgData name="Domonkos Márk" userId="5b754e74-2ec2-4aaf-b9f5-cf8f0656bdfa" providerId="ADAL" clId="{F4C2286D-0DBE-4644-A538-34A6C903FB9C}" dt="2022-01-23T19:05:08.932" v="43918"/>
          <ac:spMkLst>
            <pc:docMk/>
            <pc:sldMk cId="818489827" sldId="1271"/>
            <ac:spMk id="13" creationId="{5F59D4C0-803B-4EFD-B269-B609ACD11558}"/>
          </ac:spMkLst>
        </pc:spChg>
        <pc:grpChg chg="add mod">
          <ac:chgData name="Domonkos Márk" userId="5b754e74-2ec2-4aaf-b9f5-cf8f0656bdfa" providerId="ADAL" clId="{F4C2286D-0DBE-4644-A538-34A6C903FB9C}" dt="2022-01-23T19:05:30.079" v="43928" actId="1076"/>
          <ac:grpSpMkLst>
            <pc:docMk/>
            <pc:sldMk cId="818489827" sldId="1271"/>
            <ac:grpSpMk id="7" creationId="{0D7466B0-203B-4CC5-8735-AD9898EE0896}"/>
          </ac:grpSpMkLst>
        </pc:grpChg>
        <pc:picChg chg="mod">
          <ac:chgData name="Domonkos Márk" userId="5b754e74-2ec2-4aaf-b9f5-cf8f0656bdfa" providerId="ADAL" clId="{F4C2286D-0DBE-4644-A538-34A6C903FB9C}" dt="2022-01-23T19:05:08.932" v="43918"/>
          <ac:picMkLst>
            <pc:docMk/>
            <pc:sldMk cId="818489827" sldId="1271"/>
            <ac:picMk id="8" creationId="{AB4F6926-87ED-415C-9D11-245BD4D08389}"/>
          </ac:picMkLst>
        </pc:picChg>
        <pc:picChg chg="mod">
          <ac:chgData name="Domonkos Márk" userId="5b754e74-2ec2-4aaf-b9f5-cf8f0656bdfa" providerId="ADAL" clId="{F4C2286D-0DBE-4644-A538-34A6C903FB9C}" dt="2022-01-23T19:05:08.932" v="43918"/>
          <ac:picMkLst>
            <pc:docMk/>
            <pc:sldMk cId="818489827" sldId="1271"/>
            <ac:picMk id="9" creationId="{1FA160A0-1D54-4557-8464-07112228E035}"/>
          </ac:picMkLst>
        </pc:picChg>
        <pc:picChg chg="mod">
          <ac:chgData name="Domonkos Márk" userId="5b754e74-2ec2-4aaf-b9f5-cf8f0656bdfa" providerId="ADAL" clId="{F4C2286D-0DBE-4644-A538-34A6C903FB9C}" dt="2022-01-23T19:05:08.932" v="43918"/>
          <ac:picMkLst>
            <pc:docMk/>
            <pc:sldMk cId="818489827" sldId="1271"/>
            <ac:picMk id="10" creationId="{0BF20F6B-E30A-4365-8408-3F0566661B54}"/>
          </ac:picMkLst>
        </pc:picChg>
        <pc:picChg chg="add mod">
          <ac:chgData name="Domonkos Márk" userId="5b754e74-2ec2-4aaf-b9f5-cf8f0656bdfa" providerId="ADAL" clId="{F4C2286D-0DBE-4644-A538-34A6C903FB9C}" dt="2022-01-23T19:05:31.751" v="43929" actId="14100"/>
          <ac:picMkLst>
            <pc:docMk/>
            <pc:sldMk cId="818489827" sldId="1271"/>
            <ac:picMk id="14" creationId="{991055A6-CF2D-4D91-87F1-024989E0FB9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06:08.294" v="43943" actId="1076"/>
        <pc:sldMkLst>
          <pc:docMk/>
          <pc:sldMk cId="46557723" sldId="1272"/>
        </pc:sldMkLst>
        <pc:spChg chg="del">
          <ac:chgData name="Domonkos Márk" userId="5b754e74-2ec2-4aaf-b9f5-cf8f0656bdfa" providerId="ADAL" clId="{F4C2286D-0DBE-4644-A538-34A6C903FB9C}" dt="2022-01-23T19:06:02.510" v="43942" actId="478"/>
          <ac:spMkLst>
            <pc:docMk/>
            <pc:sldMk cId="46557723" sldId="1272"/>
            <ac:spMk id="2" creationId="{4096E02F-8E87-4F72-A020-9D8BA1A9FAC5}"/>
          </ac:spMkLst>
        </pc:spChg>
        <pc:spChg chg="mod">
          <ac:chgData name="Domonkos Márk" userId="5b754e74-2ec2-4aaf-b9f5-cf8f0656bdfa" providerId="ADAL" clId="{F4C2286D-0DBE-4644-A538-34A6C903FB9C}" dt="2022-01-23T19:05:46.102" v="43935" actId="27636"/>
          <ac:spMkLst>
            <pc:docMk/>
            <pc:sldMk cId="46557723" sldId="1272"/>
            <ac:spMk id="6" creationId="{865A86A9-4BE5-4108-A6D1-0B08768C3BE2}"/>
          </ac:spMkLst>
        </pc:spChg>
        <pc:spChg chg="mod">
          <ac:chgData name="Domonkos Márk" userId="5b754e74-2ec2-4aaf-b9f5-cf8f0656bdfa" providerId="ADAL" clId="{F4C2286D-0DBE-4644-A538-34A6C903FB9C}" dt="2022-01-23T19:05:50.738" v="43936"/>
          <ac:spMkLst>
            <pc:docMk/>
            <pc:sldMk cId="46557723" sldId="1272"/>
            <ac:spMk id="14" creationId="{BDB53696-3A9D-4E47-9417-12B7D9F55321}"/>
          </ac:spMkLst>
        </pc:spChg>
        <pc:spChg chg="mod">
          <ac:chgData name="Domonkos Márk" userId="5b754e74-2ec2-4aaf-b9f5-cf8f0656bdfa" providerId="ADAL" clId="{F4C2286D-0DBE-4644-A538-34A6C903FB9C}" dt="2022-01-23T19:05:50.738" v="43936"/>
          <ac:spMkLst>
            <pc:docMk/>
            <pc:sldMk cId="46557723" sldId="1272"/>
            <ac:spMk id="15" creationId="{9E639023-9BEC-4968-903C-09BEF0898282}"/>
          </ac:spMkLst>
        </pc:spChg>
        <pc:spChg chg="mod">
          <ac:chgData name="Domonkos Márk" userId="5b754e74-2ec2-4aaf-b9f5-cf8f0656bdfa" providerId="ADAL" clId="{F4C2286D-0DBE-4644-A538-34A6C903FB9C}" dt="2022-01-23T19:05:50.738" v="43936"/>
          <ac:spMkLst>
            <pc:docMk/>
            <pc:sldMk cId="46557723" sldId="1272"/>
            <ac:spMk id="20" creationId="{3FABBC82-1F10-4B4C-ADE2-FB1DF95D0359}"/>
          </ac:spMkLst>
        </pc:spChg>
        <pc:spChg chg="mod">
          <ac:chgData name="Domonkos Márk" userId="5b754e74-2ec2-4aaf-b9f5-cf8f0656bdfa" providerId="ADAL" clId="{F4C2286D-0DBE-4644-A538-34A6C903FB9C}" dt="2022-01-23T19:05:50.738" v="43936"/>
          <ac:spMkLst>
            <pc:docMk/>
            <pc:sldMk cId="46557723" sldId="1272"/>
            <ac:spMk id="21" creationId="{BA33395F-A789-4B28-BBA7-600BD2A6F14B}"/>
          </ac:spMkLst>
        </pc:spChg>
        <pc:spChg chg="mod">
          <ac:chgData name="Domonkos Márk" userId="5b754e74-2ec2-4aaf-b9f5-cf8f0656bdfa" providerId="ADAL" clId="{F4C2286D-0DBE-4644-A538-34A6C903FB9C}" dt="2022-01-23T19:05:50.738" v="43936"/>
          <ac:spMkLst>
            <pc:docMk/>
            <pc:sldMk cId="46557723" sldId="1272"/>
            <ac:spMk id="22" creationId="{FBC4C392-AF0C-4B27-8FE9-DE2E3ED16C67}"/>
          </ac:spMkLst>
        </pc:spChg>
        <pc:spChg chg="mod">
          <ac:chgData name="Domonkos Márk" userId="5b754e74-2ec2-4aaf-b9f5-cf8f0656bdfa" providerId="ADAL" clId="{F4C2286D-0DBE-4644-A538-34A6C903FB9C}" dt="2022-01-23T19:05:50.738" v="43936"/>
          <ac:spMkLst>
            <pc:docMk/>
            <pc:sldMk cId="46557723" sldId="1272"/>
            <ac:spMk id="25" creationId="{58B019B6-33B6-4581-8064-1D0EAD44598F}"/>
          </ac:spMkLst>
        </pc:spChg>
        <pc:spChg chg="mod">
          <ac:chgData name="Domonkos Márk" userId="5b754e74-2ec2-4aaf-b9f5-cf8f0656bdfa" providerId="ADAL" clId="{F4C2286D-0DBE-4644-A538-34A6C903FB9C}" dt="2022-01-23T19:05:50.738" v="43936"/>
          <ac:spMkLst>
            <pc:docMk/>
            <pc:sldMk cId="46557723" sldId="1272"/>
            <ac:spMk id="26" creationId="{A2F02211-E8C5-4D5F-979A-73768D21DE60}"/>
          </ac:spMkLst>
        </pc:spChg>
        <pc:spChg chg="mod">
          <ac:chgData name="Domonkos Márk" userId="5b754e74-2ec2-4aaf-b9f5-cf8f0656bdfa" providerId="ADAL" clId="{F4C2286D-0DBE-4644-A538-34A6C903FB9C}" dt="2022-01-23T19:05:50.738" v="43936"/>
          <ac:spMkLst>
            <pc:docMk/>
            <pc:sldMk cId="46557723" sldId="1272"/>
            <ac:spMk id="27" creationId="{B8EBC3C5-BB8F-4F85-B262-59BEF153B857}"/>
          </ac:spMkLst>
        </pc:spChg>
        <pc:spChg chg="mod">
          <ac:chgData name="Domonkos Márk" userId="5b754e74-2ec2-4aaf-b9f5-cf8f0656bdfa" providerId="ADAL" clId="{F4C2286D-0DBE-4644-A538-34A6C903FB9C}" dt="2022-01-23T19:05:50.738" v="43936"/>
          <ac:spMkLst>
            <pc:docMk/>
            <pc:sldMk cId="46557723" sldId="1272"/>
            <ac:spMk id="28" creationId="{7EBD0649-07BD-4841-A6F5-D201C9980344}"/>
          </ac:spMkLst>
        </pc:spChg>
        <pc:spChg chg="mod">
          <ac:chgData name="Domonkos Márk" userId="5b754e74-2ec2-4aaf-b9f5-cf8f0656bdfa" providerId="ADAL" clId="{F4C2286D-0DBE-4644-A538-34A6C903FB9C}" dt="2022-01-23T19:05:50.738" v="43936"/>
          <ac:spMkLst>
            <pc:docMk/>
            <pc:sldMk cId="46557723" sldId="1272"/>
            <ac:spMk id="29" creationId="{7E20287D-7D39-48C9-A68E-D9EB5CA745BE}"/>
          </ac:spMkLst>
        </pc:spChg>
        <pc:grpChg chg="add mod">
          <ac:chgData name="Domonkos Márk" userId="5b754e74-2ec2-4aaf-b9f5-cf8f0656bdfa" providerId="ADAL" clId="{F4C2286D-0DBE-4644-A538-34A6C903FB9C}" dt="2022-01-23T19:06:08.294" v="43943" actId="1076"/>
          <ac:grpSpMkLst>
            <pc:docMk/>
            <pc:sldMk cId="46557723" sldId="1272"/>
            <ac:grpSpMk id="7" creationId="{9A9BBF84-659F-41E9-966F-4E5DFA93C824}"/>
          </ac:grpSpMkLst>
        </pc:grpChg>
        <pc:grpChg chg="mod">
          <ac:chgData name="Domonkos Márk" userId="5b754e74-2ec2-4aaf-b9f5-cf8f0656bdfa" providerId="ADAL" clId="{F4C2286D-0DBE-4644-A538-34A6C903FB9C}" dt="2022-01-23T19:05:50.738" v="43936"/>
          <ac:grpSpMkLst>
            <pc:docMk/>
            <pc:sldMk cId="46557723" sldId="1272"/>
            <ac:grpSpMk id="8" creationId="{3AC85EE4-7851-44C9-B618-58B09EB23144}"/>
          </ac:grpSpMkLst>
        </pc:grpChg>
        <pc:grpChg chg="mod">
          <ac:chgData name="Domonkos Márk" userId="5b754e74-2ec2-4aaf-b9f5-cf8f0656bdfa" providerId="ADAL" clId="{F4C2286D-0DBE-4644-A538-34A6C903FB9C}" dt="2022-01-23T19:05:50.738" v="43936"/>
          <ac:grpSpMkLst>
            <pc:docMk/>
            <pc:sldMk cId="46557723" sldId="1272"/>
            <ac:grpSpMk id="16" creationId="{A3A62F49-5865-4E03-932A-0A6CD9B1FCD1}"/>
          </ac:grpSpMkLst>
        </pc:grpChg>
        <pc:picChg chg="mod">
          <ac:chgData name="Domonkos Márk" userId="5b754e74-2ec2-4aaf-b9f5-cf8f0656bdfa" providerId="ADAL" clId="{F4C2286D-0DBE-4644-A538-34A6C903FB9C}" dt="2022-01-23T19:05:50.738" v="43936"/>
          <ac:picMkLst>
            <pc:docMk/>
            <pc:sldMk cId="46557723" sldId="1272"/>
            <ac:picMk id="9" creationId="{1CD81171-39C4-4219-9F7E-895E621369C5}"/>
          </ac:picMkLst>
        </pc:picChg>
        <pc:picChg chg="mod">
          <ac:chgData name="Domonkos Márk" userId="5b754e74-2ec2-4aaf-b9f5-cf8f0656bdfa" providerId="ADAL" clId="{F4C2286D-0DBE-4644-A538-34A6C903FB9C}" dt="2022-01-23T19:05:50.738" v="43936"/>
          <ac:picMkLst>
            <pc:docMk/>
            <pc:sldMk cId="46557723" sldId="1272"/>
            <ac:picMk id="10" creationId="{DD7F722F-F29E-4FB3-8861-9D9D79F433D1}"/>
          </ac:picMkLst>
        </pc:picChg>
        <pc:picChg chg="mod">
          <ac:chgData name="Domonkos Márk" userId="5b754e74-2ec2-4aaf-b9f5-cf8f0656bdfa" providerId="ADAL" clId="{F4C2286D-0DBE-4644-A538-34A6C903FB9C}" dt="2022-01-23T19:05:50.738" v="43936"/>
          <ac:picMkLst>
            <pc:docMk/>
            <pc:sldMk cId="46557723" sldId="1272"/>
            <ac:picMk id="11" creationId="{A43BCD97-D02C-40C1-9536-1C40F48B1287}"/>
          </ac:picMkLst>
        </pc:picChg>
        <pc:picChg chg="mod">
          <ac:chgData name="Domonkos Márk" userId="5b754e74-2ec2-4aaf-b9f5-cf8f0656bdfa" providerId="ADAL" clId="{F4C2286D-0DBE-4644-A538-34A6C903FB9C}" dt="2022-01-23T19:05:50.738" v="43936"/>
          <ac:picMkLst>
            <pc:docMk/>
            <pc:sldMk cId="46557723" sldId="1272"/>
            <ac:picMk id="12" creationId="{E56DE0F1-BFE6-4821-A704-437109192F39}"/>
          </ac:picMkLst>
        </pc:picChg>
        <pc:picChg chg="mod">
          <ac:chgData name="Domonkos Márk" userId="5b754e74-2ec2-4aaf-b9f5-cf8f0656bdfa" providerId="ADAL" clId="{F4C2286D-0DBE-4644-A538-34A6C903FB9C}" dt="2022-01-23T19:05:50.738" v="43936"/>
          <ac:picMkLst>
            <pc:docMk/>
            <pc:sldMk cId="46557723" sldId="1272"/>
            <ac:picMk id="13" creationId="{FDB44A34-68B2-4CE1-A61A-52C112BAB9A5}"/>
          </ac:picMkLst>
        </pc:picChg>
        <pc:picChg chg="mod">
          <ac:chgData name="Domonkos Márk" userId="5b754e74-2ec2-4aaf-b9f5-cf8f0656bdfa" providerId="ADAL" clId="{F4C2286D-0DBE-4644-A538-34A6C903FB9C}" dt="2022-01-23T19:05:50.738" v="43936"/>
          <ac:picMkLst>
            <pc:docMk/>
            <pc:sldMk cId="46557723" sldId="1272"/>
            <ac:picMk id="17" creationId="{CDAC0A61-6024-484C-95D8-4A1C1A51C774}"/>
          </ac:picMkLst>
        </pc:picChg>
        <pc:picChg chg="mod">
          <ac:chgData name="Domonkos Márk" userId="5b754e74-2ec2-4aaf-b9f5-cf8f0656bdfa" providerId="ADAL" clId="{F4C2286D-0DBE-4644-A538-34A6C903FB9C}" dt="2022-01-23T19:05:50.738" v="43936"/>
          <ac:picMkLst>
            <pc:docMk/>
            <pc:sldMk cId="46557723" sldId="1272"/>
            <ac:picMk id="18" creationId="{943EBDA4-59D8-4E4C-8C55-5D7DAC02A066}"/>
          </ac:picMkLst>
        </pc:picChg>
        <pc:picChg chg="mod">
          <ac:chgData name="Domonkos Márk" userId="5b754e74-2ec2-4aaf-b9f5-cf8f0656bdfa" providerId="ADAL" clId="{F4C2286D-0DBE-4644-A538-34A6C903FB9C}" dt="2022-01-23T19:05:50.738" v="43936"/>
          <ac:picMkLst>
            <pc:docMk/>
            <pc:sldMk cId="46557723" sldId="1272"/>
            <ac:picMk id="19" creationId="{790F3040-22DB-43AD-BAB0-D94AA3D323B1}"/>
          </ac:picMkLst>
        </pc:picChg>
        <pc:picChg chg="mod">
          <ac:chgData name="Domonkos Márk" userId="5b754e74-2ec2-4aaf-b9f5-cf8f0656bdfa" providerId="ADAL" clId="{F4C2286D-0DBE-4644-A538-34A6C903FB9C}" dt="2022-01-23T19:05:50.738" v="43936"/>
          <ac:picMkLst>
            <pc:docMk/>
            <pc:sldMk cId="46557723" sldId="1272"/>
            <ac:picMk id="23" creationId="{F13AD81B-AD82-44B6-800E-4C0FFA8C8A0D}"/>
          </ac:picMkLst>
        </pc:picChg>
        <pc:picChg chg="mod">
          <ac:chgData name="Domonkos Márk" userId="5b754e74-2ec2-4aaf-b9f5-cf8f0656bdfa" providerId="ADAL" clId="{F4C2286D-0DBE-4644-A538-34A6C903FB9C}" dt="2022-01-23T19:05:50.738" v="43936"/>
          <ac:picMkLst>
            <pc:docMk/>
            <pc:sldMk cId="46557723" sldId="1272"/>
            <ac:picMk id="24" creationId="{45F3040A-C8BA-45D9-BDC0-51F9CFD65F0C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19:06:23.776" v="43949"/>
        <pc:sldMkLst>
          <pc:docMk/>
          <pc:sldMk cId="163275803" sldId="1273"/>
        </pc:sldMkLst>
        <pc:spChg chg="del">
          <ac:chgData name="Domonkos Márk" userId="5b754e74-2ec2-4aaf-b9f5-cf8f0656bdfa" providerId="ADAL" clId="{F4C2286D-0DBE-4644-A538-34A6C903FB9C}" dt="2022-01-23T19:06:23.776" v="43949"/>
          <ac:spMkLst>
            <pc:docMk/>
            <pc:sldMk cId="163275803" sldId="1273"/>
            <ac:spMk id="2" creationId="{A7D2FCDE-AA9F-41D8-BA32-6D1F75B7CA4F}"/>
          </ac:spMkLst>
        </pc:spChg>
        <pc:spChg chg="mod">
          <ac:chgData name="Domonkos Márk" userId="5b754e74-2ec2-4aaf-b9f5-cf8f0656bdfa" providerId="ADAL" clId="{F4C2286D-0DBE-4644-A538-34A6C903FB9C}" dt="2022-01-23T19:06:20.493" v="43948" actId="27636"/>
          <ac:spMkLst>
            <pc:docMk/>
            <pc:sldMk cId="163275803" sldId="1273"/>
            <ac:spMk id="6" creationId="{78649666-2FEA-4990-A03E-A56FC6337852}"/>
          </ac:spMkLst>
        </pc:spChg>
        <pc:picChg chg="add mod">
          <ac:chgData name="Domonkos Márk" userId="5b754e74-2ec2-4aaf-b9f5-cf8f0656bdfa" providerId="ADAL" clId="{F4C2286D-0DBE-4644-A538-34A6C903FB9C}" dt="2022-01-23T19:06:23.776" v="43949"/>
          <ac:picMkLst>
            <pc:docMk/>
            <pc:sldMk cId="163275803" sldId="1273"/>
            <ac:picMk id="7" creationId="{66850F2E-54DC-411A-BB08-C75F417DEAD1}"/>
          </ac:picMkLst>
        </pc:picChg>
      </pc:sldChg>
      <pc:sldChg chg="modSp new mod">
        <pc:chgData name="Domonkos Márk" userId="5b754e74-2ec2-4aaf-b9f5-cf8f0656bdfa" providerId="ADAL" clId="{F4C2286D-0DBE-4644-A538-34A6C903FB9C}" dt="2022-01-23T19:12:48.469" v="44074" actId="20577"/>
        <pc:sldMkLst>
          <pc:docMk/>
          <pc:sldMk cId="1846221483" sldId="1274"/>
        </pc:sldMkLst>
        <pc:spChg chg="mod">
          <ac:chgData name="Domonkos Márk" userId="5b754e74-2ec2-4aaf-b9f5-cf8f0656bdfa" providerId="ADAL" clId="{F4C2286D-0DBE-4644-A538-34A6C903FB9C}" dt="2022-01-23T19:12:48.469" v="44074" actId="20577"/>
          <ac:spMkLst>
            <pc:docMk/>
            <pc:sldMk cId="1846221483" sldId="1274"/>
            <ac:spMk id="2" creationId="{6E9AF2A2-6068-40FA-BE30-258EADFC9EF8}"/>
          </ac:spMkLst>
        </pc:spChg>
      </pc:sldChg>
      <pc:sldChg chg="new del">
        <pc:chgData name="Domonkos Márk" userId="5b754e74-2ec2-4aaf-b9f5-cf8f0656bdfa" providerId="ADAL" clId="{F4C2286D-0DBE-4644-A538-34A6C903FB9C}" dt="2022-01-23T19:06:33.094" v="43951" actId="47"/>
        <pc:sldMkLst>
          <pc:docMk/>
          <pc:sldMk cId="1973980346" sldId="1274"/>
        </pc:sldMkLst>
      </pc:sldChg>
      <pc:sldChg chg="modSp new mod">
        <pc:chgData name="Domonkos Márk" userId="5b754e74-2ec2-4aaf-b9f5-cf8f0656bdfa" providerId="ADAL" clId="{F4C2286D-0DBE-4644-A538-34A6C903FB9C}" dt="2022-01-23T19:09:14.703" v="44011" actId="15"/>
        <pc:sldMkLst>
          <pc:docMk/>
          <pc:sldMk cId="4083888375" sldId="1275"/>
        </pc:sldMkLst>
        <pc:spChg chg="mod">
          <ac:chgData name="Domonkos Márk" userId="5b754e74-2ec2-4aaf-b9f5-cf8f0656bdfa" providerId="ADAL" clId="{F4C2286D-0DBE-4644-A538-34A6C903FB9C}" dt="2022-01-23T19:09:14.703" v="44011" actId="15"/>
          <ac:spMkLst>
            <pc:docMk/>
            <pc:sldMk cId="4083888375" sldId="1275"/>
            <ac:spMk id="2" creationId="{75BECC60-8E37-43E7-8396-4A9DF3B83157}"/>
          </ac:spMkLst>
        </pc:spChg>
        <pc:spChg chg="mod">
          <ac:chgData name="Domonkos Márk" userId="5b754e74-2ec2-4aaf-b9f5-cf8f0656bdfa" providerId="ADAL" clId="{F4C2286D-0DBE-4644-A538-34A6C903FB9C}" dt="2022-01-23T19:08:51.497" v="44005" actId="20577"/>
          <ac:spMkLst>
            <pc:docMk/>
            <pc:sldMk cId="4083888375" sldId="1275"/>
            <ac:spMk id="6" creationId="{BF3494EB-E571-422E-BB36-24F33D59A246}"/>
          </ac:spMkLst>
        </pc:spChg>
      </pc:sldChg>
      <pc:sldChg chg="add">
        <pc:chgData name="Domonkos Márk" userId="5b754e74-2ec2-4aaf-b9f5-cf8f0656bdfa" providerId="ADAL" clId="{F4C2286D-0DBE-4644-A538-34A6C903FB9C}" dt="2022-01-23T19:09:39.461" v="44012"/>
        <pc:sldMkLst>
          <pc:docMk/>
          <pc:sldMk cId="345578228" sldId="1276"/>
        </pc:sldMkLst>
      </pc:sldChg>
      <pc:sldChg chg="add">
        <pc:chgData name="Domonkos Márk" userId="5b754e74-2ec2-4aaf-b9f5-cf8f0656bdfa" providerId="ADAL" clId="{F4C2286D-0DBE-4644-A538-34A6C903FB9C}" dt="2022-01-23T19:09:39.461" v="44012"/>
        <pc:sldMkLst>
          <pc:docMk/>
          <pc:sldMk cId="3003642643" sldId="1277"/>
        </pc:sldMkLst>
      </pc:sldChg>
      <pc:sldChg chg="add">
        <pc:chgData name="Domonkos Márk" userId="5b754e74-2ec2-4aaf-b9f5-cf8f0656bdfa" providerId="ADAL" clId="{F4C2286D-0DBE-4644-A538-34A6C903FB9C}" dt="2022-01-23T19:10:19.411" v="44013"/>
        <pc:sldMkLst>
          <pc:docMk/>
          <pc:sldMk cId="913974141" sldId="1278"/>
        </pc:sldMkLst>
      </pc:sldChg>
      <pc:sldChg chg="addSp modSp new mod">
        <pc:chgData name="Domonkos Márk" userId="5b754e74-2ec2-4aaf-b9f5-cf8f0656bdfa" providerId="ADAL" clId="{F4C2286D-0DBE-4644-A538-34A6C903FB9C}" dt="2022-01-23T19:11:00.463" v="44021" actId="1076"/>
        <pc:sldMkLst>
          <pc:docMk/>
          <pc:sldMk cId="4292805108" sldId="1279"/>
        </pc:sldMkLst>
        <pc:spChg chg="mod">
          <ac:chgData name="Domonkos Márk" userId="5b754e74-2ec2-4aaf-b9f5-cf8f0656bdfa" providerId="ADAL" clId="{F4C2286D-0DBE-4644-A538-34A6C903FB9C}" dt="2022-01-23T19:10:54.716" v="44019" actId="14100"/>
          <ac:spMkLst>
            <pc:docMk/>
            <pc:sldMk cId="4292805108" sldId="1279"/>
            <ac:spMk id="2" creationId="{13BD5150-FE18-41D9-8A65-74E39A709479}"/>
          </ac:spMkLst>
        </pc:spChg>
        <pc:spChg chg="mod">
          <ac:chgData name="Domonkos Márk" userId="5b754e74-2ec2-4aaf-b9f5-cf8f0656bdfa" providerId="ADAL" clId="{F4C2286D-0DBE-4644-A538-34A6C903FB9C}" dt="2022-01-23T19:10:40.399" v="44015"/>
          <ac:spMkLst>
            <pc:docMk/>
            <pc:sldMk cId="4292805108" sldId="1279"/>
            <ac:spMk id="6" creationId="{6D322A77-B5BC-4BB9-8467-452E84A4401B}"/>
          </ac:spMkLst>
        </pc:spChg>
        <pc:picChg chg="add mod">
          <ac:chgData name="Domonkos Márk" userId="5b754e74-2ec2-4aaf-b9f5-cf8f0656bdfa" providerId="ADAL" clId="{F4C2286D-0DBE-4644-A538-34A6C903FB9C}" dt="2022-01-23T19:11:00.463" v="44021" actId="1076"/>
          <ac:picMkLst>
            <pc:docMk/>
            <pc:sldMk cId="4292805108" sldId="1279"/>
            <ac:picMk id="7" creationId="{9DB31D2D-B68F-4AD3-B3AC-5BE70A995445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9:11:43.274" v="44032" actId="1076"/>
        <pc:sldMkLst>
          <pc:docMk/>
          <pc:sldMk cId="3991885873" sldId="1280"/>
        </pc:sldMkLst>
        <pc:spChg chg="mod">
          <ac:chgData name="Domonkos Márk" userId="5b754e74-2ec2-4aaf-b9f5-cf8f0656bdfa" providerId="ADAL" clId="{F4C2286D-0DBE-4644-A538-34A6C903FB9C}" dt="2022-01-23T19:11:32.083" v="44028" actId="14100"/>
          <ac:spMkLst>
            <pc:docMk/>
            <pc:sldMk cId="3991885873" sldId="1280"/>
            <ac:spMk id="2" creationId="{39BBA8AE-EFF5-4D0E-ADBA-859A875C199A}"/>
          </ac:spMkLst>
        </pc:spChg>
        <pc:spChg chg="mod">
          <ac:chgData name="Domonkos Márk" userId="5b754e74-2ec2-4aaf-b9f5-cf8f0656bdfa" providerId="ADAL" clId="{F4C2286D-0DBE-4644-A538-34A6C903FB9C}" dt="2022-01-23T19:11:17.219" v="44024" actId="27636"/>
          <ac:spMkLst>
            <pc:docMk/>
            <pc:sldMk cId="3991885873" sldId="1280"/>
            <ac:spMk id="6" creationId="{CE892FB4-A2FC-4281-B6F4-C758CA82F56A}"/>
          </ac:spMkLst>
        </pc:spChg>
        <pc:picChg chg="add mod">
          <ac:chgData name="Domonkos Márk" userId="5b754e74-2ec2-4aaf-b9f5-cf8f0656bdfa" providerId="ADAL" clId="{F4C2286D-0DBE-4644-A538-34A6C903FB9C}" dt="2022-01-23T19:11:43.274" v="44032" actId="1076"/>
          <ac:picMkLst>
            <pc:docMk/>
            <pc:sldMk cId="3991885873" sldId="1280"/>
            <ac:picMk id="7" creationId="{147736C0-9383-4672-B360-905953599C4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9:12:20.124" v="44041" actId="1076"/>
        <pc:sldMkLst>
          <pc:docMk/>
          <pc:sldMk cId="1716227885" sldId="1281"/>
        </pc:sldMkLst>
        <pc:spChg chg="mod">
          <ac:chgData name="Domonkos Márk" userId="5b754e74-2ec2-4aaf-b9f5-cf8f0656bdfa" providerId="ADAL" clId="{F4C2286D-0DBE-4644-A538-34A6C903FB9C}" dt="2022-01-23T19:12:12.247" v="44038" actId="27636"/>
          <ac:spMkLst>
            <pc:docMk/>
            <pc:sldMk cId="1716227885" sldId="1281"/>
            <ac:spMk id="2" creationId="{0F153A85-B43A-4B77-BC0C-86C7034FC372}"/>
          </ac:spMkLst>
        </pc:spChg>
        <pc:spChg chg="mod">
          <ac:chgData name="Domonkos Márk" userId="5b754e74-2ec2-4aaf-b9f5-cf8f0656bdfa" providerId="ADAL" clId="{F4C2286D-0DBE-4644-A538-34A6C903FB9C}" dt="2022-01-23T19:12:00.422" v="44035" actId="27636"/>
          <ac:spMkLst>
            <pc:docMk/>
            <pc:sldMk cId="1716227885" sldId="1281"/>
            <ac:spMk id="6" creationId="{773A7237-53D2-444A-8897-EEE113B240DE}"/>
          </ac:spMkLst>
        </pc:spChg>
        <pc:picChg chg="add mod">
          <ac:chgData name="Domonkos Márk" userId="5b754e74-2ec2-4aaf-b9f5-cf8f0656bdfa" providerId="ADAL" clId="{F4C2286D-0DBE-4644-A538-34A6C903FB9C}" dt="2022-01-23T19:12:20.124" v="44041" actId="1076"/>
          <ac:picMkLst>
            <pc:docMk/>
            <pc:sldMk cId="1716227885" sldId="1281"/>
            <ac:picMk id="7" creationId="{343E78AD-D3CE-433B-BFCC-36DD55DB68B7}"/>
          </ac:picMkLst>
        </pc:picChg>
      </pc:sldChg>
      <pc:sldChg chg="modSp new mod">
        <pc:chgData name="Domonkos Márk" userId="5b754e74-2ec2-4aaf-b9f5-cf8f0656bdfa" providerId="ADAL" clId="{F4C2286D-0DBE-4644-A538-34A6C903FB9C}" dt="2022-01-23T19:12:39.644" v="44072" actId="20577"/>
        <pc:sldMkLst>
          <pc:docMk/>
          <pc:sldMk cId="3682383736" sldId="1282"/>
        </pc:sldMkLst>
        <pc:spChg chg="mod">
          <ac:chgData name="Domonkos Márk" userId="5b754e74-2ec2-4aaf-b9f5-cf8f0656bdfa" providerId="ADAL" clId="{F4C2286D-0DBE-4644-A538-34A6C903FB9C}" dt="2022-01-23T19:12:39.644" v="44072" actId="20577"/>
          <ac:spMkLst>
            <pc:docMk/>
            <pc:sldMk cId="3682383736" sldId="1282"/>
            <ac:spMk id="2" creationId="{EFEB5FB5-AF79-466F-B506-4229DF2D7652}"/>
          </ac:spMkLst>
        </pc:spChg>
      </pc:sldChg>
      <pc:sldChg chg="addSp modSp new mod">
        <pc:chgData name="Domonkos Márk" userId="5b754e74-2ec2-4aaf-b9f5-cf8f0656bdfa" providerId="ADAL" clId="{F4C2286D-0DBE-4644-A538-34A6C903FB9C}" dt="2022-01-23T19:16:06.047" v="44210" actId="1076"/>
        <pc:sldMkLst>
          <pc:docMk/>
          <pc:sldMk cId="2567231034" sldId="1283"/>
        </pc:sldMkLst>
        <pc:spChg chg="mod">
          <ac:chgData name="Domonkos Márk" userId="5b754e74-2ec2-4aaf-b9f5-cf8f0656bdfa" providerId="ADAL" clId="{F4C2286D-0DBE-4644-A538-34A6C903FB9C}" dt="2022-01-23T19:13:37.819" v="44107" actId="14100"/>
          <ac:spMkLst>
            <pc:docMk/>
            <pc:sldMk cId="2567231034" sldId="1283"/>
            <ac:spMk id="2" creationId="{34142973-655D-4E14-A8D2-96173D46FDAE}"/>
          </ac:spMkLst>
        </pc:spChg>
        <pc:spChg chg="mod">
          <ac:chgData name="Domonkos Márk" userId="5b754e74-2ec2-4aaf-b9f5-cf8f0656bdfa" providerId="ADAL" clId="{F4C2286D-0DBE-4644-A538-34A6C903FB9C}" dt="2022-01-23T19:13:19.095" v="44102" actId="20577"/>
          <ac:spMkLst>
            <pc:docMk/>
            <pc:sldMk cId="2567231034" sldId="1283"/>
            <ac:spMk id="6" creationId="{1F8FDA32-9BEA-415A-90FA-1714D712609D}"/>
          </ac:spMkLst>
        </pc:spChg>
        <pc:spChg chg="add mod">
          <ac:chgData name="Domonkos Márk" userId="5b754e74-2ec2-4aaf-b9f5-cf8f0656bdfa" providerId="ADAL" clId="{F4C2286D-0DBE-4644-A538-34A6C903FB9C}" dt="2022-01-23T19:14:04.783" v="44109" actId="1076"/>
          <ac:spMkLst>
            <pc:docMk/>
            <pc:sldMk cId="2567231034" sldId="1283"/>
            <ac:spMk id="7" creationId="{0A8F7E71-D35A-49B5-9B28-7BC0B2DC6A14}"/>
          </ac:spMkLst>
        </pc:spChg>
        <pc:spChg chg="add mod">
          <ac:chgData name="Domonkos Márk" userId="5b754e74-2ec2-4aaf-b9f5-cf8f0656bdfa" providerId="ADAL" clId="{F4C2286D-0DBE-4644-A538-34A6C903FB9C}" dt="2022-01-23T19:14:04.783" v="44109" actId="1076"/>
          <ac:spMkLst>
            <pc:docMk/>
            <pc:sldMk cId="2567231034" sldId="1283"/>
            <ac:spMk id="8" creationId="{308447A9-1E61-40C4-8E03-DF6D08DF2421}"/>
          </ac:spMkLst>
        </pc:spChg>
        <pc:spChg chg="add mod">
          <ac:chgData name="Domonkos Márk" userId="5b754e74-2ec2-4aaf-b9f5-cf8f0656bdfa" providerId="ADAL" clId="{F4C2286D-0DBE-4644-A538-34A6C903FB9C}" dt="2022-01-23T19:14:04.783" v="44109" actId="1076"/>
          <ac:spMkLst>
            <pc:docMk/>
            <pc:sldMk cId="2567231034" sldId="1283"/>
            <ac:spMk id="9" creationId="{D222812C-2608-4265-9F3E-74998A9507F7}"/>
          </ac:spMkLst>
        </pc:spChg>
        <pc:spChg chg="add mod">
          <ac:chgData name="Domonkos Márk" userId="5b754e74-2ec2-4aaf-b9f5-cf8f0656bdfa" providerId="ADAL" clId="{F4C2286D-0DBE-4644-A538-34A6C903FB9C}" dt="2022-01-23T19:14:04.783" v="44109" actId="1076"/>
          <ac:spMkLst>
            <pc:docMk/>
            <pc:sldMk cId="2567231034" sldId="1283"/>
            <ac:spMk id="10" creationId="{EE34EC90-3CDF-45C8-A2E7-06CC7E9621A6}"/>
          </ac:spMkLst>
        </pc:spChg>
        <pc:spChg chg="add mod">
          <ac:chgData name="Domonkos Márk" userId="5b754e74-2ec2-4aaf-b9f5-cf8f0656bdfa" providerId="ADAL" clId="{F4C2286D-0DBE-4644-A538-34A6C903FB9C}" dt="2022-01-23T19:14:04.783" v="44109" actId="1076"/>
          <ac:spMkLst>
            <pc:docMk/>
            <pc:sldMk cId="2567231034" sldId="1283"/>
            <ac:spMk id="11" creationId="{0A5A06AA-1CEA-41AA-927E-D036411BC699}"/>
          </ac:spMkLst>
        </pc:spChg>
        <pc:spChg chg="add mod">
          <ac:chgData name="Domonkos Márk" userId="5b754e74-2ec2-4aaf-b9f5-cf8f0656bdfa" providerId="ADAL" clId="{F4C2286D-0DBE-4644-A538-34A6C903FB9C}" dt="2022-01-23T19:14:04.783" v="44109" actId="1076"/>
          <ac:spMkLst>
            <pc:docMk/>
            <pc:sldMk cId="2567231034" sldId="1283"/>
            <ac:spMk id="12" creationId="{4E5B007E-8BA3-48B6-AFAA-5A5247CB2E3E}"/>
          </ac:spMkLst>
        </pc:spChg>
        <pc:spChg chg="add mod">
          <ac:chgData name="Domonkos Márk" userId="5b754e74-2ec2-4aaf-b9f5-cf8f0656bdfa" providerId="ADAL" clId="{F4C2286D-0DBE-4644-A538-34A6C903FB9C}" dt="2022-01-23T19:14:12.361" v="44119" actId="20577"/>
          <ac:spMkLst>
            <pc:docMk/>
            <pc:sldMk cId="2567231034" sldId="1283"/>
            <ac:spMk id="18" creationId="{BFED0665-69FF-4A69-99CE-8BCD22D76146}"/>
          </ac:spMkLst>
        </pc:spChg>
        <pc:spChg chg="add mod">
          <ac:chgData name="Domonkos Márk" userId="5b754e74-2ec2-4aaf-b9f5-cf8f0656bdfa" providerId="ADAL" clId="{F4C2286D-0DBE-4644-A538-34A6C903FB9C}" dt="2022-01-23T19:14:37.504" v="44149" actId="20577"/>
          <ac:spMkLst>
            <pc:docMk/>
            <pc:sldMk cId="2567231034" sldId="1283"/>
            <ac:spMk id="19" creationId="{51BFA4A4-6038-4A50-A93C-EEFD34564777}"/>
          </ac:spMkLst>
        </pc:spChg>
        <pc:spChg chg="add mod">
          <ac:chgData name="Domonkos Márk" userId="5b754e74-2ec2-4aaf-b9f5-cf8f0656bdfa" providerId="ADAL" clId="{F4C2286D-0DBE-4644-A538-34A6C903FB9C}" dt="2022-01-23T19:14:41.619" v="44155" actId="20577"/>
          <ac:spMkLst>
            <pc:docMk/>
            <pc:sldMk cId="2567231034" sldId="1283"/>
            <ac:spMk id="20" creationId="{6907E666-4C93-4780-B5C3-0EA36BA03017}"/>
          </ac:spMkLst>
        </pc:spChg>
        <pc:spChg chg="add mod">
          <ac:chgData name="Domonkos Márk" userId="5b754e74-2ec2-4aaf-b9f5-cf8f0656bdfa" providerId="ADAL" clId="{F4C2286D-0DBE-4644-A538-34A6C903FB9C}" dt="2022-01-23T19:15:09.435" v="44167" actId="20577"/>
          <ac:spMkLst>
            <pc:docMk/>
            <pc:sldMk cId="2567231034" sldId="1283"/>
            <ac:spMk id="21" creationId="{CD73A65C-401B-4EA9-BAAA-907564FBE0FD}"/>
          </ac:spMkLst>
        </pc:spChg>
        <pc:spChg chg="add mod">
          <ac:chgData name="Domonkos Márk" userId="5b754e74-2ec2-4aaf-b9f5-cf8f0656bdfa" providerId="ADAL" clId="{F4C2286D-0DBE-4644-A538-34A6C903FB9C}" dt="2022-01-23T19:15:30.187" v="44201" actId="20577"/>
          <ac:spMkLst>
            <pc:docMk/>
            <pc:sldMk cId="2567231034" sldId="1283"/>
            <ac:spMk id="22" creationId="{94F36E8D-776E-40F6-A033-F36A47F2AE71}"/>
          </ac:spMkLst>
        </pc:spChg>
        <pc:spChg chg="add mod">
          <ac:chgData name="Domonkos Márk" userId="5b754e74-2ec2-4aaf-b9f5-cf8f0656bdfa" providerId="ADAL" clId="{F4C2286D-0DBE-4644-A538-34A6C903FB9C}" dt="2022-01-23T19:16:06.047" v="44210" actId="1076"/>
          <ac:spMkLst>
            <pc:docMk/>
            <pc:sldMk cId="2567231034" sldId="1283"/>
            <ac:spMk id="24" creationId="{2B314270-A900-4C73-AA25-941E146091EA}"/>
          </ac:spMkLst>
        </pc:spChg>
        <pc:cxnChg chg="add mod">
          <ac:chgData name="Domonkos Márk" userId="5b754e74-2ec2-4aaf-b9f5-cf8f0656bdfa" providerId="ADAL" clId="{F4C2286D-0DBE-4644-A538-34A6C903FB9C}" dt="2022-01-23T19:14:04.783" v="44109" actId="1076"/>
          <ac:cxnSpMkLst>
            <pc:docMk/>
            <pc:sldMk cId="2567231034" sldId="1283"/>
            <ac:cxnSpMk id="13" creationId="{A804C317-B7C5-4F62-AC10-86CDC312F2E9}"/>
          </ac:cxnSpMkLst>
        </pc:cxnChg>
        <pc:cxnChg chg="add mod">
          <ac:chgData name="Domonkos Márk" userId="5b754e74-2ec2-4aaf-b9f5-cf8f0656bdfa" providerId="ADAL" clId="{F4C2286D-0DBE-4644-A538-34A6C903FB9C}" dt="2022-01-23T19:14:04.783" v="44109" actId="1076"/>
          <ac:cxnSpMkLst>
            <pc:docMk/>
            <pc:sldMk cId="2567231034" sldId="1283"/>
            <ac:cxnSpMk id="14" creationId="{7F7AD751-DDEE-4940-9ACC-BCA92C9D6DC5}"/>
          </ac:cxnSpMkLst>
        </pc:cxnChg>
        <pc:cxnChg chg="add mod">
          <ac:chgData name="Domonkos Márk" userId="5b754e74-2ec2-4aaf-b9f5-cf8f0656bdfa" providerId="ADAL" clId="{F4C2286D-0DBE-4644-A538-34A6C903FB9C}" dt="2022-01-23T19:14:04.783" v="44109" actId="1076"/>
          <ac:cxnSpMkLst>
            <pc:docMk/>
            <pc:sldMk cId="2567231034" sldId="1283"/>
            <ac:cxnSpMk id="15" creationId="{95156100-54D8-4D39-9369-6E1EDD805FCE}"/>
          </ac:cxnSpMkLst>
        </pc:cxnChg>
        <pc:cxnChg chg="add mod">
          <ac:chgData name="Domonkos Márk" userId="5b754e74-2ec2-4aaf-b9f5-cf8f0656bdfa" providerId="ADAL" clId="{F4C2286D-0DBE-4644-A538-34A6C903FB9C}" dt="2022-01-23T19:14:04.783" v="44109" actId="1076"/>
          <ac:cxnSpMkLst>
            <pc:docMk/>
            <pc:sldMk cId="2567231034" sldId="1283"/>
            <ac:cxnSpMk id="16" creationId="{2371FCFC-708B-4E7A-B4FC-C298791C013E}"/>
          </ac:cxnSpMkLst>
        </pc:cxnChg>
        <pc:cxnChg chg="add mod">
          <ac:chgData name="Domonkos Márk" userId="5b754e74-2ec2-4aaf-b9f5-cf8f0656bdfa" providerId="ADAL" clId="{F4C2286D-0DBE-4644-A538-34A6C903FB9C}" dt="2022-01-23T19:14:04.783" v="44109" actId="1076"/>
          <ac:cxnSpMkLst>
            <pc:docMk/>
            <pc:sldMk cId="2567231034" sldId="1283"/>
            <ac:cxnSpMk id="17" creationId="{83B0DA58-76A2-461C-A118-A5D6D462B956}"/>
          </ac:cxnSpMkLst>
        </pc:cxnChg>
      </pc:sldChg>
      <pc:sldChg chg="addSp delSp modSp new mod">
        <pc:chgData name="Domonkos Márk" userId="5b754e74-2ec2-4aaf-b9f5-cf8f0656bdfa" providerId="ADAL" clId="{F4C2286D-0DBE-4644-A538-34A6C903FB9C}" dt="2022-01-23T19:18:03.489" v="44268" actId="1076"/>
        <pc:sldMkLst>
          <pc:docMk/>
          <pc:sldMk cId="2729927426" sldId="1284"/>
        </pc:sldMkLst>
        <pc:spChg chg="add del mod">
          <ac:chgData name="Domonkos Márk" userId="5b754e74-2ec2-4aaf-b9f5-cf8f0656bdfa" providerId="ADAL" clId="{F4C2286D-0DBE-4644-A538-34A6C903FB9C}" dt="2022-01-23T19:16:53.382" v="44234"/>
          <ac:spMkLst>
            <pc:docMk/>
            <pc:sldMk cId="2729927426" sldId="1284"/>
            <ac:spMk id="2" creationId="{E4AF7443-137C-4974-AE05-D19F854DC0C1}"/>
          </ac:spMkLst>
        </pc:spChg>
        <pc:spChg chg="mod">
          <ac:chgData name="Domonkos Márk" userId="5b754e74-2ec2-4aaf-b9f5-cf8f0656bdfa" providerId="ADAL" clId="{F4C2286D-0DBE-4644-A538-34A6C903FB9C}" dt="2022-01-23T19:17:18.940" v="44244" actId="20577"/>
          <ac:spMkLst>
            <pc:docMk/>
            <pc:sldMk cId="2729927426" sldId="1284"/>
            <ac:spMk id="6" creationId="{49F46714-9A3E-4663-B4C6-0E5DB0842589}"/>
          </ac:spMkLst>
        </pc:spChg>
        <pc:spChg chg="add del mod">
          <ac:chgData name="Domonkos Márk" userId="5b754e74-2ec2-4aaf-b9f5-cf8f0656bdfa" providerId="ADAL" clId="{F4C2286D-0DBE-4644-A538-34A6C903FB9C}" dt="2022-01-23T19:16:34.102" v="44231"/>
          <ac:spMkLst>
            <pc:docMk/>
            <pc:sldMk cId="2729927426" sldId="1284"/>
            <ac:spMk id="7" creationId="{75A96FF5-A43E-4D50-B3A7-12DA7E72695C}"/>
          </ac:spMkLst>
        </pc:spChg>
        <pc:spChg chg="add mod">
          <ac:chgData name="Domonkos Márk" userId="5b754e74-2ec2-4aaf-b9f5-cf8f0656bdfa" providerId="ADAL" clId="{F4C2286D-0DBE-4644-A538-34A6C903FB9C}" dt="2022-01-23T19:18:03.489" v="44268" actId="1076"/>
          <ac:spMkLst>
            <pc:docMk/>
            <pc:sldMk cId="2729927426" sldId="1284"/>
            <ac:spMk id="8" creationId="{90DBA96B-61BB-4012-A465-32035ED84864}"/>
          </ac:spMkLst>
        </pc:spChg>
        <pc:spChg chg="add mod">
          <ac:chgData name="Domonkos Márk" userId="5b754e74-2ec2-4aaf-b9f5-cf8f0656bdfa" providerId="ADAL" clId="{F4C2286D-0DBE-4644-A538-34A6C903FB9C}" dt="2022-01-23T19:18:03.489" v="44268" actId="1076"/>
          <ac:spMkLst>
            <pc:docMk/>
            <pc:sldMk cId="2729927426" sldId="1284"/>
            <ac:spMk id="9" creationId="{F94EFB8E-C57F-461D-B0A4-83AA6FA2597E}"/>
          </ac:spMkLst>
        </pc:spChg>
        <pc:spChg chg="add mod">
          <ac:chgData name="Domonkos Márk" userId="5b754e74-2ec2-4aaf-b9f5-cf8f0656bdfa" providerId="ADAL" clId="{F4C2286D-0DBE-4644-A538-34A6C903FB9C}" dt="2022-01-23T19:18:03.489" v="44268" actId="1076"/>
          <ac:spMkLst>
            <pc:docMk/>
            <pc:sldMk cId="2729927426" sldId="1284"/>
            <ac:spMk id="10" creationId="{0BB7B2F3-4DE2-49E8-BA37-A8E6242F7DDA}"/>
          </ac:spMkLst>
        </pc:spChg>
        <pc:spChg chg="add mod">
          <ac:chgData name="Domonkos Márk" userId="5b754e74-2ec2-4aaf-b9f5-cf8f0656bdfa" providerId="ADAL" clId="{F4C2286D-0DBE-4644-A538-34A6C903FB9C}" dt="2022-01-23T19:18:03.489" v="44268" actId="1076"/>
          <ac:spMkLst>
            <pc:docMk/>
            <pc:sldMk cId="2729927426" sldId="1284"/>
            <ac:spMk id="11" creationId="{6382A804-6E12-431F-B5C1-19B78AEB173F}"/>
          </ac:spMkLst>
        </pc:spChg>
        <pc:spChg chg="add mod">
          <ac:chgData name="Domonkos Márk" userId="5b754e74-2ec2-4aaf-b9f5-cf8f0656bdfa" providerId="ADAL" clId="{F4C2286D-0DBE-4644-A538-34A6C903FB9C}" dt="2022-01-23T19:18:03.489" v="44268" actId="1076"/>
          <ac:spMkLst>
            <pc:docMk/>
            <pc:sldMk cId="2729927426" sldId="1284"/>
            <ac:spMk id="12" creationId="{A5FC27F1-9AC1-4D28-84FD-566F0C8163DC}"/>
          </ac:spMkLst>
        </pc:spChg>
      </pc:sldChg>
      <pc:sldChg chg="addSp modSp new mod">
        <pc:chgData name="Domonkos Márk" userId="5b754e74-2ec2-4aaf-b9f5-cf8f0656bdfa" providerId="ADAL" clId="{F4C2286D-0DBE-4644-A538-34A6C903FB9C}" dt="2022-01-23T19:18:18.152" v="44271" actId="27636"/>
        <pc:sldMkLst>
          <pc:docMk/>
          <pc:sldMk cId="1570348226" sldId="1285"/>
        </pc:sldMkLst>
        <pc:spChg chg="mod">
          <ac:chgData name="Domonkos Márk" userId="5b754e74-2ec2-4aaf-b9f5-cf8f0656bdfa" providerId="ADAL" clId="{F4C2286D-0DBE-4644-A538-34A6C903FB9C}" dt="2022-01-23T19:18:18.152" v="44271" actId="27636"/>
          <ac:spMkLst>
            <pc:docMk/>
            <pc:sldMk cId="1570348226" sldId="1285"/>
            <ac:spMk id="2" creationId="{B96C56CF-8DF4-4838-8690-4F5B76892079}"/>
          </ac:spMkLst>
        </pc:spChg>
        <pc:spChg chg="mod">
          <ac:chgData name="Domonkos Márk" userId="5b754e74-2ec2-4aaf-b9f5-cf8f0656bdfa" providerId="ADAL" clId="{F4C2286D-0DBE-4644-A538-34A6C903FB9C}" dt="2022-01-23T19:17:32.348" v="44259" actId="20577"/>
          <ac:spMkLst>
            <pc:docMk/>
            <pc:sldMk cId="1570348226" sldId="1285"/>
            <ac:spMk id="6" creationId="{50D4824D-7C6D-4304-9E51-E28C9DBCE410}"/>
          </ac:spMkLst>
        </pc:spChg>
        <pc:spChg chg="add mod">
          <ac:chgData name="Domonkos Márk" userId="5b754e74-2ec2-4aaf-b9f5-cf8f0656bdfa" providerId="ADAL" clId="{F4C2286D-0DBE-4644-A538-34A6C903FB9C}" dt="2022-01-23T19:17:49.867" v="44261" actId="1076"/>
          <ac:spMkLst>
            <pc:docMk/>
            <pc:sldMk cId="1570348226" sldId="1285"/>
            <ac:spMk id="7" creationId="{F3398CA5-A3F7-441A-9549-69AEC45D6BDA}"/>
          </ac:spMkLst>
        </pc:spChg>
        <pc:spChg chg="add mod">
          <ac:chgData name="Domonkos Márk" userId="5b754e74-2ec2-4aaf-b9f5-cf8f0656bdfa" providerId="ADAL" clId="{F4C2286D-0DBE-4644-A538-34A6C903FB9C}" dt="2022-01-23T19:17:49.867" v="44261" actId="1076"/>
          <ac:spMkLst>
            <pc:docMk/>
            <pc:sldMk cId="1570348226" sldId="1285"/>
            <ac:spMk id="8" creationId="{B47CE26D-9FBB-4155-992B-3B503E7DDB13}"/>
          </ac:spMkLst>
        </pc:spChg>
        <pc:spChg chg="add mod">
          <ac:chgData name="Domonkos Márk" userId="5b754e74-2ec2-4aaf-b9f5-cf8f0656bdfa" providerId="ADAL" clId="{F4C2286D-0DBE-4644-A538-34A6C903FB9C}" dt="2022-01-23T19:17:49.867" v="44261" actId="1076"/>
          <ac:spMkLst>
            <pc:docMk/>
            <pc:sldMk cId="1570348226" sldId="1285"/>
            <ac:spMk id="9" creationId="{EA3C3452-0F4E-4B44-8862-A25629039741}"/>
          </ac:spMkLst>
        </pc:spChg>
        <pc:spChg chg="add mod">
          <ac:chgData name="Domonkos Márk" userId="5b754e74-2ec2-4aaf-b9f5-cf8f0656bdfa" providerId="ADAL" clId="{F4C2286D-0DBE-4644-A538-34A6C903FB9C}" dt="2022-01-23T19:17:49.867" v="44261" actId="1076"/>
          <ac:spMkLst>
            <pc:docMk/>
            <pc:sldMk cId="1570348226" sldId="1285"/>
            <ac:spMk id="10" creationId="{63E96476-D895-4FE4-9FE1-354C470B8C7B}"/>
          </ac:spMkLst>
        </pc:spChg>
        <pc:spChg chg="add mod">
          <ac:chgData name="Domonkos Márk" userId="5b754e74-2ec2-4aaf-b9f5-cf8f0656bdfa" providerId="ADAL" clId="{F4C2286D-0DBE-4644-A538-34A6C903FB9C}" dt="2022-01-23T19:17:49.867" v="44261" actId="1076"/>
          <ac:spMkLst>
            <pc:docMk/>
            <pc:sldMk cId="1570348226" sldId="1285"/>
            <ac:spMk id="11" creationId="{FB2D8066-A47A-4640-992C-24764302022B}"/>
          </ac:spMkLst>
        </pc:spChg>
        <pc:spChg chg="add mod">
          <ac:chgData name="Domonkos Márk" userId="5b754e74-2ec2-4aaf-b9f5-cf8f0656bdfa" providerId="ADAL" clId="{F4C2286D-0DBE-4644-A538-34A6C903FB9C}" dt="2022-01-23T19:17:49.867" v="44261" actId="1076"/>
          <ac:spMkLst>
            <pc:docMk/>
            <pc:sldMk cId="1570348226" sldId="1285"/>
            <ac:spMk id="12" creationId="{21B060B5-4BBF-4538-9ECE-F03A778BF819}"/>
          </ac:spMkLst>
        </pc:spChg>
        <pc:spChg chg="add mod">
          <ac:chgData name="Domonkos Márk" userId="5b754e74-2ec2-4aaf-b9f5-cf8f0656bdfa" providerId="ADAL" clId="{F4C2286D-0DBE-4644-A538-34A6C903FB9C}" dt="2022-01-23T19:17:49.867" v="44261" actId="1076"/>
          <ac:spMkLst>
            <pc:docMk/>
            <pc:sldMk cId="1570348226" sldId="1285"/>
            <ac:spMk id="13" creationId="{6A285ADF-569B-4612-BE44-9014C8F4D858}"/>
          </ac:spMkLst>
        </pc:spChg>
      </pc:sldChg>
      <pc:sldChg chg="addSp modSp new mod">
        <pc:chgData name="Domonkos Márk" userId="5b754e74-2ec2-4aaf-b9f5-cf8f0656bdfa" providerId="ADAL" clId="{F4C2286D-0DBE-4644-A538-34A6C903FB9C}" dt="2022-01-23T19:19:02.399" v="44307" actId="1076"/>
        <pc:sldMkLst>
          <pc:docMk/>
          <pc:sldMk cId="1414965212" sldId="1286"/>
        </pc:sldMkLst>
        <pc:spChg chg="mod">
          <ac:chgData name="Domonkos Márk" userId="5b754e74-2ec2-4aaf-b9f5-cf8f0656bdfa" providerId="ADAL" clId="{F4C2286D-0DBE-4644-A538-34A6C903FB9C}" dt="2022-01-23T19:19:02.399" v="44307" actId="1076"/>
          <ac:spMkLst>
            <pc:docMk/>
            <pc:sldMk cId="1414965212" sldId="1286"/>
            <ac:spMk id="2" creationId="{792B6051-BDA3-4BE8-87EF-A5872424CFB0}"/>
          </ac:spMkLst>
        </pc:spChg>
        <pc:spChg chg="mod">
          <ac:chgData name="Domonkos Márk" userId="5b754e74-2ec2-4aaf-b9f5-cf8f0656bdfa" providerId="ADAL" clId="{F4C2286D-0DBE-4644-A538-34A6C903FB9C}" dt="2022-01-23T19:18:35.184" v="44301" actId="20577"/>
          <ac:spMkLst>
            <pc:docMk/>
            <pc:sldMk cId="1414965212" sldId="1286"/>
            <ac:spMk id="6" creationId="{61CFE04A-201F-403E-9734-A615ACAF482B}"/>
          </ac:spMkLst>
        </pc:spChg>
        <pc:spChg chg="add mod">
          <ac:chgData name="Domonkos Márk" userId="5b754e74-2ec2-4aaf-b9f5-cf8f0656bdfa" providerId="ADAL" clId="{F4C2286D-0DBE-4644-A538-34A6C903FB9C}" dt="2022-01-23T19:18:45.515" v="44304" actId="1076"/>
          <ac:spMkLst>
            <pc:docMk/>
            <pc:sldMk cId="1414965212" sldId="1286"/>
            <ac:spMk id="7" creationId="{214FB66A-3327-4297-939A-F9A0A2636A27}"/>
          </ac:spMkLst>
        </pc:spChg>
        <pc:spChg chg="add mod">
          <ac:chgData name="Domonkos Márk" userId="5b754e74-2ec2-4aaf-b9f5-cf8f0656bdfa" providerId="ADAL" clId="{F4C2286D-0DBE-4644-A538-34A6C903FB9C}" dt="2022-01-23T19:18:45.515" v="44304" actId="1076"/>
          <ac:spMkLst>
            <pc:docMk/>
            <pc:sldMk cId="1414965212" sldId="1286"/>
            <ac:spMk id="8" creationId="{C0DA69AE-51B2-48BD-91A1-20E699D1545D}"/>
          </ac:spMkLst>
        </pc:spChg>
        <pc:spChg chg="add mod">
          <ac:chgData name="Domonkos Márk" userId="5b754e74-2ec2-4aaf-b9f5-cf8f0656bdfa" providerId="ADAL" clId="{F4C2286D-0DBE-4644-A538-34A6C903FB9C}" dt="2022-01-23T19:18:45.515" v="44304" actId="1076"/>
          <ac:spMkLst>
            <pc:docMk/>
            <pc:sldMk cId="1414965212" sldId="1286"/>
            <ac:spMk id="9" creationId="{5F3F4812-E568-42D1-8D5D-DB2A3FDC4B68}"/>
          </ac:spMkLst>
        </pc:spChg>
        <pc:spChg chg="add mod">
          <ac:chgData name="Domonkos Márk" userId="5b754e74-2ec2-4aaf-b9f5-cf8f0656bdfa" providerId="ADAL" clId="{F4C2286D-0DBE-4644-A538-34A6C903FB9C}" dt="2022-01-23T19:18:45.515" v="44304" actId="1076"/>
          <ac:spMkLst>
            <pc:docMk/>
            <pc:sldMk cId="1414965212" sldId="1286"/>
            <ac:spMk id="10" creationId="{C127D497-2E5B-4FD6-AEA2-B9402FE9AFFA}"/>
          </ac:spMkLst>
        </pc:spChg>
        <pc:spChg chg="add mod">
          <ac:chgData name="Domonkos Márk" userId="5b754e74-2ec2-4aaf-b9f5-cf8f0656bdfa" providerId="ADAL" clId="{F4C2286D-0DBE-4644-A538-34A6C903FB9C}" dt="2022-01-23T19:18:45.515" v="44304" actId="1076"/>
          <ac:spMkLst>
            <pc:docMk/>
            <pc:sldMk cId="1414965212" sldId="1286"/>
            <ac:spMk id="11" creationId="{64DDD1FD-25D5-41FA-9C6B-52D8D0155EEB}"/>
          </ac:spMkLst>
        </pc:spChg>
        <pc:spChg chg="add mod">
          <ac:chgData name="Domonkos Márk" userId="5b754e74-2ec2-4aaf-b9f5-cf8f0656bdfa" providerId="ADAL" clId="{F4C2286D-0DBE-4644-A538-34A6C903FB9C}" dt="2022-01-23T19:18:45.515" v="44304" actId="1076"/>
          <ac:spMkLst>
            <pc:docMk/>
            <pc:sldMk cId="1414965212" sldId="1286"/>
            <ac:spMk id="12" creationId="{61D635D2-6617-4ED3-AA29-52ED557E1E5D}"/>
          </ac:spMkLst>
        </pc:spChg>
        <pc:spChg chg="add mod">
          <ac:chgData name="Domonkos Márk" userId="5b754e74-2ec2-4aaf-b9f5-cf8f0656bdfa" providerId="ADAL" clId="{F4C2286D-0DBE-4644-A538-34A6C903FB9C}" dt="2022-01-23T19:18:45.515" v="44304" actId="1076"/>
          <ac:spMkLst>
            <pc:docMk/>
            <pc:sldMk cId="1414965212" sldId="1286"/>
            <ac:spMk id="13" creationId="{27712DAD-1D42-4465-9DEB-2414F84EF8D6}"/>
          </ac:spMkLst>
        </pc:spChg>
      </pc:sldChg>
      <pc:sldChg chg="addSp modSp new mod">
        <pc:chgData name="Domonkos Márk" userId="5b754e74-2ec2-4aaf-b9f5-cf8f0656bdfa" providerId="ADAL" clId="{F4C2286D-0DBE-4644-A538-34A6C903FB9C}" dt="2022-01-23T19:19:43.725" v="44335" actId="27636"/>
        <pc:sldMkLst>
          <pc:docMk/>
          <pc:sldMk cId="1196282955" sldId="1287"/>
        </pc:sldMkLst>
        <pc:spChg chg="mod">
          <ac:chgData name="Domonkos Márk" userId="5b754e74-2ec2-4aaf-b9f5-cf8f0656bdfa" providerId="ADAL" clId="{F4C2286D-0DBE-4644-A538-34A6C903FB9C}" dt="2022-01-23T19:19:43.725" v="44335" actId="27636"/>
          <ac:spMkLst>
            <pc:docMk/>
            <pc:sldMk cId="1196282955" sldId="1287"/>
            <ac:spMk id="2" creationId="{37FA04C5-4411-4B7E-9CCA-BC20A1D4D31F}"/>
          </ac:spMkLst>
        </pc:spChg>
        <pc:spChg chg="mod">
          <ac:chgData name="Domonkos Márk" userId="5b754e74-2ec2-4aaf-b9f5-cf8f0656bdfa" providerId="ADAL" clId="{F4C2286D-0DBE-4644-A538-34A6C903FB9C}" dt="2022-01-23T19:19:16.713" v="44327" actId="20577"/>
          <ac:spMkLst>
            <pc:docMk/>
            <pc:sldMk cId="1196282955" sldId="1287"/>
            <ac:spMk id="6" creationId="{8C2C78CC-E691-4A89-9A05-EBF540D47FEF}"/>
          </ac:spMkLst>
        </pc:spChg>
        <pc:spChg chg="add mod">
          <ac:chgData name="Domonkos Márk" userId="5b754e74-2ec2-4aaf-b9f5-cf8f0656bdfa" providerId="ADAL" clId="{F4C2286D-0DBE-4644-A538-34A6C903FB9C}" dt="2022-01-23T19:19:29.283" v="44332" actId="1076"/>
          <ac:spMkLst>
            <pc:docMk/>
            <pc:sldMk cId="1196282955" sldId="1287"/>
            <ac:spMk id="7" creationId="{F0085841-E255-4249-9A0B-AAD5F8A77972}"/>
          </ac:spMkLst>
        </pc:spChg>
        <pc:spChg chg="add mod">
          <ac:chgData name="Domonkos Márk" userId="5b754e74-2ec2-4aaf-b9f5-cf8f0656bdfa" providerId="ADAL" clId="{F4C2286D-0DBE-4644-A538-34A6C903FB9C}" dt="2022-01-23T19:19:29.283" v="44332" actId="1076"/>
          <ac:spMkLst>
            <pc:docMk/>
            <pc:sldMk cId="1196282955" sldId="1287"/>
            <ac:spMk id="8" creationId="{E1158796-E8E7-4252-9FE6-0729029F4BBD}"/>
          </ac:spMkLst>
        </pc:spChg>
        <pc:spChg chg="add mod">
          <ac:chgData name="Domonkos Márk" userId="5b754e74-2ec2-4aaf-b9f5-cf8f0656bdfa" providerId="ADAL" clId="{F4C2286D-0DBE-4644-A538-34A6C903FB9C}" dt="2022-01-23T19:19:29.283" v="44332" actId="1076"/>
          <ac:spMkLst>
            <pc:docMk/>
            <pc:sldMk cId="1196282955" sldId="1287"/>
            <ac:spMk id="9" creationId="{FDEA0CCD-AA11-4A6C-8DE8-9A54E0B86346}"/>
          </ac:spMkLst>
        </pc:spChg>
        <pc:spChg chg="add mod">
          <ac:chgData name="Domonkos Márk" userId="5b754e74-2ec2-4aaf-b9f5-cf8f0656bdfa" providerId="ADAL" clId="{F4C2286D-0DBE-4644-A538-34A6C903FB9C}" dt="2022-01-23T19:19:29.283" v="44332" actId="1076"/>
          <ac:spMkLst>
            <pc:docMk/>
            <pc:sldMk cId="1196282955" sldId="1287"/>
            <ac:spMk id="10" creationId="{5DD9E12E-61AE-41F5-B692-A64FE0D775B6}"/>
          </ac:spMkLst>
        </pc:spChg>
        <pc:spChg chg="add mod">
          <ac:chgData name="Domonkos Márk" userId="5b754e74-2ec2-4aaf-b9f5-cf8f0656bdfa" providerId="ADAL" clId="{F4C2286D-0DBE-4644-A538-34A6C903FB9C}" dt="2022-01-23T19:19:29.283" v="44332" actId="1076"/>
          <ac:spMkLst>
            <pc:docMk/>
            <pc:sldMk cId="1196282955" sldId="1287"/>
            <ac:spMk id="11" creationId="{A50276D5-D19C-455F-ACB5-F89E9FF3993E}"/>
          </ac:spMkLst>
        </pc:spChg>
        <pc:spChg chg="add mod">
          <ac:chgData name="Domonkos Márk" userId="5b754e74-2ec2-4aaf-b9f5-cf8f0656bdfa" providerId="ADAL" clId="{F4C2286D-0DBE-4644-A538-34A6C903FB9C}" dt="2022-01-23T19:19:29.283" v="44332" actId="1076"/>
          <ac:spMkLst>
            <pc:docMk/>
            <pc:sldMk cId="1196282955" sldId="1287"/>
            <ac:spMk id="12" creationId="{BA36504A-5FE4-4318-9E57-48850A0CF9D7}"/>
          </ac:spMkLst>
        </pc:spChg>
        <pc:spChg chg="add mod">
          <ac:chgData name="Domonkos Márk" userId="5b754e74-2ec2-4aaf-b9f5-cf8f0656bdfa" providerId="ADAL" clId="{F4C2286D-0DBE-4644-A538-34A6C903FB9C}" dt="2022-01-23T19:19:29.283" v="44332" actId="1076"/>
          <ac:spMkLst>
            <pc:docMk/>
            <pc:sldMk cId="1196282955" sldId="1287"/>
            <ac:spMk id="13" creationId="{08DE61FD-8483-4AD2-B0DC-4BFF067F4253}"/>
          </ac:spMkLst>
        </pc:spChg>
      </pc:sldChg>
      <pc:sldChg chg="addSp modSp new mod">
        <pc:chgData name="Domonkos Márk" userId="5b754e74-2ec2-4aaf-b9f5-cf8f0656bdfa" providerId="ADAL" clId="{F4C2286D-0DBE-4644-A538-34A6C903FB9C}" dt="2022-01-23T19:21:39.271" v="44458" actId="27636"/>
        <pc:sldMkLst>
          <pc:docMk/>
          <pc:sldMk cId="1193951734" sldId="1288"/>
        </pc:sldMkLst>
        <pc:spChg chg="mod">
          <ac:chgData name="Domonkos Márk" userId="5b754e74-2ec2-4aaf-b9f5-cf8f0656bdfa" providerId="ADAL" clId="{F4C2286D-0DBE-4644-A538-34A6C903FB9C}" dt="2022-01-23T19:21:39.271" v="44458" actId="27636"/>
          <ac:spMkLst>
            <pc:docMk/>
            <pc:sldMk cId="1193951734" sldId="1288"/>
            <ac:spMk id="2" creationId="{0F2F385B-1B8B-4C13-8389-E20C9D2BA266}"/>
          </ac:spMkLst>
        </pc:spChg>
        <pc:spChg chg="mod">
          <ac:chgData name="Domonkos Márk" userId="5b754e74-2ec2-4aaf-b9f5-cf8f0656bdfa" providerId="ADAL" clId="{F4C2286D-0DBE-4644-A538-34A6C903FB9C}" dt="2022-01-23T19:20:00.812" v="44358" actId="20577"/>
          <ac:spMkLst>
            <pc:docMk/>
            <pc:sldMk cId="1193951734" sldId="1288"/>
            <ac:spMk id="6" creationId="{B76FE416-4A2A-41AD-8E3B-F49759218548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7" creationId="{635EEF9F-BF04-4391-9A56-4C21038C4516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8" creationId="{941C9088-23F4-4E2E-A13E-8B52749357AC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9" creationId="{6314C197-BFDF-4A05-803E-731855D23ACC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10" creationId="{6C486669-EF93-4330-9706-99B353C45DCE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11" creationId="{938473FC-96B7-4AEE-BFDA-F21AA974B93A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12" creationId="{EF65FF07-A111-4743-9AA2-9595B9EF1B7C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13" creationId="{91E3F894-B554-4E07-9A96-905D35C073E2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14" creationId="{36B7FC36-0D5B-444D-8FAF-88527C3EF303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15" creationId="{D469976B-D54B-4E35-B6B8-91DA26BBB91D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16" creationId="{A6B24EF3-930D-40B5-A5F8-52830CDA1FF2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17" creationId="{783ABC36-2420-4CE4-BC0B-E05FF771CDA7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18" creationId="{FD79BAD9-215C-4FAD-95A4-1638BBA13634}"/>
          </ac:spMkLst>
        </pc:spChg>
        <pc:spChg chg="add mod">
          <ac:chgData name="Domonkos Márk" userId="5b754e74-2ec2-4aaf-b9f5-cf8f0656bdfa" providerId="ADAL" clId="{F4C2286D-0DBE-4644-A538-34A6C903FB9C}" dt="2022-01-23T19:20:13.989" v="44360" actId="1076"/>
          <ac:spMkLst>
            <pc:docMk/>
            <pc:sldMk cId="1193951734" sldId="1288"/>
            <ac:spMk id="19" creationId="{D036AEDE-372B-4E8D-A95B-31559DAADA63}"/>
          </ac:spMkLst>
        </pc:spChg>
        <pc:spChg chg="add mod">
          <ac:chgData name="Domonkos Márk" userId="5b754e74-2ec2-4aaf-b9f5-cf8f0656bdfa" providerId="ADAL" clId="{F4C2286D-0DBE-4644-A538-34A6C903FB9C}" dt="2022-01-23T19:21:22.058" v="44455" actId="20577"/>
          <ac:spMkLst>
            <pc:docMk/>
            <pc:sldMk cId="1193951734" sldId="1288"/>
            <ac:spMk id="20" creationId="{FD6B2E05-083F-407B-A55B-97F36DE807E6}"/>
          </ac:spMkLst>
        </pc:spChg>
      </pc:sldChg>
      <pc:sldChg chg="modSp new mod">
        <pc:chgData name="Domonkos Márk" userId="5b754e74-2ec2-4aaf-b9f5-cf8f0656bdfa" providerId="ADAL" clId="{F4C2286D-0DBE-4644-A538-34A6C903FB9C}" dt="2022-01-23T19:21:59.375" v="44472" actId="15"/>
        <pc:sldMkLst>
          <pc:docMk/>
          <pc:sldMk cId="3383411581" sldId="1289"/>
        </pc:sldMkLst>
        <pc:spChg chg="mod">
          <ac:chgData name="Domonkos Márk" userId="5b754e74-2ec2-4aaf-b9f5-cf8f0656bdfa" providerId="ADAL" clId="{F4C2286D-0DBE-4644-A538-34A6C903FB9C}" dt="2022-01-23T19:21:59.375" v="44472" actId="15"/>
          <ac:spMkLst>
            <pc:docMk/>
            <pc:sldMk cId="3383411581" sldId="1289"/>
            <ac:spMk id="2" creationId="{576526DF-38DA-4A0E-871B-2DD8D0B15D87}"/>
          </ac:spMkLst>
        </pc:spChg>
        <pc:spChg chg="mod">
          <ac:chgData name="Domonkos Márk" userId="5b754e74-2ec2-4aaf-b9f5-cf8f0656bdfa" providerId="ADAL" clId="{F4C2286D-0DBE-4644-A538-34A6C903FB9C}" dt="2022-01-23T19:21:47.133" v="44470" actId="20577"/>
          <ac:spMkLst>
            <pc:docMk/>
            <pc:sldMk cId="3383411581" sldId="1289"/>
            <ac:spMk id="6" creationId="{ADE44478-D9B6-44E2-A8F7-BDEB543AEE5D}"/>
          </ac:spMkLst>
        </pc:spChg>
      </pc:sldChg>
      <pc:sldChg chg="modSp new mod">
        <pc:chgData name="Domonkos Márk" userId="5b754e74-2ec2-4aaf-b9f5-cf8f0656bdfa" providerId="ADAL" clId="{F4C2286D-0DBE-4644-A538-34A6C903FB9C}" dt="2022-01-23T19:22:31.001" v="44510" actId="20577"/>
        <pc:sldMkLst>
          <pc:docMk/>
          <pc:sldMk cId="2856189212" sldId="1290"/>
        </pc:sldMkLst>
        <pc:spChg chg="mod">
          <ac:chgData name="Domonkos Márk" userId="5b754e74-2ec2-4aaf-b9f5-cf8f0656bdfa" providerId="ADAL" clId="{F4C2286D-0DBE-4644-A538-34A6C903FB9C}" dt="2022-01-23T19:22:31.001" v="44510" actId="20577"/>
          <ac:spMkLst>
            <pc:docMk/>
            <pc:sldMk cId="2856189212" sldId="1290"/>
            <ac:spMk id="2" creationId="{DAF2937C-9EE6-4B32-9FBC-86A2611DD380}"/>
          </ac:spMkLst>
        </pc:spChg>
      </pc:sldChg>
      <pc:sldChg chg="modSp new mod">
        <pc:chgData name="Domonkos Márk" userId="5b754e74-2ec2-4aaf-b9f5-cf8f0656bdfa" providerId="ADAL" clId="{F4C2286D-0DBE-4644-A538-34A6C903FB9C}" dt="2022-01-23T19:23:05.422" v="44540" actId="5793"/>
        <pc:sldMkLst>
          <pc:docMk/>
          <pc:sldMk cId="3299063945" sldId="1291"/>
        </pc:sldMkLst>
        <pc:spChg chg="mod">
          <ac:chgData name="Domonkos Márk" userId="5b754e74-2ec2-4aaf-b9f5-cf8f0656bdfa" providerId="ADAL" clId="{F4C2286D-0DBE-4644-A538-34A6C903FB9C}" dt="2022-01-23T19:23:05.422" v="44540" actId="5793"/>
          <ac:spMkLst>
            <pc:docMk/>
            <pc:sldMk cId="3299063945" sldId="1291"/>
            <ac:spMk id="2" creationId="{96F6036A-ACAF-4463-B92F-DC522C6F64EF}"/>
          </ac:spMkLst>
        </pc:spChg>
        <pc:spChg chg="mod">
          <ac:chgData name="Domonkos Márk" userId="5b754e74-2ec2-4aaf-b9f5-cf8f0656bdfa" providerId="ADAL" clId="{F4C2286D-0DBE-4644-A538-34A6C903FB9C}" dt="2022-01-23T19:22:58.624" v="44527" actId="20577"/>
          <ac:spMkLst>
            <pc:docMk/>
            <pc:sldMk cId="3299063945" sldId="1291"/>
            <ac:spMk id="6" creationId="{7D69A26E-233C-4501-86DE-16AF627FBBE4}"/>
          </ac:spMkLst>
        </pc:spChg>
      </pc:sldChg>
      <pc:sldChg chg="addSp modSp new mod">
        <pc:chgData name="Domonkos Márk" userId="5b754e74-2ec2-4aaf-b9f5-cf8f0656bdfa" providerId="ADAL" clId="{F4C2286D-0DBE-4644-A538-34A6C903FB9C}" dt="2022-01-23T19:25:35.216" v="44577" actId="948"/>
        <pc:sldMkLst>
          <pc:docMk/>
          <pc:sldMk cId="3968874504" sldId="1292"/>
        </pc:sldMkLst>
        <pc:spChg chg="mod">
          <ac:chgData name="Domonkos Márk" userId="5b754e74-2ec2-4aaf-b9f5-cf8f0656bdfa" providerId="ADAL" clId="{F4C2286D-0DBE-4644-A538-34A6C903FB9C}" dt="2022-01-23T19:24:57.735" v="44571" actId="20577"/>
          <ac:spMkLst>
            <pc:docMk/>
            <pc:sldMk cId="3968874504" sldId="1292"/>
            <ac:spMk id="2" creationId="{A53222DD-37D6-4054-8ADE-BB72A1B8E854}"/>
          </ac:spMkLst>
        </pc:spChg>
        <pc:spChg chg="mod">
          <ac:chgData name="Domonkos Márk" userId="5b754e74-2ec2-4aaf-b9f5-cf8f0656bdfa" providerId="ADAL" clId="{F4C2286D-0DBE-4644-A538-34A6C903FB9C}" dt="2022-01-23T19:23:19.943" v="44542"/>
          <ac:spMkLst>
            <pc:docMk/>
            <pc:sldMk cId="3968874504" sldId="1292"/>
            <ac:spMk id="6" creationId="{6C0C9800-D2CD-46D3-B3EB-0E1FA75FFB79}"/>
          </ac:spMkLst>
        </pc:spChg>
        <pc:spChg chg="mod">
          <ac:chgData name="Domonkos Márk" userId="5b754e74-2ec2-4aaf-b9f5-cf8f0656bdfa" providerId="ADAL" clId="{F4C2286D-0DBE-4644-A538-34A6C903FB9C}" dt="2022-01-23T19:25:35.216" v="44577" actId="948"/>
          <ac:spMkLst>
            <pc:docMk/>
            <pc:sldMk cId="3968874504" sldId="1292"/>
            <ac:spMk id="10" creationId="{20B77843-04FE-4BA0-8CE3-AB739DECFC68}"/>
          </ac:spMkLst>
        </pc:spChg>
        <pc:spChg chg="mod">
          <ac:chgData name="Domonkos Márk" userId="5b754e74-2ec2-4aaf-b9f5-cf8f0656bdfa" providerId="ADAL" clId="{F4C2286D-0DBE-4644-A538-34A6C903FB9C}" dt="2022-01-23T19:25:06.536" v="44572" actId="14100"/>
          <ac:spMkLst>
            <pc:docMk/>
            <pc:sldMk cId="3968874504" sldId="1292"/>
            <ac:spMk id="12" creationId="{23693AFF-4C97-443C-A084-53B1ADEA8DB7}"/>
          </ac:spMkLst>
        </pc:spChg>
        <pc:spChg chg="mod">
          <ac:chgData name="Domonkos Márk" userId="5b754e74-2ec2-4aaf-b9f5-cf8f0656bdfa" providerId="ADAL" clId="{F4C2286D-0DBE-4644-A538-34A6C903FB9C}" dt="2022-01-23T19:25:09.265" v="44573" actId="14100"/>
          <ac:spMkLst>
            <pc:docMk/>
            <pc:sldMk cId="3968874504" sldId="1292"/>
            <ac:spMk id="13" creationId="{53B5B483-5652-456B-9C8E-1D0AD3B1BDA0}"/>
          </ac:spMkLst>
        </pc:spChg>
        <pc:grpChg chg="add mod">
          <ac:chgData name="Domonkos Márk" userId="5b754e74-2ec2-4aaf-b9f5-cf8f0656bdfa" providerId="ADAL" clId="{F4C2286D-0DBE-4644-A538-34A6C903FB9C}" dt="2022-01-23T19:24:24.955" v="44556" actId="14100"/>
          <ac:grpSpMkLst>
            <pc:docMk/>
            <pc:sldMk cId="3968874504" sldId="1292"/>
            <ac:grpSpMk id="7" creationId="{6B378DFA-5BB7-4A22-809B-37D2C42A8E64}"/>
          </ac:grpSpMkLst>
        </pc:grpChg>
        <pc:picChg chg="mod">
          <ac:chgData name="Domonkos Márk" userId="5b754e74-2ec2-4aaf-b9f5-cf8f0656bdfa" providerId="ADAL" clId="{F4C2286D-0DBE-4644-A538-34A6C903FB9C}" dt="2022-01-23T19:24:09.267" v="44553"/>
          <ac:picMkLst>
            <pc:docMk/>
            <pc:sldMk cId="3968874504" sldId="1292"/>
            <ac:picMk id="8" creationId="{C9A3B01F-2A75-4599-9B67-CD7D47324B8F}"/>
          </ac:picMkLst>
        </pc:picChg>
        <pc:picChg chg="mod">
          <ac:chgData name="Domonkos Márk" userId="5b754e74-2ec2-4aaf-b9f5-cf8f0656bdfa" providerId="ADAL" clId="{F4C2286D-0DBE-4644-A538-34A6C903FB9C}" dt="2022-01-23T19:24:09.267" v="44553"/>
          <ac:picMkLst>
            <pc:docMk/>
            <pc:sldMk cId="3968874504" sldId="1292"/>
            <ac:picMk id="9" creationId="{126BA5DE-C48C-4718-B8D6-D0AB294B5D52}"/>
          </ac:picMkLst>
        </pc:picChg>
        <pc:picChg chg="mod">
          <ac:chgData name="Domonkos Márk" userId="5b754e74-2ec2-4aaf-b9f5-cf8f0656bdfa" providerId="ADAL" clId="{F4C2286D-0DBE-4644-A538-34A6C903FB9C}" dt="2022-01-23T19:24:09.267" v="44553"/>
          <ac:picMkLst>
            <pc:docMk/>
            <pc:sldMk cId="3968874504" sldId="1292"/>
            <ac:picMk id="11" creationId="{FBBA500E-FE19-4FE9-9F01-B7EF6601693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27:16.362" v="44597" actId="1076"/>
        <pc:sldMkLst>
          <pc:docMk/>
          <pc:sldMk cId="1679884719" sldId="1293"/>
        </pc:sldMkLst>
        <pc:spChg chg="mod">
          <ac:chgData name="Domonkos Márk" userId="5b754e74-2ec2-4aaf-b9f5-cf8f0656bdfa" providerId="ADAL" clId="{F4C2286D-0DBE-4644-A538-34A6C903FB9C}" dt="2022-01-23T19:26:31.673" v="44587" actId="14100"/>
          <ac:spMkLst>
            <pc:docMk/>
            <pc:sldMk cId="1679884719" sldId="1293"/>
            <ac:spMk id="2" creationId="{2D861992-40DB-428D-A435-77E9C32F847A}"/>
          </ac:spMkLst>
        </pc:spChg>
        <pc:spChg chg="mod">
          <ac:chgData name="Domonkos Márk" userId="5b754e74-2ec2-4aaf-b9f5-cf8f0656bdfa" providerId="ADAL" clId="{F4C2286D-0DBE-4644-A538-34A6C903FB9C}" dt="2022-01-23T19:26:09.415" v="44580" actId="27636"/>
          <ac:spMkLst>
            <pc:docMk/>
            <pc:sldMk cId="1679884719" sldId="1293"/>
            <ac:spMk id="6" creationId="{C9FC0168-DDC9-4F24-BBFF-65967CC9FB0F}"/>
          </ac:spMkLst>
        </pc:spChg>
        <pc:spChg chg="add mod">
          <ac:chgData name="Domonkos Márk" userId="5b754e74-2ec2-4aaf-b9f5-cf8f0656bdfa" providerId="ADAL" clId="{F4C2286D-0DBE-4644-A538-34A6C903FB9C}" dt="2022-01-23T19:27:16.362" v="44597" actId="1076"/>
          <ac:spMkLst>
            <pc:docMk/>
            <pc:sldMk cId="1679884719" sldId="1293"/>
            <ac:spMk id="10" creationId="{665F2F20-9653-4B14-AD70-5F1DFBD464C3}"/>
          </ac:spMkLst>
        </pc:spChg>
        <pc:picChg chg="add mod">
          <ac:chgData name="Domonkos Márk" userId="5b754e74-2ec2-4aaf-b9f5-cf8f0656bdfa" providerId="ADAL" clId="{F4C2286D-0DBE-4644-A538-34A6C903FB9C}" dt="2022-01-23T19:26:33.640" v="44588" actId="1076"/>
          <ac:picMkLst>
            <pc:docMk/>
            <pc:sldMk cId="1679884719" sldId="1293"/>
            <ac:picMk id="7" creationId="{42AD4EF3-E4FC-4C16-9822-242157B25802}"/>
          </ac:picMkLst>
        </pc:picChg>
        <pc:picChg chg="add del mod">
          <ac:chgData name="Domonkos Márk" userId="5b754e74-2ec2-4aaf-b9f5-cf8f0656bdfa" providerId="ADAL" clId="{F4C2286D-0DBE-4644-A538-34A6C903FB9C}" dt="2022-01-23T19:26:39.989" v="44590"/>
          <ac:picMkLst>
            <pc:docMk/>
            <pc:sldMk cId="1679884719" sldId="1293"/>
            <ac:picMk id="8" creationId="{A2C03ED8-F16D-4A95-9A91-7F8852058EE3}"/>
          </ac:picMkLst>
        </pc:picChg>
      </pc:sldChg>
      <pc:sldChg chg="modSp new mod">
        <pc:chgData name="Domonkos Márk" userId="5b754e74-2ec2-4aaf-b9f5-cf8f0656bdfa" providerId="ADAL" clId="{F4C2286D-0DBE-4644-A538-34A6C903FB9C}" dt="2022-01-23T19:27:35.808" v="44602" actId="20577"/>
        <pc:sldMkLst>
          <pc:docMk/>
          <pc:sldMk cId="3233256038" sldId="1294"/>
        </pc:sldMkLst>
        <pc:spChg chg="mod">
          <ac:chgData name="Domonkos Márk" userId="5b754e74-2ec2-4aaf-b9f5-cf8f0656bdfa" providerId="ADAL" clId="{F4C2286D-0DBE-4644-A538-34A6C903FB9C}" dt="2022-01-23T19:27:35.808" v="44602" actId="20577"/>
          <ac:spMkLst>
            <pc:docMk/>
            <pc:sldMk cId="3233256038" sldId="1294"/>
            <ac:spMk id="2" creationId="{6EFC4E5B-E4BA-4783-AA17-38189800B6BF}"/>
          </ac:spMkLst>
        </pc:spChg>
        <pc:spChg chg="mod">
          <ac:chgData name="Domonkos Márk" userId="5b754e74-2ec2-4aaf-b9f5-cf8f0656bdfa" providerId="ADAL" clId="{F4C2286D-0DBE-4644-A538-34A6C903FB9C}" dt="2022-01-23T19:27:31.403" v="44599"/>
          <ac:spMkLst>
            <pc:docMk/>
            <pc:sldMk cId="3233256038" sldId="1294"/>
            <ac:spMk id="6" creationId="{A1ADF656-3CC9-4171-A3EA-0A319E12F051}"/>
          </ac:spMkLst>
        </pc:spChg>
      </pc:sldChg>
      <pc:sldChg chg="modSp new mod">
        <pc:chgData name="Domonkos Márk" userId="5b754e74-2ec2-4aaf-b9f5-cf8f0656bdfa" providerId="ADAL" clId="{F4C2286D-0DBE-4644-A538-34A6C903FB9C}" dt="2022-01-23T19:27:54.305" v="44607" actId="20577"/>
        <pc:sldMkLst>
          <pc:docMk/>
          <pc:sldMk cId="2782691088" sldId="1295"/>
        </pc:sldMkLst>
        <pc:spChg chg="mod">
          <ac:chgData name="Domonkos Márk" userId="5b754e74-2ec2-4aaf-b9f5-cf8f0656bdfa" providerId="ADAL" clId="{F4C2286D-0DBE-4644-A538-34A6C903FB9C}" dt="2022-01-23T19:27:54.305" v="44607" actId="20577"/>
          <ac:spMkLst>
            <pc:docMk/>
            <pc:sldMk cId="2782691088" sldId="1295"/>
            <ac:spMk id="2" creationId="{1B613FAA-D3D1-402F-8BF4-3387D8D1E7E6}"/>
          </ac:spMkLst>
        </pc:spChg>
        <pc:spChg chg="mod">
          <ac:chgData name="Domonkos Márk" userId="5b754e74-2ec2-4aaf-b9f5-cf8f0656bdfa" providerId="ADAL" clId="{F4C2286D-0DBE-4644-A538-34A6C903FB9C}" dt="2022-01-23T19:27:49.913" v="44604"/>
          <ac:spMkLst>
            <pc:docMk/>
            <pc:sldMk cId="2782691088" sldId="1295"/>
            <ac:spMk id="6" creationId="{BB577FA8-69B8-4761-9630-162EEF551592}"/>
          </ac:spMkLst>
        </pc:spChg>
      </pc:sldChg>
      <pc:sldChg chg="modSp new mod">
        <pc:chgData name="Domonkos Márk" userId="5b754e74-2ec2-4aaf-b9f5-cf8f0656bdfa" providerId="ADAL" clId="{F4C2286D-0DBE-4644-A538-34A6C903FB9C}" dt="2022-01-23T19:28:08.507" v="44612" actId="20577"/>
        <pc:sldMkLst>
          <pc:docMk/>
          <pc:sldMk cId="208620765" sldId="1296"/>
        </pc:sldMkLst>
        <pc:spChg chg="mod">
          <ac:chgData name="Domonkos Márk" userId="5b754e74-2ec2-4aaf-b9f5-cf8f0656bdfa" providerId="ADAL" clId="{F4C2286D-0DBE-4644-A538-34A6C903FB9C}" dt="2022-01-23T19:28:08.507" v="44612" actId="20577"/>
          <ac:spMkLst>
            <pc:docMk/>
            <pc:sldMk cId="208620765" sldId="1296"/>
            <ac:spMk id="2" creationId="{11CC1988-8A16-42B5-8051-697281E45C97}"/>
          </ac:spMkLst>
        </pc:spChg>
        <pc:spChg chg="mod">
          <ac:chgData name="Domonkos Márk" userId="5b754e74-2ec2-4aaf-b9f5-cf8f0656bdfa" providerId="ADAL" clId="{F4C2286D-0DBE-4644-A538-34A6C903FB9C}" dt="2022-01-23T19:28:04.166" v="44609"/>
          <ac:spMkLst>
            <pc:docMk/>
            <pc:sldMk cId="208620765" sldId="1296"/>
            <ac:spMk id="6" creationId="{3AC25B3A-051A-4213-BBE8-1A2938AFCA72}"/>
          </ac:spMkLst>
        </pc:spChg>
      </pc:sldChg>
      <pc:sldChg chg="modSp new mod">
        <pc:chgData name="Domonkos Márk" userId="5b754e74-2ec2-4aaf-b9f5-cf8f0656bdfa" providerId="ADAL" clId="{F4C2286D-0DBE-4644-A538-34A6C903FB9C}" dt="2022-01-23T19:28:41.562" v="44655" actId="5793"/>
        <pc:sldMkLst>
          <pc:docMk/>
          <pc:sldMk cId="3757915627" sldId="1297"/>
        </pc:sldMkLst>
        <pc:spChg chg="mod">
          <ac:chgData name="Domonkos Márk" userId="5b754e74-2ec2-4aaf-b9f5-cf8f0656bdfa" providerId="ADAL" clId="{F4C2286D-0DBE-4644-A538-34A6C903FB9C}" dt="2022-01-23T19:28:41.562" v="44655" actId="5793"/>
          <ac:spMkLst>
            <pc:docMk/>
            <pc:sldMk cId="3757915627" sldId="1297"/>
            <ac:spMk id="2" creationId="{A8A6D2AC-A7F9-4AAF-ADF2-A82F85662A0D}"/>
          </ac:spMkLst>
        </pc:spChg>
        <pc:spChg chg="mod">
          <ac:chgData name="Domonkos Márk" userId="5b754e74-2ec2-4aaf-b9f5-cf8f0656bdfa" providerId="ADAL" clId="{F4C2286D-0DBE-4644-A538-34A6C903FB9C}" dt="2022-01-23T19:28:22.036" v="44614"/>
          <ac:spMkLst>
            <pc:docMk/>
            <pc:sldMk cId="3757915627" sldId="1297"/>
            <ac:spMk id="6" creationId="{0EAE6F66-6B54-4207-9FB0-6A24733560F6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3T19:29:23.388" v="44669" actId="207"/>
        <pc:sldMkLst>
          <pc:docMk/>
          <pc:sldMk cId="426069034" sldId="1298"/>
        </pc:sldMkLst>
        <pc:spChg chg="del">
          <ac:chgData name="Domonkos Márk" userId="5b754e74-2ec2-4aaf-b9f5-cf8f0656bdfa" providerId="ADAL" clId="{F4C2286D-0DBE-4644-A538-34A6C903FB9C}" dt="2022-01-23T19:28:58.626" v="44658"/>
          <ac:spMkLst>
            <pc:docMk/>
            <pc:sldMk cId="426069034" sldId="1298"/>
            <ac:spMk id="2" creationId="{38A9E304-DF14-466D-9624-B16F7AD2B1ED}"/>
          </ac:spMkLst>
        </pc:spChg>
        <pc:spChg chg="mod">
          <ac:chgData name="Domonkos Márk" userId="5b754e74-2ec2-4aaf-b9f5-cf8f0656bdfa" providerId="ADAL" clId="{F4C2286D-0DBE-4644-A538-34A6C903FB9C}" dt="2022-01-23T19:28:55.487" v="44657"/>
          <ac:spMkLst>
            <pc:docMk/>
            <pc:sldMk cId="426069034" sldId="1298"/>
            <ac:spMk id="6" creationId="{B20ED5A8-6308-4B5B-8D95-36C95D9ED99C}"/>
          </ac:spMkLst>
        </pc:spChg>
        <pc:spChg chg="add mod">
          <ac:chgData name="Domonkos Márk" userId="5b754e74-2ec2-4aaf-b9f5-cf8f0656bdfa" providerId="ADAL" clId="{F4C2286D-0DBE-4644-A538-34A6C903FB9C}" dt="2022-01-23T19:29:23.388" v="44669" actId="207"/>
          <ac:spMkLst>
            <pc:docMk/>
            <pc:sldMk cId="426069034" sldId="1298"/>
            <ac:spMk id="9" creationId="{2F5D7E06-8877-4D95-9CFD-7212A3017F51}"/>
          </ac:spMkLst>
        </pc:spChg>
        <pc:picChg chg="add mod">
          <ac:chgData name="Domonkos Márk" userId="5b754e74-2ec2-4aaf-b9f5-cf8f0656bdfa" providerId="ADAL" clId="{F4C2286D-0DBE-4644-A538-34A6C903FB9C}" dt="2022-01-23T19:29:10.841" v="44664" actId="1076"/>
          <ac:picMkLst>
            <pc:docMk/>
            <pc:sldMk cId="426069034" sldId="1298"/>
            <ac:picMk id="7" creationId="{57CF52A4-EB5D-48A3-9D3C-4BDE0E40C30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30:04.488" v="44681" actId="1076"/>
        <pc:sldMkLst>
          <pc:docMk/>
          <pc:sldMk cId="1245194699" sldId="1299"/>
        </pc:sldMkLst>
        <pc:spChg chg="del">
          <ac:chgData name="Domonkos Márk" userId="5b754e74-2ec2-4aaf-b9f5-cf8f0656bdfa" providerId="ADAL" clId="{F4C2286D-0DBE-4644-A538-34A6C903FB9C}" dt="2022-01-23T19:29:38.611" v="44672"/>
          <ac:spMkLst>
            <pc:docMk/>
            <pc:sldMk cId="1245194699" sldId="1299"/>
            <ac:spMk id="2" creationId="{8C499388-A3D9-438C-AC47-D38F137C26DA}"/>
          </ac:spMkLst>
        </pc:spChg>
        <pc:spChg chg="mod">
          <ac:chgData name="Domonkos Márk" userId="5b754e74-2ec2-4aaf-b9f5-cf8f0656bdfa" providerId="ADAL" clId="{F4C2286D-0DBE-4644-A538-34A6C903FB9C}" dt="2022-01-23T19:29:35.769" v="44671"/>
          <ac:spMkLst>
            <pc:docMk/>
            <pc:sldMk cId="1245194699" sldId="1299"/>
            <ac:spMk id="6" creationId="{B441707D-8F39-424F-90C3-8F414E26C92A}"/>
          </ac:spMkLst>
        </pc:spChg>
        <pc:spChg chg="add mod">
          <ac:chgData name="Domonkos Márk" userId="5b754e74-2ec2-4aaf-b9f5-cf8f0656bdfa" providerId="ADAL" clId="{F4C2286D-0DBE-4644-A538-34A6C903FB9C}" dt="2022-01-23T19:30:04.488" v="44681" actId="1076"/>
          <ac:spMkLst>
            <pc:docMk/>
            <pc:sldMk cId="1245194699" sldId="1299"/>
            <ac:spMk id="9" creationId="{942E3EBD-6426-42E3-B6A9-D7AA91BA86E4}"/>
          </ac:spMkLst>
        </pc:spChg>
        <pc:picChg chg="add mod">
          <ac:chgData name="Domonkos Márk" userId="5b754e74-2ec2-4aaf-b9f5-cf8f0656bdfa" providerId="ADAL" clId="{F4C2286D-0DBE-4644-A538-34A6C903FB9C}" dt="2022-01-23T19:29:43.217" v="44674" actId="14100"/>
          <ac:picMkLst>
            <pc:docMk/>
            <pc:sldMk cId="1245194699" sldId="1299"/>
            <ac:picMk id="7" creationId="{779EF7C1-16F4-4DC1-B879-1370D23B1425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30:30.470" v="44688" actId="1076"/>
        <pc:sldMkLst>
          <pc:docMk/>
          <pc:sldMk cId="3775198349" sldId="1300"/>
        </pc:sldMkLst>
        <pc:spChg chg="del">
          <ac:chgData name="Domonkos Márk" userId="5b754e74-2ec2-4aaf-b9f5-cf8f0656bdfa" providerId="ADAL" clId="{F4C2286D-0DBE-4644-A538-34A6C903FB9C}" dt="2022-01-23T19:30:18.881" v="44684"/>
          <ac:spMkLst>
            <pc:docMk/>
            <pc:sldMk cId="3775198349" sldId="1300"/>
            <ac:spMk id="2" creationId="{248FE749-638E-4C35-AA63-4233C4EA59DB}"/>
          </ac:spMkLst>
        </pc:spChg>
        <pc:spChg chg="mod">
          <ac:chgData name="Domonkos Márk" userId="5b754e74-2ec2-4aaf-b9f5-cf8f0656bdfa" providerId="ADAL" clId="{F4C2286D-0DBE-4644-A538-34A6C903FB9C}" dt="2022-01-23T19:30:16.081" v="44683"/>
          <ac:spMkLst>
            <pc:docMk/>
            <pc:sldMk cId="3775198349" sldId="1300"/>
            <ac:spMk id="6" creationId="{40CF6FA5-B509-4136-A237-68272CD98A18}"/>
          </ac:spMkLst>
        </pc:spChg>
        <pc:picChg chg="add mod">
          <ac:chgData name="Domonkos Márk" userId="5b754e74-2ec2-4aaf-b9f5-cf8f0656bdfa" providerId="ADAL" clId="{F4C2286D-0DBE-4644-A538-34A6C903FB9C}" dt="2022-01-23T19:30:30.470" v="44688" actId="1076"/>
          <ac:picMkLst>
            <pc:docMk/>
            <pc:sldMk cId="3775198349" sldId="1300"/>
            <ac:picMk id="7" creationId="{B1288137-6E8B-42F8-9806-A1F4AD1CA7C2}"/>
          </ac:picMkLst>
        </pc:picChg>
      </pc:sldChg>
      <pc:sldChg chg="modSp new mod">
        <pc:chgData name="Domonkos Márk" userId="5b754e74-2ec2-4aaf-b9f5-cf8f0656bdfa" providerId="ADAL" clId="{F4C2286D-0DBE-4644-A538-34A6C903FB9C}" dt="2022-01-23T19:30:48.433" v="44694" actId="20577"/>
        <pc:sldMkLst>
          <pc:docMk/>
          <pc:sldMk cId="2296920127" sldId="1301"/>
        </pc:sldMkLst>
        <pc:spChg chg="mod">
          <ac:chgData name="Domonkos Márk" userId="5b754e74-2ec2-4aaf-b9f5-cf8f0656bdfa" providerId="ADAL" clId="{F4C2286D-0DBE-4644-A538-34A6C903FB9C}" dt="2022-01-23T19:30:48.433" v="44694" actId="20577"/>
          <ac:spMkLst>
            <pc:docMk/>
            <pc:sldMk cId="2296920127" sldId="1301"/>
            <ac:spMk id="2" creationId="{9AB6D573-6D42-42D4-BC39-1A6E19FA3A05}"/>
          </ac:spMkLst>
        </pc:spChg>
        <pc:spChg chg="mod">
          <ac:chgData name="Domonkos Márk" userId="5b754e74-2ec2-4aaf-b9f5-cf8f0656bdfa" providerId="ADAL" clId="{F4C2286D-0DBE-4644-A538-34A6C903FB9C}" dt="2022-01-23T19:30:43.176" v="44690"/>
          <ac:spMkLst>
            <pc:docMk/>
            <pc:sldMk cId="2296920127" sldId="1301"/>
            <ac:spMk id="6" creationId="{52578D30-6571-439A-8F48-9F7205080385}"/>
          </ac:spMkLst>
        </pc:spChg>
      </pc:sldChg>
      <pc:sldChg chg="addSp modSp new mod">
        <pc:chgData name="Domonkos Márk" userId="5b754e74-2ec2-4aaf-b9f5-cf8f0656bdfa" providerId="ADAL" clId="{F4C2286D-0DBE-4644-A538-34A6C903FB9C}" dt="2022-01-23T19:31:14.153" v="44703" actId="1076"/>
        <pc:sldMkLst>
          <pc:docMk/>
          <pc:sldMk cId="3450876138" sldId="1302"/>
        </pc:sldMkLst>
        <pc:spChg chg="mod">
          <ac:chgData name="Domonkos Márk" userId="5b754e74-2ec2-4aaf-b9f5-cf8f0656bdfa" providerId="ADAL" clId="{F4C2286D-0DBE-4644-A538-34A6C903FB9C}" dt="2022-01-23T19:31:08.714" v="44701" actId="27636"/>
          <ac:spMkLst>
            <pc:docMk/>
            <pc:sldMk cId="3450876138" sldId="1302"/>
            <ac:spMk id="2" creationId="{1B068BA2-CB59-419A-B7A6-40CE0020B744}"/>
          </ac:spMkLst>
        </pc:spChg>
        <pc:spChg chg="mod">
          <ac:chgData name="Domonkos Márk" userId="5b754e74-2ec2-4aaf-b9f5-cf8f0656bdfa" providerId="ADAL" clId="{F4C2286D-0DBE-4644-A538-34A6C903FB9C}" dt="2022-01-23T19:30:58.933" v="44696"/>
          <ac:spMkLst>
            <pc:docMk/>
            <pc:sldMk cId="3450876138" sldId="1302"/>
            <ac:spMk id="6" creationId="{D116678A-5D7D-483A-9924-3FF03C72BB75}"/>
          </ac:spMkLst>
        </pc:spChg>
        <pc:spChg chg="add mod">
          <ac:chgData name="Domonkos Márk" userId="5b754e74-2ec2-4aaf-b9f5-cf8f0656bdfa" providerId="ADAL" clId="{F4C2286D-0DBE-4644-A538-34A6C903FB9C}" dt="2022-01-23T19:31:14.153" v="44703" actId="1076"/>
          <ac:spMkLst>
            <pc:docMk/>
            <pc:sldMk cId="3450876138" sldId="1302"/>
            <ac:spMk id="7" creationId="{F9D88F96-2A36-42E3-A9AD-B4BCB6474AD4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3T19:33:24.530" v="44774" actId="1076"/>
        <pc:sldMkLst>
          <pc:docMk/>
          <pc:sldMk cId="2594765692" sldId="1303"/>
        </pc:sldMkLst>
        <pc:spChg chg="del">
          <ac:chgData name="Domonkos Márk" userId="5b754e74-2ec2-4aaf-b9f5-cf8f0656bdfa" providerId="ADAL" clId="{F4C2286D-0DBE-4644-A538-34A6C903FB9C}" dt="2022-01-23T19:32:43.954" v="44761" actId="478"/>
          <ac:spMkLst>
            <pc:docMk/>
            <pc:sldMk cId="2594765692" sldId="1303"/>
            <ac:spMk id="2" creationId="{D99EC7C7-FAB3-4BEF-B13D-3150045D1F03}"/>
          </ac:spMkLst>
        </pc:spChg>
        <pc:spChg chg="mod">
          <ac:chgData name="Domonkos Márk" userId="5b754e74-2ec2-4aaf-b9f5-cf8f0656bdfa" providerId="ADAL" clId="{F4C2286D-0DBE-4644-A538-34A6C903FB9C}" dt="2022-01-23T19:32:25.804" v="44757"/>
          <ac:spMkLst>
            <pc:docMk/>
            <pc:sldMk cId="2594765692" sldId="1303"/>
            <ac:spMk id="6" creationId="{BF5B4A3E-3E5F-48C8-8FF7-8D6BD3A5BF1C}"/>
          </ac:spMkLst>
        </pc:spChg>
        <pc:spChg chg="add mod">
          <ac:chgData name="Domonkos Márk" userId="5b754e74-2ec2-4aaf-b9f5-cf8f0656bdfa" providerId="ADAL" clId="{F4C2286D-0DBE-4644-A538-34A6C903FB9C}" dt="2022-01-23T19:32:49.061" v="44763" actId="1076"/>
          <ac:spMkLst>
            <pc:docMk/>
            <pc:sldMk cId="2594765692" sldId="1303"/>
            <ac:spMk id="11" creationId="{FCEEBD1D-099B-45EC-A3F9-3BC02D8AF4FB}"/>
          </ac:spMkLst>
        </pc:spChg>
        <pc:spChg chg="add mod">
          <ac:chgData name="Domonkos Márk" userId="5b754e74-2ec2-4aaf-b9f5-cf8f0656bdfa" providerId="ADAL" clId="{F4C2286D-0DBE-4644-A538-34A6C903FB9C}" dt="2022-01-23T19:32:54.048" v="44765" actId="1076"/>
          <ac:spMkLst>
            <pc:docMk/>
            <pc:sldMk cId="2594765692" sldId="1303"/>
            <ac:spMk id="12" creationId="{3E19B9EE-519F-4783-AD80-D5EE8C261579}"/>
          </ac:spMkLst>
        </pc:spChg>
        <pc:spChg chg="add mod">
          <ac:chgData name="Domonkos Márk" userId="5b754e74-2ec2-4aaf-b9f5-cf8f0656bdfa" providerId="ADAL" clId="{F4C2286D-0DBE-4644-A538-34A6C903FB9C}" dt="2022-01-23T19:33:24.530" v="44774" actId="1076"/>
          <ac:spMkLst>
            <pc:docMk/>
            <pc:sldMk cId="2594765692" sldId="1303"/>
            <ac:spMk id="13" creationId="{0F249075-C44A-45F4-A4D9-59EB4AC61EBE}"/>
          </ac:spMkLst>
        </pc:spChg>
        <pc:spChg chg="add mod">
          <ac:chgData name="Domonkos Márk" userId="5b754e74-2ec2-4aaf-b9f5-cf8f0656bdfa" providerId="ADAL" clId="{F4C2286D-0DBE-4644-A538-34A6C903FB9C}" dt="2022-01-23T19:33:13.689" v="44771" actId="1076"/>
          <ac:spMkLst>
            <pc:docMk/>
            <pc:sldMk cId="2594765692" sldId="1303"/>
            <ac:spMk id="14" creationId="{59D586A3-189F-47DA-B94F-96E50884CC2B}"/>
          </ac:spMkLst>
        </pc:spChg>
        <pc:picChg chg="add mod">
          <ac:chgData name="Domonkos Márk" userId="5b754e74-2ec2-4aaf-b9f5-cf8f0656bdfa" providerId="ADAL" clId="{F4C2286D-0DBE-4644-A538-34A6C903FB9C}" dt="2022-01-23T19:32:46.079" v="44762" actId="1076"/>
          <ac:picMkLst>
            <pc:docMk/>
            <pc:sldMk cId="2594765692" sldId="1303"/>
            <ac:picMk id="7" creationId="{92060DBB-8F6D-4230-AD24-54CF46A0C0B9}"/>
          </ac:picMkLst>
        </pc:picChg>
        <pc:picChg chg="add mod">
          <ac:chgData name="Domonkos Márk" userId="5b754e74-2ec2-4aaf-b9f5-cf8f0656bdfa" providerId="ADAL" clId="{F4C2286D-0DBE-4644-A538-34A6C903FB9C}" dt="2022-01-23T19:32:50.694" v="44764" actId="1076"/>
          <ac:picMkLst>
            <pc:docMk/>
            <pc:sldMk cId="2594765692" sldId="1303"/>
            <ac:picMk id="8" creationId="{8DAB1E44-2DBB-404D-9190-191491E04C0C}"/>
          </ac:picMkLst>
        </pc:picChg>
        <pc:picChg chg="add mod">
          <ac:chgData name="Domonkos Márk" userId="5b754e74-2ec2-4aaf-b9f5-cf8f0656bdfa" providerId="ADAL" clId="{F4C2286D-0DBE-4644-A538-34A6C903FB9C}" dt="2022-01-23T19:33:21.868" v="44773" actId="1076"/>
          <ac:picMkLst>
            <pc:docMk/>
            <pc:sldMk cId="2594765692" sldId="1303"/>
            <ac:picMk id="9" creationId="{390DFC69-0386-4350-B265-9A4A43BDF586}"/>
          </ac:picMkLst>
        </pc:picChg>
        <pc:picChg chg="add mod">
          <ac:chgData name="Domonkos Márk" userId="5b754e74-2ec2-4aaf-b9f5-cf8f0656bdfa" providerId="ADAL" clId="{F4C2286D-0DBE-4644-A538-34A6C903FB9C}" dt="2022-01-23T19:33:07.437" v="44769" actId="1076"/>
          <ac:picMkLst>
            <pc:docMk/>
            <pc:sldMk cId="2594765692" sldId="1303"/>
            <ac:picMk id="10" creationId="{7814862D-8491-4741-B965-6A4EC74FD29B}"/>
          </ac:picMkLst>
        </pc:picChg>
      </pc:sldChg>
      <pc:sldChg chg="modSp new mod">
        <pc:chgData name="Domonkos Márk" userId="5b754e74-2ec2-4aaf-b9f5-cf8f0656bdfa" providerId="ADAL" clId="{F4C2286D-0DBE-4644-A538-34A6C903FB9C}" dt="2022-01-23T19:31:45.543" v="44756" actId="20577"/>
        <pc:sldMkLst>
          <pc:docMk/>
          <pc:sldMk cId="953691107" sldId="1304"/>
        </pc:sldMkLst>
        <pc:spChg chg="mod">
          <ac:chgData name="Domonkos Márk" userId="5b754e74-2ec2-4aaf-b9f5-cf8f0656bdfa" providerId="ADAL" clId="{F4C2286D-0DBE-4644-A538-34A6C903FB9C}" dt="2022-01-23T19:31:45.543" v="44756" actId="20577"/>
          <ac:spMkLst>
            <pc:docMk/>
            <pc:sldMk cId="953691107" sldId="1304"/>
            <ac:spMk id="2" creationId="{BCF45D0B-7EEB-47BE-8353-3063FFF19E6C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23T19:34:13.599" v="44788" actId="1076"/>
        <pc:sldMkLst>
          <pc:docMk/>
          <pc:sldMk cId="4109070421" sldId="1305"/>
        </pc:sldMkLst>
        <pc:spChg chg="del">
          <ac:chgData name="Domonkos Márk" userId="5b754e74-2ec2-4aaf-b9f5-cf8f0656bdfa" providerId="ADAL" clId="{F4C2286D-0DBE-4644-A538-34A6C903FB9C}" dt="2022-01-23T19:33:48.339" v="44778" actId="478"/>
          <ac:spMkLst>
            <pc:docMk/>
            <pc:sldMk cId="4109070421" sldId="1305"/>
            <ac:spMk id="2" creationId="{3D37D543-DA41-4D87-969D-63D6D5F7AE0C}"/>
          </ac:spMkLst>
        </pc:spChg>
        <pc:spChg chg="mod">
          <ac:chgData name="Domonkos Márk" userId="5b754e74-2ec2-4aaf-b9f5-cf8f0656bdfa" providerId="ADAL" clId="{F4C2286D-0DBE-4644-A538-34A6C903FB9C}" dt="2022-01-23T19:33:35.648" v="44775"/>
          <ac:spMkLst>
            <pc:docMk/>
            <pc:sldMk cId="4109070421" sldId="1305"/>
            <ac:spMk id="6" creationId="{A59BE6BE-8989-460A-858C-593D329B436F}"/>
          </ac:spMkLst>
        </pc:spChg>
        <pc:picChg chg="add mod">
          <ac:chgData name="Domonkos Márk" userId="5b754e74-2ec2-4aaf-b9f5-cf8f0656bdfa" providerId="ADAL" clId="{F4C2286D-0DBE-4644-A538-34A6C903FB9C}" dt="2022-01-23T19:33:44.088" v="44777" actId="14100"/>
          <ac:picMkLst>
            <pc:docMk/>
            <pc:sldMk cId="4109070421" sldId="1305"/>
            <ac:picMk id="7" creationId="{05D2C099-FD22-4646-A7E4-D73FD128E7B3}"/>
          </ac:picMkLst>
        </pc:picChg>
        <pc:picChg chg="add mod ord">
          <ac:chgData name="Domonkos Márk" userId="5b754e74-2ec2-4aaf-b9f5-cf8f0656bdfa" providerId="ADAL" clId="{F4C2286D-0DBE-4644-A538-34A6C903FB9C}" dt="2022-01-23T19:34:01.808" v="44784" actId="1076"/>
          <ac:picMkLst>
            <pc:docMk/>
            <pc:sldMk cId="4109070421" sldId="1305"/>
            <ac:picMk id="8" creationId="{CAED75D9-3F0B-4386-B5A4-1DBA958E9811}"/>
          </ac:picMkLst>
        </pc:picChg>
        <pc:picChg chg="add mod">
          <ac:chgData name="Domonkos Márk" userId="5b754e74-2ec2-4aaf-b9f5-cf8f0656bdfa" providerId="ADAL" clId="{F4C2286D-0DBE-4644-A538-34A6C903FB9C}" dt="2022-01-23T19:33:53.164" v="44780" actId="1076"/>
          <ac:picMkLst>
            <pc:docMk/>
            <pc:sldMk cId="4109070421" sldId="1305"/>
            <ac:picMk id="9" creationId="{E4BAAD49-5831-4FAA-90D9-CB9E6A759F14}"/>
          </ac:picMkLst>
        </pc:picChg>
        <pc:picChg chg="add mod">
          <ac:chgData name="Domonkos Márk" userId="5b754e74-2ec2-4aaf-b9f5-cf8f0656bdfa" providerId="ADAL" clId="{F4C2286D-0DBE-4644-A538-34A6C903FB9C}" dt="2022-01-23T19:34:13.599" v="44788" actId="1076"/>
          <ac:picMkLst>
            <pc:docMk/>
            <pc:sldMk cId="4109070421" sldId="1305"/>
            <ac:picMk id="10" creationId="{428BFA8E-991A-4053-BF52-159EE9E272D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35:55.511" v="44822" actId="1076"/>
        <pc:sldMkLst>
          <pc:docMk/>
          <pc:sldMk cId="2239433256" sldId="1306"/>
        </pc:sldMkLst>
        <pc:spChg chg="del">
          <ac:chgData name="Domonkos Márk" userId="5b754e74-2ec2-4aaf-b9f5-cf8f0656bdfa" providerId="ADAL" clId="{F4C2286D-0DBE-4644-A538-34A6C903FB9C}" dt="2022-01-23T19:34:44.019" v="44793" actId="478"/>
          <ac:spMkLst>
            <pc:docMk/>
            <pc:sldMk cId="2239433256" sldId="1306"/>
            <ac:spMk id="2" creationId="{FA1F440A-1285-4220-A658-13EEA44A6C0A}"/>
          </ac:spMkLst>
        </pc:spChg>
        <pc:spChg chg="mod">
          <ac:chgData name="Domonkos Márk" userId="5b754e74-2ec2-4aaf-b9f5-cf8f0656bdfa" providerId="ADAL" clId="{F4C2286D-0DBE-4644-A538-34A6C903FB9C}" dt="2022-01-23T19:34:41.518" v="44792"/>
          <ac:spMkLst>
            <pc:docMk/>
            <pc:sldMk cId="2239433256" sldId="1306"/>
            <ac:spMk id="6" creationId="{AAB47B27-1451-4A76-B33F-C872FD1E5F18}"/>
          </ac:spMkLst>
        </pc:spChg>
        <pc:spChg chg="add mod">
          <ac:chgData name="Domonkos Márk" userId="5b754e74-2ec2-4aaf-b9f5-cf8f0656bdfa" providerId="ADAL" clId="{F4C2286D-0DBE-4644-A538-34A6C903FB9C}" dt="2022-01-23T19:34:58.073" v="44800" actId="1076"/>
          <ac:spMkLst>
            <pc:docMk/>
            <pc:sldMk cId="2239433256" sldId="1306"/>
            <ac:spMk id="10" creationId="{B91B6C8A-4382-4CF5-A74E-A6A752BDE4FE}"/>
          </ac:spMkLst>
        </pc:spChg>
        <pc:spChg chg="add mod">
          <ac:chgData name="Domonkos Márk" userId="5b754e74-2ec2-4aaf-b9f5-cf8f0656bdfa" providerId="ADAL" clId="{F4C2286D-0DBE-4644-A538-34A6C903FB9C}" dt="2022-01-23T19:35:02.504" v="44802" actId="1076"/>
          <ac:spMkLst>
            <pc:docMk/>
            <pc:sldMk cId="2239433256" sldId="1306"/>
            <ac:spMk id="11" creationId="{5EE1F3AA-59BE-43CA-BC03-2EC3264F9CE5}"/>
          </ac:spMkLst>
        </pc:spChg>
        <pc:spChg chg="add mod">
          <ac:chgData name="Domonkos Márk" userId="5b754e74-2ec2-4aaf-b9f5-cf8f0656bdfa" providerId="ADAL" clId="{F4C2286D-0DBE-4644-A538-34A6C903FB9C}" dt="2022-01-23T19:35:11.704" v="44807" actId="1076"/>
          <ac:spMkLst>
            <pc:docMk/>
            <pc:sldMk cId="2239433256" sldId="1306"/>
            <ac:spMk id="12" creationId="{810CA16F-61A0-4F4F-9AD3-2365F9C7D9A9}"/>
          </ac:spMkLst>
        </pc:spChg>
        <pc:spChg chg="add mod">
          <ac:chgData name="Domonkos Márk" userId="5b754e74-2ec2-4aaf-b9f5-cf8f0656bdfa" providerId="ADAL" clId="{F4C2286D-0DBE-4644-A538-34A6C903FB9C}" dt="2022-01-23T19:35:34.788" v="44814" actId="1076"/>
          <ac:spMkLst>
            <pc:docMk/>
            <pc:sldMk cId="2239433256" sldId="1306"/>
            <ac:spMk id="13" creationId="{D9B41149-38DA-4ED2-9825-60DDCFBB015C}"/>
          </ac:spMkLst>
        </pc:spChg>
        <pc:spChg chg="add mod">
          <ac:chgData name="Domonkos Márk" userId="5b754e74-2ec2-4aaf-b9f5-cf8f0656bdfa" providerId="ADAL" clId="{F4C2286D-0DBE-4644-A538-34A6C903FB9C}" dt="2022-01-23T19:35:55.511" v="44822" actId="1076"/>
          <ac:spMkLst>
            <pc:docMk/>
            <pc:sldMk cId="2239433256" sldId="1306"/>
            <ac:spMk id="14" creationId="{C40C3B4A-2ACF-450B-9C3F-273BB2FF449B}"/>
          </ac:spMkLst>
        </pc:spChg>
        <pc:spChg chg="add mod">
          <ac:chgData name="Domonkos Márk" userId="5b754e74-2ec2-4aaf-b9f5-cf8f0656bdfa" providerId="ADAL" clId="{F4C2286D-0DBE-4644-A538-34A6C903FB9C}" dt="2022-01-23T19:35:42.284" v="44817" actId="1076"/>
          <ac:spMkLst>
            <pc:docMk/>
            <pc:sldMk cId="2239433256" sldId="1306"/>
            <ac:spMk id="16" creationId="{97A51C40-C0D9-414E-AE0C-E79BBC380D59}"/>
          </ac:spMkLst>
        </pc:spChg>
        <pc:picChg chg="add mod">
          <ac:chgData name="Domonkos Márk" userId="5b754e74-2ec2-4aaf-b9f5-cf8f0656bdfa" providerId="ADAL" clId="{F4C2286D-0DBE-4644-A538-34A6C903FB9C}" dt="2022-01-23T19:34:45.815" v="44794" actId="1076"/>
          <ac:picMkLst>
            <pc:docMk/>
            <pc:sldMk cId="2239433256" sldId="1306"/>
            <ac:picMk id="7" creationId="{2C6B3369-2722-4427-9636-612008B645D5}"/>
          </ac:picMkLst>
        </pc:picChg>
        <pc:picChg chg="add mod">
          <ac:chgData name="Domonkos Márk" userId="5b754e74-2ec2-4aaf-b9f5-cf8f0656bdfa" providerId="ADAL" clId="{F4C2286D-0DBE-4644-A538-34A6C903FB9C}" dt="2022-01-23T19:35:12.751" v="44808" actId="1076"/>
          <ac:picMkLst>
            <pc:docMk/>
            <pc:sldMk cId="2239433256" sldId="1306"/>
            <ac:picMk id="8" creationId="{50831A15-552E-4515-9535-59CE48577F3D}"/>
          </ac:picMkLst>
        </pc:picChg>
        <pc:picChg chg="add mod">
          <ac:chgData name="Domonkos Márk" userId="5b754e74-2ec2-4aaf-b9f5-cf8f0656bdfa" providerId="ADAL" clId="{F4C2286D-0DBE-4644-A538-34A6C903FB9C}" dt="2022-01-23T19:34:49.312" v="44795" actId="1076"/>
          <ac:picMkLst>
            <pc:docMk/>
            <pc:sldMk cId="2239433256" sldId="1306"/>
            <ac:picMk id="9" creationId="{C2221392-5436-4FCF-A86F-F1F3F7556998}"/>
          </ac:picMkLst>
        </pc:picChg>
        <pc:picChg chg="add mod">
          <ac:chgData name="Domonkos Márk" userId="5b754e74-2ec2-4aaf-b9f5-cf8f0656bdfa" providerId="ADAL" clId="{F4C2286D-0DBE-4644-A538-34A6C903FB9C}" dt="2022-01-23T19:35:16.535" v="44810" actId="1076"/>
          <ac:picMkLst>
            <pc:docMk/>
            <pc:sldMk cId="2239433256" sldId="1306"/>
            <ac:picMk id="15" creationId="{0845C167-57C3-4633-85EB-DF9835842FF8}"/>
          </ac:picMkLst>
        </pc:picChg>
        <pc:picChg chg="add mod">
          <ac:chgData name="Domonkos Márk" userId="5b754e74-2ec2-4aaf-b9f5-cf8f0656bdfa" providerId="ADAL" clId="{F4C2286D-0DBE-4644-A538-34A6C903FB9C}" dt="2022-01-23T19:35:13.848" v="44809" actId="1076"/>
          <ac:picMkLst>
            <pc:docMk/>
            <pc:sldMk cId="2239433256" sldId="1306"/>
            <ac:picMk id="17" creationId="{3381B363-22D8-438A-86D8-72E1A626D943}"/>
          </ac:picMkLst>
        </pc:picChg>
        <pc:picChg chg="add mod">
          <ac:chgData name="Domonkos Márk" userId="5b754e74-2ec2-4aaf-b9f5-cf8f0656bdfa" providerId="ADAL" clId="{F4C2286D-0DBE-4644-A538-34A6C903FB9C}" dt="2022-01-23T19:35:52.600" v="44821" actId="1076"/>
          <ac:picMkLst>
            <pc:docMk/>
            <pc:sldMk cId="2239433256" sldId="1306"/>
            <ac:picMk id="18" creationId="{A752D959-E51D-4849-BC92-86CE8A4DA48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37:24.665" v="44825"/>
        <pc:sldMkLst>
          <pc:docMk/>
          <pc:sldMk cId="3677632770" sldId="1307"/>
        </pc:sldMkLst>
        <pc:spChg chg="del">
          <ac:chgData name="Domonkos Márk" userId="5b754e74-2ec2-4aaf-b9f5-cf8f0656bdfa" providerId="ADAL" clId="{F4C2286D-0DBE-4644-A538-34A6C903FB9C}" dt="2022-01-23T19:37:10.811" v="44824"/>
          <ac:spMkLst>
            <pc:docMk/>
            <pc:sldMk cId="3677632770" sldId="1307"/>
            <ac:spMk id="2" creationId="{A90A7A92-94D6-4FC8-9BAB-67213DB467C3}"/>
          </ac:spMkLst>
        </pc:spChg>
        <pc:spChg chg="mod">
          <ac:chgData name="Domonkos Márk" userId="5b754e74-2ec2-4aaf-b9f5-cf8f0656bdfa" providerId="ADAL" clId="{F4C2286D-0DBE-4644-A538-34A6C903FB9C}" dt="2022-01-23T19:37:24.665" v="44825"/>
          <ac:spMkLst>
            <pc:docMk/>
            <pc:sldMk cId="3677632770" sldId="1307"/>
            <ac:spMk id="6" creationId="{629AB763-721B-4620-B983-F920C50DF926}"/>
          </ac:spMkLst>
        </pc:spChg>
        <pc:picChg chg="add mod">
          <ac:chgData name="Domonkos Márk" userId="5b754e74-2ec2-4aaf-b9f5-cf8f0656bdfa" providerId="ADAL" clId="{F4C2286D-0DBE-4644-A538-34A6C903FB9C}" dt="2022-01-23T19:37:10.811" v="44824"/>
          <ac:picMkLst>
            <pc:docMk/>
            <pc:sldMk cId="3677632770" sldId="1307"/>
            <ac:picMk id="8" creationId="{7346A6FE-1750-474C-AAFD-597BE345C07E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19:38:34.943" v="44840" actId="1076"/>
        <pc:sldMkLst>
          <pc:docMk/>
          <pc:sldMk cId="594955988" sldId="1308"/>
        </pc:sldMkLst>
        <pc:spChg chg="del">
          <ac:chgData name="Domonkos Márk" userId="5b754e74-2ec2-4aaf-b9f5-cf8f0656bdfa" providerId="ADAL" clId="{F4C2286D-0DBE-4644-A538-34A6C903FB9C}" dt="2022-01-23T19:37:53.959" v="44829" actId="478"/>
          <ac:spMkLst>
            <pc:docMk/>
            <pc:sldMk cId="594955988" sldId="1308"/>
            <ac:spMk id="2" creationId="{62EDAD5A-9909-43F7-8939-CC6E29363770}"/>
          </ac:spMkLst>
        </pc:spChg>
        <pc:spChg chg="mod">
          <ac:chgData name="Domonkos Márk" userId="5b754e74-2ec2-4aaf-b9f5-cf8f0656bdfa" providerId="ADAL" clId="{F4C2286D-0DBE-4644-A538-34A6C903FB9C}" dt="2022-01-23T19:37:42.599" v="44827"/>
          <ac:spMkLst>
            <pc:docMk/>
            <pc:sldMk cId="594955988" sldId="1308"/>
            <ac:spMk id="6" creationId="{082BCDEB-B9DD-4AE4-ABB3-F288A82A59FB}"/>
          </ac:spMkLst>
        </pc:spChg>
        <pc:spChg chg="add mod">
          <ac:chgData name="Domonkos Márk" userId="5b754e74-2ec2-4aaf-b9f5-cf8f0656bdfa" providerId="ADAL" clId="{F4C2286D-0DBE-4644-A538-34A6C903FB9C}" dt="2022-01-23T19:38:02.721" v="44834" actId="1076"/>
          <ac:spMkLst>
            <pc:docMk/>
            <pc:sldMk cId="594955988" sldId="1308"/>
            <ac:spMk id="9" creationId="{A0F6E86D-A30B-4BFE-81A0-0B7F63643844}"/>
          </ac:spMkLst>
        </pc:spChg>
        <pc:spChg chg="add mod">
          <ac:chgData name="Domonkos Márk" userId="5b754e74-2ec2-4aaf-b9f5-cf8f0656bdfa" providerId="ADAL" clId="{F4C2286D-0DBE-4644-A538-34A6C903FB9C}" dt="2022-01-23T19:38:34.943" v="44840" actId="1076"/>
          <ac:spMkLst>
            <pc:docMk/>
            <pc:sldMk cId="594955988" sldId="1308"/>
            <ac:spMk id="11" creationId="{AF7E782B-EC8F-4AC6-ACE6-AF5A32FF2451}"/>
          </ac:spMkLst>
        </pc:spChg>
        <pc:picChg chg="add mod">
          <ac:chgData name="Domonkos Márk" userId="5b754e74-2ec2-4aaf-b9f5-cf8f0656bdfa" providerId="ADAL" clId="{F4C2286D-0DBE-4644-A538-34A6C903FB9C}" dt="2022-01-23T19:38:19.863" v="44837" actId="14100"/>
          <ac:picMkLst>
            <pc:docMk/>
            <pc:sldMk cId="594955988" sldId="1308"/>
            <ac:picMk id="7" creationId="{3DB39551-965B-4701-9D36-B5FDF4E51CAB}"/>
          </ac:picMkLst>
        </pc:picChg>
        <pc:picChg chg="add mod">
          <ac:chgData name="Domonkos Márk" userId="5b754e74-2ec2-4aaf-b9f5-cf8f0656bdfa" providerId="ADAL" clId="{F4C2286D-0DBE-4644-A538-34A6C903FB9C}" dt="2022-01-23T19:38:00.226" v="44833" actId="1076"/>
          <ac:picMkLst>
            <pc:docMk/>
            <pc:sldMk cId="594955988" sldId="1308"/>
            <ac:picMk id="8" creationId="{8321251C-57C0-4C7E-970E-80CC6EAB9F18}"/>
          </ac:picMkLst>
        </pc:picChg>
        <pc:picChg chg="add mod">
          <ac:chgData name="Domonkos Márk" userId="5b754e74-2ec2-4aaf-b9f5-cf8f0656bdfa" providerId="ADAL" clId="{F4C2286D-0DBE-4644-A538-34A6C903FB9C}" dt="2022-01-23T19:38:13.035" v="44835" actId="1076"/>
          <ac:picMkLst>
            <pc:docMk/>
            <pc:sldMk cId="594955988" sldId="1308"/>
            <ac:picMk id="10" creationId="{D9283F9F-2EEA-49E0-9FF3-E959EF2F932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39:36.631" v="44845"/>
        <pc:sldMkLst>
          <pc:docMk/>
          <pc:sldMk cId="3812619437" sldId="1309"/>
        </pc:sldMkLst>
        <pc:spChg chg="del">
          <ac:chgData name="Domonkos Márk" userId="5b754e74-2ec2-4aaf-b9f5-cf8f0656bdfa" providerId="ADAL" clId="{F4C2286D-0DBE-4644-A538-34A6C903FB9C}" dt="2022-01-23T19:38:57.547" v="44842"/>
          <ac:spMkLst>
            <pc:docMk/>
            <pc:sldMk cId="3812619437" sldId="1309"/>
            <ac:spMk id="2" creationId="{2A5CF4C2-E675-4BDF-84B2-DEBEF415E414}"/>
          </ac:spMkLst>
        </pc:spChg>
        <pc:spChg chg="mod">
          <ac:chgData name="Domonkos Márk" userId="5b754e74-2ec2-4aaf-b9f5-cf8f0656bdfa" providerId="ADAL" clId="{F4C2286D-0DBE-4644-A538-34A6C903FB9C}" dt="2022-01-23T19:39:36.631" v="44845"/>
          <ac:spMkLst>
            <pc:docMk/>
            <pc:sldMk cId="3812619437" sldId="1309"/>
            <ac:spMk id="6" creationId="{F153C928-6A63-4496-9CB7-E145BC8444C3}"/>
          </ac:spMkLst>
        </pc:spChg>
        <pc:spChg chg="add del mod">
          <ac:chgData name="Domonkos Márk" userId="5b754e74-2ec2-4aaf-b9f5-cf8f0656bdfa" providerId="ADAL" clId="{F4C2286D-0DBE-4644-A538-34A6C903FB9C}" dt="2022-01-23T19:39:26.923" v="44844"/>
          <ac:spMkLst>
            <pc:docMk/>
            <pc:sldMk cId="3812619437" sldId="1309"/>
            <ac:spMk id="10" creationId="{AC4724CA-452F-4678-BF74-40EF18915A41}"/>
          </ac:spMkLst>
        </pc:spChg>
        <pc:picChg chg="add del mod">
          <ac:chgData name="Domonkos Márk" userId="5b754e74-2ec2-4aaf-b9f5-cf8f0656bdfa" providerId="ADAL" clId="{F4C2286D-0DBE-4644-A538-34A6C903FB9C}" dt="2022-01-23T19:39:24.536" v="44843" actId="478"/>
          <ac:picMkLst>
            <pc:docMk/>
            <pc:sldMk cId="3812619437" sldId="1309"/>
            <ac:picMk id="8" creationId="{D85430C9-CB81-45A9-A567-222B3BEA1FF8}"/>
          </ac:picMkLst>
        </pc:picChg>
        <pc:picChg chg="add mod">
          <ac:chgData name="Domonkos Márk" userId="5b754e74-2ec2-4aaf-b9f5-cf8f0656bdfa" providerId="ADAL" clId="{F4C2286D-0DBE-4644-A538-34A6C903FB9C}" dt="2022-01-23T19:39:26.923" v="44844"/>
          <ac:picMkLst>
            <pc:docMk/>
            <pc:sldMk cId="3812619437" sldId="1309"/>
            <ac:picMk id="12" creationId="{F8FFF382-112F-45BB-A48E-B1288BBFB567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19:42:04.190" v="44887"/>
        <pc:sldMkLst>
          <pc:docMk/>
          <pc:sldMk cId="3727384245" sldId="1310"/>
        </pc:sldMkLst>
        <pc:spChg chg="del">
          <ac:chgData name="Domonkos Márk" userId="5b754e74-2ec2-4aaf-b9f5-cf8f0656bdfa" providerId="ADAL" clId="{F4C2286D-0DBE-4644-A538-34A6C903FB9C}" dt="2022-01-23T19:40:19.162" v="44851" actId="478"/>
          <ac:spMkLst>
            <pc:docMk/>
            <pc:sldMk cId="3727384245" sldId="1310"/>
            <ac:spMk id="2" creationId="{E8C73CD9-139F-4493-9480-2DA80CE1A76F}"/>
          </ac:spMkLst>
        </pc:spChg>
        <pc:spChg chg="mod">
          <ac:chgData name="Domonkos Márk" userId="5b754e74-2ec2-4aaf-b9f5-cf8f0656bdfa" providerId="ADAL" clId="{F4C2286D-0DBE-4644-A538-34A6C903FB9C}" dt="2022-01-23T19:42:04.190" v="44887"/>
          <ac:spMkLst>
            <pc:docMk/>
            <pc:sldMk cId="3727384245" sldId="1310"/>
            <ac:spMk id="6" creationId="{5B6D3325-D4C4-4B79-A07F-43D6803F6E7F}"/>
          </ac:spMkLst>
        </pc:spChg>
        <pc:spChg chg="add mod">
          <ac:chgData name="Domonkos Márk" userId="5b754e74-2ec2-4aaf-b9f5-cf8f0656bdfa" providerId="ADAL" clId="{F4C2286D-0DBE-4644-A538-34A6C903FB9C}" dt="2022-01-23T19:40:42.671" v="44858" actId="1076"/>
          <ac:spMkLst>
            <pc:docMk/>
            <pc:sldMk cId="3727384245" sldId="1310"/>
            <ac:spMk id="8" creationId="{FD6AC741-FFFC-43EA-B2D3-9D594DD424AC}"/>
          </ac:spMkLst>
        </pc:spChg>
        <pc:spChg chg="add mod">
          <ac:chgData name="Domonkos Márk" userId="5b754e74-2ec2-4aaf-b9f5-cf8f0656bdfa" providerId="ADAL" clId="{F4C2286D-0DBE-4644-A538-34A6C903FB9C}" dt="2022-01-23T19:41:57.746" v="44886" actId="1076"/>
          <ac:spMkLst>
            <pc:docMk/>
            <pc:sldMk cId="3727384245" sldId="1310"/>
            <ac:spMk id="11" creationId="{F05C0247-18E8-47C1-AAE2-915DB961DB57}"/>
          </ac:spMkLst>
        </pc:spChg>
        <pc:spChg chg="add mod">
          <ac:chgData name="Domonkos Márk" userId="5b754e74-2ec2-4aaf-b9f5-cf8f0656bdfa" providerId="ADAL" clId="{F4C2286D-0DBE-4644-A538-34A6C903FB9C}" dt="2022-01-23T19:40:27.429" v="44854" actId="14100"/>
          <ac:spMkLst>
            <pc:docMk/>
            <pc:sldMk cId="3727384245" sldId="1310"/>
            <ac:spMk id="12" creationId="{D7A1D3F8-3213-4AA6-8BFE-7336E83FFBBD}"/>
          </ac:spMkLst>
        </pc:spChg>
        <pc:spChg chg="add mod">
          <ac:chgData name="Domonkos Márk" userId="5b754e74-2ec2-4aaf-b9f5-cf8f0656bdfa" providerId="ADAL" clId="{F4C2286D-0DBE-4644-A538-34A6C903FB9C}" dt="2022-01-23T19:41:06.512" v="44869" actId="1076"/>
          <ac:spMkLst>
            <pc:docMk/>
            <pc:sldMk cId="3727384245" sldId="1310"/>
            <ac:spMk id="13" creationId="{9FC4E4A3-B62E-4C0D-97F5-08E3B24EBCC6}"/>
          </ac:spMkLst>
        </pc:spChg>
        <pc:spChg chg="add mod">
          <ac:chgData name="Domonkos Márk" userId="5b754e74-2ec2-4aaf-b9f5-cf8f0656bdfa" providerId="ADAL" clId="{F4C2286D-0DBE-4644-A538-34A6C903FB9C}" dt="2022-01-23T19:41:06.512" v="44869" actId="1076"/>
          <ac:spMkLst>
            <pc:docMk/>
            <pc:sldMk cId="3727384245" sldId="1310"/>
            <ac:spMk id="14" creationId="{F0991DE2-6A9A-48B8-AA1B-5AC119B16F69}"/>
          </ac:spMkLst>
        </pc:spChg>
        <pc:spChg chg="add mod">
          <ac:chgData name="Domonkos Márk" userId="5b754e74-2ec2-4aaf-b9f5-cf8f0656bdfa" providerId="ADAL" clId="{F4C2286D-0DBE-4644-A538-34A6C903FB9C}" dt="2022-01-23T19:41:32.739" v="44878" actId="1076"/>
          <ac:spMkLst>
            <pc:docMk/>
            <pc:sldMk cId="3727384245" sldId="1310"/>
            <ac:spMk id="15" creationId="{87E3F43C-A35B-40B2-BD1E-9CE09963386F}"/>
          </ac:spMkLst>
        </pc:spChg>
        <pc:picChg chg="add mod">
          <ac:chgData name="Domonkos Márk" userId="5b754e74-2ec2-4aaf-b9f5-cf8f0656bdfa" providerId="ADAL" clId="{F4C2286D-0DBE-4644-A538-34A6C903FB9C}" dt="2022-01-23T19:41:29.212" v="44877" actId="1076"/>
          <ac:picMkLst>
            <pc:docMk/>
            <pc:sldMk cId="3727384245" sldId="1310"/>
            <ac:picMk id="7" creationId="{F8C4041B-A0E6-4493-9BF2-1910F81905B0}"/>
          </ac:picMkLst>
        </pc:picChg>
        <pc:picChg chg="add mod">
          <ac:chgData name="Domonkos Márk" userId="5b754e74-2ec2-4aaf-b9f5-cf8f0656bdfa" providerId="ADAL" clId="{F4C2286D-0DBE-4644-A538-34A6C903FB9C}" dt="2022-01-23T19:40:12.087" v="44849" actId="1076"/>
          <ac:picMkLst>
            <pc:docMk/>
            <pc:sldMk cId="3727384245" sldId="1310"/>
            <ac:picMk id="9" creationId="{DB02D810-4FAF-4FE6-86D1-5207FE226DA4}"/>
          </ac:picMkLst>
        </pc:picChg>
        <pc:picChg chg="add mod">
          <ac:chgData name="Domonkos Márk" userId="5b754e74-2ec2-4aaf-b9f5-cf8f0656bdfa" providerId="ADAL" clId="{F4C2286D-0DBE-4644-A538-34A6C903FB9C}" dt="2022-01-23T19:40:20.752" v="44852" actId="1076"/>
          <ac:picMkLst>
            <pc:docMk/>
            <pc:sldMk cId="3727384245" sldId="1310"/>
            <ac:picMk id="10" creationId="{7A4AE81B-342B-4F05-B8F1-A3CE0F39729B}"/>
          </ac:picMkLst>
        </pc:picChg>
        <pc:picChg chg="add mod">
          <ac:chgData name="Domonkos Márk" userId="5b754e74-2ec2-4aaf-b9f5-cf8f0656bdfa" providerId="ADAL" clId="{F4C2286D-0DBE-4644-A538-34A6C903FB9C}" dt="2022-01-23T19:41:50.135" v="44882" actId="1076"/>
          <ac:picMkLst>
            <pc:docMk/>
            <pc:sldMk cId="3727384245" sldId="1310"/>
            <ac:picMk id="16" creationId="{585E7DB9-93FA-4FD4-AE89-2333D5675840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19:42:35.912" v="44897" actId="1076"/>
        <pc:sldMkLst>
          <pc:docMk/>
          <pc:sldMk cId="2981985009" sldId="1311"/>
        </pc:sldMkLst>
        <pc:spChg chg="mod">
          <ac:chgData name="Domonkos Márk" userId="5b754e74-2ec2-4aaf-b9f5-cf8f0656bdfa" providerId="ADAL" clId="{F4C2286D-0DBE-4644-A538-34A6C903FB9C}" dt="2022-01-23T19:42:24.778" v="44893" actId="14100"/>
          <ac:spMkLst>
            <pc:docMk/>
            <pc:sldMk cId="2981985009" sldId="1311"/>
            <ac:spMk id="2" creationId="{E0A55D32-AB4E-4D89-A67A-2BC5EDB32045}"/>
          </ac:spMkLst>
        </pc:spChg>
        <pc:spChg chg="mod">
          <ac:chgData name="Domonkos Márk" userId="5b754e74-2ec2-4aaf-b9f5-cf8f0656bdfa" providerId="ADAL" clId="{F4C2286D-0DBE-4644-A538-34A6C903FB9C}" dt="2022-01-23T19:42:15.101" v="44889"/>
          <ac:spMkLst>
            <pc:docMk/>
            <pc:sldMk cId="2981985009" sldId="1311"/>
            <ac:spMk id="6" creationId="{C6606FB5-0BBA-4F16-B09A-AA0B7A2F11FC}"/>
          </ac:spMkLst>
        </pc:spChg>
        <pc:picChg chg="add mod">
          <ac:chgData name="Domonkos Márk" userId="5b754e74-2ec2-4aaf-b9f5-cf8f0656bdfa" providerId="ADAL" clId="{F4C2286D-0DBE-4644-A538-34A6C903FB9C}" dt="2022-01-23T19:42:35.912" v="44897" actId="1076"/>
          <ac:picMkLst>
            <pc:docMk/>
            <pc:sldMk cId="2981985009" sldId="1311"/>
            <ac:picMk id="7" creationId="{E6BE2314-0A87-4D60-9C2C-0174D503EA4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45:43.671" v="44944" actId="1076"/>
        <pc:sldMkLst>
          <pc:docMk/>
          <pc:sldMk cId="3505080443" sldId="1312"/>
        </pc:sldMkLst>
        <pc:spChg chg="del">
          <ac:chgData name="Domonkos Márk" userId="5b754e74-2ec2-4aaf-b9f5-cf8f0656bdfa" providerId="ADAL" clId="{F4C2286D-0DBE-4644-A538-34A6C903FB9C}" dt="2022-01-23T19:43:38.982" v="44912" actId="478"/>
          <ac:spMkLst>
            <pc:docMk/>
            <pc:sldMk cId="3505080443" sldId="1312"/>
            <ac:spMk id="2" creationId="{EEDD8A68-8112-449C-A42D-F816460EFAD5}"/>
          </ac:spMkLst>
        </pc:spChg>
        <pc:spChg chg="mod">
          <ac:chgData name="Domonkos Márk" userId="5b754e74-2ec2-4aaf-b9f5-cf8f0656bdfa" providerId="ADAL" clId="{F4C2286D-0DBE-4644-A538-34A6C903FB9C}" dt="2022-01-23T19:42:50.458" v="44899"/>
          <ac:spMkLst>
            <pc:docMk/>
            <pc:sldMk cId="3505080443" sldId="1312"/>
            <ac:spMk id="6" creationId="{BE2CC0FC-CD29-4379-9EFD-5022F6DBFBD9}"/>
          </ac:spMkLst>
        </pc:spChg>
        <pc:spChg chg="add mod">
          <ac:chgData name="Domonkos Márk" userId="5b754e74-2ec2-4aaf-b9f5-cf8f0656bdfa" providerId="ADAL" clId="{F4C2286D-0DBE-4644-A538-34A6C903FB9C}" dt="2022-01-23T19:45:16.302" v="44936" actId="1076"/>
          <ac:spMkLst>
            <pc:docMk/>
            <pc:sldMk cId="3505080443" sldId="1312"/>
            <ac:spMk id="10" creationId="{E154BDAE-8061-4C43-96EF-A0549725FB91}"/>
          </ac:spMkLst>
        </pc:spChg>
        <pc:spChg chg="add mod">
          <ac:chgData name="Domonkos Márk" userId="5b754e74-2ec2-4aaf-b9f5-cf8f0656bdfa" providerId="ADAL" clId="{F4C2286D-0DBE-4644-A538-34A6C903FB9C}" dt="2022-01-23T19:45:16.302" v="44936" actId="1076"/>
          <ac:spMkLst>
            <pc:docMk/>
            <pc:sldMk cId="3505080443" sldId="1312"/>
            <ac:spMk id="11" creationId="{F842281A-1B27-4C92-A775-FE8BFD227A1A}"/>
          </ac:spMkLst>
        </pc:spChg>
        <pc:spChg chg="add mod">
          <ac:chgData name="Domonkos Márk" userId="5b754e74-2ec2-4aaf-b9f5-cf8f0656bdfa" providerId="ADAL" clId="{F4C2286D-0DBE-4644-A538-34A6C903FB9C}" dt="2022-01-23T19:45:16.302" v="44936" actId="1076"/>
          <ac:spMkLst>
            <pc:docMk/>
            <pc:sldMk cId="3505080443" sldId="1312"/>
            <ac:spMk id="12" creationId="{4FF9BD26-A252-4084-A718-5FE48E39A725}"/>
          </ac:spMkLst>
        </pc:spChg>
        <pc:spChg chg="add mod">
          <ac:chgData name="Domonkos Márk" userId="5b754e74-2ec2-4aaf-b9f5-cf8f0656bdfa" providerId="ADAL" clId="{F4C2286D-0DBE-4644-A538-34A6C903FB9C}" dt="2022-01-23T19:44:46.732" v="44929" actId="1076"/>
          <ac:spMkLst>
            <pc:docMk/>
            <pc:sldMk cId="3505080443" sldId="1312"/>
            <ac:spMk id="13" creationId="{4F25DFA6-C74E-4213-B79E-39E006497D59}"/>
          </ac:spMkLst>
        </pc:spChg>
        <pc:spChg chg="add mod">
          <ac:chgData name="Domonkos Márk" userId="5b754e74-2ec2-4aaf-b9f5-cf8f0656bdfa" providerId="ADAL" clId="{F4C2286D-0DBE-4644-A538-34A6C903FB9C}" dt="2022-01-23T19:45:38.840" v="44943" actId="1076"/>
          <ac:spMkLst>
            <pc:docMk/>
            <pc:sldMk cId="3505080443" sldId="1312"/>
            <ac:spMk id="14" creationId="{38108EB4-4745-4E3F-AD53-7F2E1C5CDD11}"/>
          </ac:spMkLst>
        </pc:spChg>
        <pc:spChg chg="add mod">
          <ac:chgData name="Domonkos Márk" userId="5b754e74-2ec2-4aaf-b9f5-cf8f0656bdfa" providerId="ADAL" clId="{F4C2286D-0DBE-4644-A538-34A6C903FB9C}" dt="2022-01-23T19:45:16.302" v="44936" actId="1076"/>
          <ac:spMkLst>
            <pc:docMk/>
            <pc:sldMk cId="3505080443" sldId="1312"/>
            <ac:spMk id="15" creationId="{9296B5B5-F488-4089-BE21-FC78DE3D451D}"/>
          </ac:spMkLst>
        </pc:spChg>
        <pc:spChg chg="add mod">
          <ac:chgData name="Domonkos Márk" userId="5b754e74-2ec2-4aaf-b9f5-cf8f0656bdfa" providerId="ADAL" clId="{F4C2286D-0DBE-4644-A538-34A6C903FB9C}" dt="2022-01-23T19:45:43.671" v="44944" actId="1076"/>
          <ac:spMkLst>
            <pc:docMk/>
            <pc:sldMk cId="3505080443" sldId="1312"/>
            <ac:spMk id="16" creationId="{C0903EDE-FB51-4AB2-A1FD-68C8AF469E46}"/>
          </ac:spMkLst>
        </pc:spChg>
        <pc:spChg chg="add mod">
          <ac:chgData name="Domonkos Márk" userId="5b754e74-2ec2-4aaf-b9f5-cf8f0656bdfa" providerId="ADAL" clId="{F4C2286D-0DBE-4644-A538-34A6C903FB9C}" dt="2022-01-23T19:45:34.077" v="44941" actId="1076"/>
          <ac:spMkLst>
            <pc:docMk/>
            <pc:sldMk cId="3505080443" sldId="1312"/>
            <ac:spMk id="17" creationId="{B52F2013-4ABA-431D-84D3-7246C54932DD}"/>
          </ac:spMkLst>
        </pc:spChg>
        <pc:picChg chg="add mod">
          <ac:chgData name="Domonkos Márk" userId="5b754e74-2ec2-4aaf-b9f5-cf8f0656bdfa" providerId="ADAL" clId="{F4C2286D-0DBE-4644-A538-34A6C903FB9C}" dt="2022-01-23T19:45:16.302" v="44936" actId="1076"/>
          <ac:picMkLst>
            <pc:docMk/>
            <pc:sldMk cId="3505080443" sldId="1312"/>
            <ac:picMk id="7" creationId="{331ACC67-B35B-4674-AA3D-6CC5A26968EC}"/>
          </ac:picMkLst>
        </pc:picChg>
        <pc:picChg chg="add mod">
          <ac:chgData name="Domonkos Márk" userId="5b754e74-2ec2-4aaf-b9f5-cf8f0656bdfa" providerId="ADAL" clId="{F4C2286D-0DBE-4644-A538-34A6C903FB9C}" dt="2022-01-23T19:43:15.887" v="44902" actId="1076"/>
          <ac:picMkLst>
            <pc:docMk/>
            <pc:sldMk cId="3505080443" sldId="1312"/>
            <ac:picMk id="8" creationId="{4BB9E099-7374-4CF6-8E5E-DD85B0228FDB}"/>
          </ac:picMkLst>
        </pc:picChg>
        <pc:picChg chg="add mod">
          <ac:chgData name="Domonkos Márk" userId="5b754e74-2ec2-4aaf-b9f5-cf8f0656bdfa" providerId="ADAL" clId="{F4C2286D-0DBE-4644-A538-34A6C903FB9C}" dt="2022-01-23T19:45:16.302" v="44936" actId="1076"/>
          <ac:picMkLst>
            <pc:docMk/>
            <pc:sldMk cId="3505080443" sldId="1312"/>
            <ac:picMk id="9" creationId="{BA48845A-8AC4-4F24-8BA2-7E825CCD58A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46:25.968" v="44947"/>
        <pc:sldMkLst>
          <pc:docMk/>
          <pc:sldMk cId="1656927026" sldId="1313"/>
        </pc:sldMkLst>
        <pc:spChg chg="del">
          <ac:chgData name="Domonkos Márk" userId="5b754e74-2ec2-4aaf-b9f5-cf8f0656bdfa" providerId="ADAL" clId="{F4C2286D-0DBE-4644-A538-34A6C903FB9C}" dt="2022-01-23T19:46:25.968" v="44947"/>
          <ac:spMkLst>
            <pc:docMk/>
            <pc:sldMk cId="1656927026" sldId="1313"/>
            <ac:spMk id="2" creationId="{1DB996C0-7333-4B4F-A1F7-BB1206DD0473}"/>
          </ac:spMkLst>
        </pc:spChg>
        <pc:spChg chg="mod">
          <ac:chgData name="Domonkos Márk" userId="5b754e74-2ec2-4aaf-b9f5-cf8f0656bdfa" providerId="ADAL" clId="{F4C2286D-0DBE-4644-A538-34A6C903FB9C}" dt="2022-01-23T19:46:07.988" v="44946"/>
          <ac:spMkLst>
            <pc:docMk/>
            <pc:sldMk cId="1656927026" sldId="1313"/>
            <ac:spMk id="6" creationId="{E70E542B-E15D-4959-B683-4B6569DE9242}"/>
          </ac:spMkLst>
        </pc:spChg>
        <pc:picChg chg="add mod">
          <ac:chgData name="Domonkos Márk" userId="5b754e74-2ec2-4aaf-b9f5-cf8f0656bdfa" providerId="ADAL" clId="{F4C2286D-0DBE-4644-A538-34A6C903FB9C}" dt="2022-01-23T19:46:25.968" v="44947"/>
          <ac:picMkLst>
            <pc:docMk/>
            <pc:sldMk cId="1656927026" sldId="1313"/>
            <ac:picMk id="8" creationId="{697F8524-3E45-4F9C-9D64-D6B28A0AC70C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46:42.178" v="44950"/>
        <pc:sldMkLst>
          <pc:docMk/>
          <pc:sldMk cId="1235900827" sldId="1314"/>
        </pc:sldMkLst>
        <pc:spChg chg="del">
          <ac:chgData name="Domonkos Márk" userId="5b754e74-2ec2-4aaf-b9f5-cf8f0656bdfa" providerId="ADAL" clId="{F4C2286D-0DBE-4644-A538-34A6C903FB9C}" dt="2022-01-23T19:46:42.178" v="44950"/>
          <ac:spMkLst>
            <pc:docMk/>
            <pc:sldMk cId="1235900827" sldId="1314"/>
            <ac:spMk id="2" creationId="{B9825D37-ABAA-497A-BD4F-33FF29C0535A}"/>
          </ac:spMkLst>
        </pc:spChg>
        <pc:spChg chg="mod">
          <ac:chgData name="Domonkos Márk" userId="5b754e74-2ec2-4aaf-b9f5-cf8f0656bdfa" providerId="ADAL" clId="{F4C2286D-0DBE-4644-A538-34A6C903FB9C}" dt="2022-01-23T19:46:38.424" v="44949"/>
          <ac:spMkLst>
            <pc:docMk/>
            <pc:sldMk cId="1235900827" sldId="1314"/>
            <ac:spMk id="6" creationId="{803F0D92-C6C7-4E2F-9DC1-935CC6A6E9E5}"/>
          </ac:spMkLst>
        </pc:spChg>
        <pc:picChg chg="add mod">
          <ac:chgData name="Domonkos Márk" userId="5b754e74-2ec2-4aaf-b9f5-cf8f0656bdfa" providerId="ADAL" clId="{F4C2286D-0DBE-4644-A538-34A6C903FB9C}" dt="2022-01-23T19:46:42.178" v="44950"/>
          <ac:picMkLst>
            <pc:docMk/>
            <pc:sldMk cId="1235900827" sldId="1314"/>
            <ac:picMk id="7" creationId="{E2DD9124-98DD-4CD8-B3C0-6933048E978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46:58.988" v="44953"/>
        <pc:sldMkLst>
          <pc:docMk/>
          <pc:sldMk cId="1217589768" sldId="1315"/>
        </pc:sldMkLst>
        <pc:spChg chg="del">
          <ac:chgData name="Domonkos Márk" userId="5b754e74-2ec2-4aaf-b9f5-cf8f0656bdfa" providerId="ADAL" clId="{F4C2286D-0DBE-4644-A538-34A6C903FB9C}" dt="2022-01-23T19:46:58.988" v="44953"/>
          <ac:spMkLst>
            <pc:docMk/>
            <pc:sldMk cId="1217589768" sldId="1315"/>
            <ac:spMk id="2" creationId="{B5E618AF-DEAD-4CCB-8629-6CD75D93E4E6}"/>
          </ac:spMkLst>
        </pc:spChg>
        <pc:spChg chg="mod">
          <ac:chgData name="Domonkos Márk" userId="5b754e74-2ec2-4aaf-b9f5-cf8f0656bdfa" providerId="ADAL" clId="{F4C2286D-0DBE-4644-A538-34A6C903FB9C}" dt="2022-01-23T19:46:55.557" v="44952"/>
          <ac:spMkLst>
            <pc:docMk/>
            <pc:sldMk cId="1217589768" sldId="1315"/>
            <ac:spMk id="6" creationId="{8098559F-E664-4AF1-9DB8-A04FC3B302D4}"/>
          </ac:spMkLst>
        </pc:spChg>
        <pc:picChg chg="add mod">
          <ac:chgData name="Domonkos Márk" userId="5b754e74-2ec2-4aaf-b9f5-cf8f0656bdfa" providerId="ADAL" clId="{F4C2286D-0DBE-4644-A538-34A6C903FB9C}" dt="2022-01-23T19:46:58.988" v="44953"/>
          <ac:picMkLst>
            <pc:docMk/>
            <pc:sldMk cId="1217589768" sldId="1315"/>
            <ac:picMk id="7" creationId="{7D73BE02-E731-4959-B87F-D4D89F3DA19B}"/>
          </ac:picMkLst>
        </pc:picChg>
      </pc:sldChg>
      <pc:sldChg chg="modSp new mod">
        <pc:chgData name="Domonkos Márk" userId="5b754e74-2ec2-4aaf-b9f5-cf8f0656bdfa" providerId="ADAL" clId="{F4C2286D-0DBE-4644-A538-34A6C903FB9C}" dt="2022-01-23T19:47:36.166" v="44961" actId="20577"/>
        <pc:sldMkLst>
          <pc:docMk/>
          <pc:sldMk cId="343699879" sldId="1316"/>
        </pc:sldMkLst>
        <pc:spChg chg="mod">
          <ac:chgData name="Domonkos Márk" userId="5b754e74-2ec2-4aaf-b9f5-cf8f0656bdfa" providerId="ADAL" clId="{F4C2286D-0DBE-4644-A538-34A6C903FB9C}" dt="2022-01-23T19:47:36.166" v="44961" actId="20577"/>
          <ac:spMkLst>
            <pc:docMk/>
            <pc:sldMk cId="343699879" sldId="1316"/>
            <ac:spMk id="2" creationId="{2111CAF6-1F7D-47AA-84F1-A12D4922ED07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3T19:47:57.222" v="44963"/>
        <pc:sldMkLst>
          <pc:docMk/>
          <pc:sldMk cId="3523748668" sldId="1317"/>
        </pc:sldMkLst>
        <pc:spChg chg="del">
          <ac:chgData name="Domonkos Márk" userId="5b754e74-2ec2-4aaf-b9f5-cf8f0656bdfa" providerId="ADAL" clId="{F4C2286D-0DBE-4644-A538-34A6C903FB9C}" dt="2022-01-23T19:47:57.222" v="44963"/>
          <ac:spMkLst>
            <pc:docMk/>
            <pc:sldMk cId="3523748668" sldId="1317"/>
            <ac:spMk id="2" creationId="{AE236693-BEBC-44A6-8D7E-751419F930F7}"/>
          </ac:spMkLst>
        </pc:spChg>
        <pc:spChg chg="mod">
          <ac:chgData name="Domonkos Márk" userId="5b754e74-2ec2-4aaf-b9f5-cf8f0656bdfa" providerId="ADAL" clId="{F4C2286D-0DBE-4644-A538-34A6C903FB9C}" dt="2022-01-23T19:47:54.115" v="44962"/>
          <ac:spMkLst>
            <pc:docMk/>
            <pc:sldMk cId="3523748668" sldId="1317"/>
            <ac:spMk id="6" creationId="{1885DF4D-2868-4C05-972F-81A5481021D4}"/>
          </ac:spMkLst>
        </pc:spChg>
        <pc:picChg chg="add mod">
          <ac:chgData name="Domonkos Márk" userId="5b754e74-2ec2-4aaf-b9f5-cf8f0656bdfa" providerId="ADAL" clId="{F4C2286D-0DBE-4644-A538-34A6C903FB9C}" dt="2022-01-23T19:47:57.222" v="44963"/>
          <ac:picMkLst>
            <pc:docMk/>
            <pc:sldMk cId="3523748668" sldId="1317"/>
            <ac:picMk id="7" creationId="{DD5773A7-E6ED-47BB-82DB-8C1D9A79943A}"/>
          </ac:picMkLst>
        </pc:picChg>
      </pc:sldChg>
      <pc:sldChg chg="modSp new mod">
        <pc:chgData name="Domonkos Márk" userId="5b754e74-2ec2-4aaf-b9f5-cf8f0656bdfa" providerId="ADAL" clId="{F4C2286D-0DBE-4644-A538-34A6C903FB9C}" dt="2022-01-23T19:48:26.544" v="44996" actId="20577"/>
        <pc:sldMkLst>
          <pc:docMk/>
          <pc:sldMk cId="2044486093" sldId="1318"/>
        </pc:sldMkLst>
        <pc:spChg chg="mod">
          <ac:chgData name="Domonkos Márk" userId="5b754e74-2ec2-4aaf-b9f5-cf8f0656bdfa" providerId="ADAL" clId="{F4C2286D-0DBE-4644-A538-34A6C903FB9C}" dt="2022-01-23T19:48:26.544" v="44996" actId="20577"/>
          <ac:spMkLst>
            <pc:docMk/>
            <pc:sldMk cId="2044486093" sldId="1318"/>
            <ac:spMk id="2" creationId="{FDB90E70-8F32-47DA-B3F8-6F3A92750372}"/>
          </ac:spMkLst>
        </pc:spChg>
        <pc:spChg chg="mod">
          <ac:chgData name="Domonkos Márk" userId="5b754e74-2ec2-4aaf-b9f5-cf8f0656bdfa" providerId="ADAL" clId="{F4C2286D-0DBE-4644-A538-34A6C903FB9C}" dt="2022-01-23T19:48:20.800" v="44992" actId="20577"/>
          <ac:spMkLst>
            <pc:docMk/>
            <pc:sldMk cId="2044486093" sldId="1318"/>
            <ac:spMk id="6" creationId="{9F5FF8FB-E112-453D-8F8B-4EE3A87CD857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3T19:48:53.378" v="45001"/>
        <pc:sldMkLst>
          <pc:docMk/>
          <pc:sldMk cId="118566928" sldId="1319"/>
        </pc:sldMkLst>
        <pc:spChg chg="del">
          <ac:chgData name="Domonkos Márk" userId="5b754e74-2ec2-4aaf-b9f5-cf8f0656bdfa" providerId="ADAL" clId="{F4C2286D-0DBE-4644-A538-34A6C903FB9C}" dt="2022-01-23T19:48:50.188" v="44999"/>
          <ac:spMkLst>
            <pc:docMk/>
            <pc:sldMk cId="118566928" sldId="1319"/>
            <ac:spMk id="2" creationId="{D54CCFF5-DEAE-4BD3-A549-AB4E0AFB56A9}"/>
          </ac:spMkLst>
        </pc:spChg>
        <pc:spChg chg="mod">
          <ac:chgData name="Domonkos Márk" userId="5b754e74-2ec2-4aaf-b9f5-cf8f0656bdfa" providerId="ADAL" clId="{F4C2286D-0DBE-4644-A538-34A6C903FB9C}" dt="2022-01-23T19:48:35.483" v="44998"/>
          <ac:spMkLst>
            <pc:docMk/>
            <pc:sldMk cId="118566928" sldId="1319"/>
            <ac:spMk id="6" creationId="{D6DDC497-5983-4D03-8BC0-3EA3EF9EF73A}"/>
          </ac:spMkLst>
        </pc:spChg>
        <pc:spChg chg="add del mod">
          <ac:chgData name="Domonkos Márk" userId="5b754e74-2ec2-4aaf-b9f5-cf8f0656bdfa" providerId="ADAL" clId="{F4C2286D-0DBE-4644-A538-34A6C903FB9C}" dt="2022-01-23T19:48:53.378" v="45001"/>
          <ac:spMkLst>
            <pc:docMk/>
            <pc:sldMk cId="118566928" sldId="1319"/>
            <ac:spMk id="10" creationId="{ADB30D83-3384-4A94-8741-D1699009A11F}"/>
          </ac:spMkLst>
        </pc:spChg>
        <pc:picChg chg="add del mod">
          <ac:chgData name="Domonkos Márk" userId="5b754e74-2ec2-4aaf-b9f5-cf8f0656bdfa" providerId="ADAL" clId="{F4C2286D-0DBE-4644-A538-34A6C903FB9C}" dt="2022-01-23T19:48:51.859" v="45000" actId="478"/>
          <ac:picMkLst>
            <pc:docMk/>
            <pc:sldMk cId="118566928" sldId="1319"/>
            <ac:picMk id="8" creationId="{21C0F378-6745-4409-8E73-99F86C1FCBD4}"/>
          </ac:picMkLst>
        </pc:picChg>
        <pc:picChg chg="add mod">
          <ac:chgData name="Domonkos Márk" userId="5b754e74-2ec2-4aaf-b9f5-cf8f0656bdfa" providerId="ADAL" clId="{F4C2286D-0DBE-4644-A538-34A6C903FB9C}" dt="2022-01-23T19:48:53.378" v="45001"/>
          <ac:picMkLst>
            <pc:docMk/>
            <pc:sldMk cId="118566928" sldId="1319"/>
            <ac:picMk id="12" creationId="{F3D47CD5-9303-4EDD-8530-900A339832F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50:24.282" v="45028" actId="1076"/>
        <pc:sldMkLst>
          <pc:docMk/>
          <pc:sldMk cId="911050873" sldId="1320"/>
        </pc:sldMkLst>
        <pc:spChg chg="del">
          <ac:chgData name="Domonkos Márk" userId="5b754e74-2ec2-4aaf-b9f5-cf8f0656bdfa" providerId="ADAL" clId="{F4C2286D-0DBE-4644-A538-34A6C903FB9C}" dt="2022-01-23T19:49:40.218" v="45011" actId="478"/>
          <ac:spMkLst>
            <pc:docMk/>
            <pc:sldMk cId="911050873" sldId="1320"/>
            <ac:spMk id="2" creationId="{1A302E02-2033-460E-9EDD-89B63A34BCAF}"/>
          </ac:spMkLst>
        </pc:spChg>
        <pc:spChg chg="mod">
          <ac:chgData name="Domonkos Márk" userId="5b754e74-2ec2-4aaf-b9f5-cf8f0656bdfa" providerId="ADAL" clId="{F4C2286D-0DBE-4644-A538-34A6C903FB9C}" dt="2022-01-23T19:49:15.375" v="45003"/>
          <ac:spMkLst>
            <pc:docMk/>
            <pc:sldMk cId="911050873" sldId="1320"/>
            <ac:spMk id="6" creationId="{733356B9-452B-4E48-9CB2-8FD84CD1FB5E}"/>
          </ac:spMkLst>
        </pc:spChg>
        <pc:spChg chg="add mod">
          <ac:chgData name="Domonkos Márk" userId="5b754e74-2ec2-4aaf-b9f5-cf8f0656bdfa" providerId="ADAL" clId="{F4C2286D-0DBE-4644-A538-34A6C903FB9C}" dt="2022-01-23T19:49:59.447" v="45017" actId="207"/>
          <ac:spMkLst>
            <pc:docMk/>
            <pc:sldMk cId="911050873" sldId="1320"/>
            <ac:spMk id="9" creationId="{4FB83BE0-E7D1-4AAD-A09B-3E0218680488}"/>
          </ac:spMkLst>
        </pc:spChg>
        <pc:spChg chg="add mod">
          <ac:chgData name="Domonkos Márk" userId="5b754e74-2ec2-4aaf-b9f5-cf8f0656bdfa" providerId="ADAL" clId="{F4C2286D-0DBE-4644-A538-34A6C903FB9C}" dt="2022-01-23T19:50:22.206" v="45027" actId="14100"/>
          <ac:spMkLst>
            <pc:docMk/>
            <pc:sldMk cId="911050873" sldId="1320"/>
            <ac:spMk id="10" creationId="{C459D4DD-1B66-43B1-8AC1-3B7FE2C5FE72}"/>
          </ac:spMkLst>
        </pc:spChg>
        <pc:spChg chg="add mod">
          <ac:chgData name="Domonkos Márk" userId="5b754e74-2ec2-4aaf-b9f5-cf8f0656bdfa" providerId="ADAL" clId="{F4C2286D-0DBE-4644-A538-34A6C903FB9C}" dt="2022-01-23T19:49:32.496" v="45008" actId="1076"/>
          <ac:spMkLst>
            <pc:docMk/>
            <pc:sldMk cId="911050873" sldId="1320"/>
            <ac:spMk id="11" creationId="{4B84D36F-6144-42EC-BCC8-20A349CE14D8}"/>
          </ac:spMkLst>
        </pc:spChg>
        <pc:picChg chg="add mod">
          <ac:chgData name="Domonkos Márk" userId="5b754e74-2ec2-4aaf-b9f5-cf8f0656bdfa" providerId="ADAL" clId="{F4C2286D-0DBE-4644-A538-34A6C903FB9C}" dt="2022-01-23T19:49:31.262" v="45007" actId="14100"/>
          <ac:picMkLst>
            <pc:docMk/>
            <pc:sldMk cId="911050873" sldId="1320"/>
            <ac:picMk id="7" creationId="{FE03E660-C891-4BBA-ACBC-E7CD83D96527}"/>
          </ac:picMkLst>
        </pc:picChg>
        <pc:picChg chg="add mod">
          <ac:chgData name="Domonkos Márk" userId="5b754e74-2ec2-4aaf-b9f5-cf8f0656bdfa" providerId="ADAL" clId="{F4C2286D-0DBE-4644-A538-34A6C903FB9C}" dt="2022-01-23T19:50:24.282" v="45028" actId="1076"/>
          <ac:picMkLst>
            <pc:docMk/>
            <pc:sldMk cId="911050873" sldId="1320"/>
            <ac:picMk id="8" creationId="{E3EA04D9-4F2F-4EAF-AA35-ED95CA4D3E3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50:58.645" v="45044" actId="20577"/>
        <pc:sldMkLst>
          <pc:docMk/>
          <pc:sldMk cId="3205275680" sldId="1321"/>
        </pc:sldMkLst>
        <pc:spChg chg="del">
          <ac:chgData name="Domonkos Márk" userId="5b754e74-2ec2-4aaf-b9f5-cf8f0656bdfa" providerId="ADAL" clId="{F4C2286D-0DBE-4644-A538-34A6C903FB9C}" dt="2022-01-23T19:50:50.121" v="45030"/>
          <ac:spMkLst>
            <pc:docMk/>
            <pc:sldMk cId="3205275680" sldId="1321"/>
            <ac:spMk id="2" creationId="{0E4E0303-CCFD-4700-87AF-BA36E0275248}"/>
          </ac:spMkLst>
        </pc:spChg>
        <pc:spChg chg="mod">
          <ac:chgData name="Domonkos Márk" userId="5b754e74-2ec2-4aaf-b9f5-cf8f0656bdfa" providerId="ADAL" clId="{F4C2286D-0DBE-4644-A538-34A6C903FB9C}" dt="2022-01-23T19:50:58.645" v="45044" actId="20577"/>
          <ac:spMkLst>
            <pc:docMk/>
            <pc:sldMk cId="3205275680" sldId="1321"/>
            <ac:spMk id="6" creationId="{2B2117AE-4C9E-447D-9BFA-FD8F38499115}"/>
          </ac:spMkLst>
        </pc:spChg>
        <pc:picChg chg="add mod">
          <ac:chgData name="Domonkos Márk" userId="5b754e74-2ec2-4aaf-b9f5-cf8f0656bdfa" providerId="ADAL" clId="{F4C2286D-0DBE-4644-A538-34A6C903FB9C}" dt="2022-01-23T19:50:50.121" v="45030"/>
          <ac:picMkLst>
            <pc:docMk/>
            <pc:sldMk cId="3205275680" sldId="1321"/>
            <ac:picMk id="8" creationId="{A294E09F-B42E-4225-8BBF-0351C506BBE5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19:52:21.635" v="45083" actId="20577"/>
        <pc:sldMkLst>
          <pc:docMk/>
          <pc:sldMk cId="2978627092" sldId="1322"/>
        </pc:sldMkLst>
        <pc:spChg chg="del">
          <ac:chgData name="Domonkos Márk" userId="5b754e74-2ec2-4aaf-b9f5-cf8f0656bdfa" providerId="ADAL" clId="{F4C2286D-0DBE-4644-A538-34A6C903FB9C}" dt="2022-01-23T19:51:11.373" v="45046"/>
          <ac:spMkLst>
            <pc:docMk/>
            <pc:sldMk cId="2978627092" sldId="1322"/>
            <ac:spMk id="2" creationId="{B123F221-30FA-4F85-B28C-C7BC83662CB9}"/>
          </ac:spMkLst>
        </pc:spChg>
        <pc:spChg chg="mod">
          <ac:chgData name="Domonkos Márk" userId="5b754e74-2ec2-4aaf-b9f5-cf8f0656bdfa" providerId="ADAL" clId="{F4C2286D-0DBE-4644-A538-34A6C903FB9C}" dt="2022-01-23T19:52:21.635" v="45083" actId="20577"/>
          <ac:spMkLst>
            <pc:docMk/>
            <pc:sldMk cId="2978627092" sldId="1322"/>
            <ac:spMk id="6" creationId="{06A29268-992A-4810-9593-592A501C948D}"/>
          </ac:spMkLst>
        </pc:spChg>
        <pc:spChg chg="add mod">
          <ac:chgData name="Domonkos Márk" userId="5b754e74-2ec2-4aaf-b9f5-cf8f0656bdfa" providerId="ADAL" clId="{F4C2286D-0DBE-4644-A538-34A6C903FB9C}" dt="2022-01-23T19:51:49.328" v="45054" actId="14100"/>
          <ac:spMkLst>
            <pc:docMk/>
            <pc:sldMk cId="2978627092" sldId="1322"/>
            <ac:spMk id="9" creationId="{1021720D-A2E6-443C-8790-697CCA96BB44}"/>
          </ac:spMkLst>
        </pc:spChg>
        <pc:picChg chg="add mod">
          <ac:chgData name="Domonkos Márk" userId="5b754e74-2ec2-4aaf-b9f5-cf8f0656bdfa" providerId="ADAL" clId="{F4C2286D-0DBE-4644-A538-34A6C903FB9C}" dt="2022-01-23T19:51:18.601" v="45047" actId="1076"/>
          <ac:picMkLst>
            <pc:docMk/>
            <pc:sldMk cId="2978627092" sldId="1322"/>
            <ac:picMk id="7" creationId="{D839809B-2054-428A-8DDA-42E3DA9C678C}"/>
          </ac:picMkLst>
        </pc:picChg>
        <pc:picChg chg="add mod">
          <ac:chgData name="Domonkos Márk" userId="5b754e74-2ec2-4aaf-b9f5-cf8f0656bdfa" providerId="ADAL" clId="{F4C2286D-0DBE-4644-A538-34A6C903FB9C}" dt="2022-01-23T19:51:59.198" v="45058" actId="14100"/>
          <ac:picMkLst>
            <pc:docMk/>
            <pc:sldMk cId="2978627092" sldId="1322"/>
            <ac:picMk id="10" creationId="{29EFB095-B947-422A-8D13-64F4FF21C27B}"/>
          </ac:picMkLst>
        </pc:picChg>
        <pc:picChg chg="add mod">
          <ac:chgData name="Domonkos Márk" userId="5b754e74-2ec2-4aaf-b9f5-cf8f0656bdfa" providerId="ADAL" clId="{F4C2286D-0DBE-4644-A538-34A6C903FB9C}" dt="2022-01-23T19:52:09.392" v="45063" actId="1076"/>
          <ac:picMkLst>
            <pc:docMk/>
            <pc:sldMk cId="2978627092" sldId="1322"/>
            <ac:picMk id="11" creationId="{136B5BFB-A7D5-4944-8DC8-26539F6FCD7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55:39.742" v="45129" actId="20577"/>
        <pc:sldMkLst>
          <pc:docMk/>
          <pc:sldMk cId="3367044092" sldId="1323"/>
        </pc:sldMkLst>
        <pc:spChg chg="del">
          <ac:chgData name="Domonkos Márk" userId="5b754e74-2ec2-4aaf-b9f5-cf8f0656bdfa" providerId="ADAL" clId="{F4C2286D-0DBE-4644-A538-34A6C903FB9C}" dt="2022-01-23T19:52:57.996" v="45084"/>
          <ac:spMkLst>
            <pc:docMk/>
            <pc:sldMk cId="3367044092" sldId="1323"/>
            <ac:spMk id="2" creationId="{E8653018-2E21-4AAD-AE62-12CC125C5D76}"/>
          </ac:spMkLst>
        </pc:spChg>
        <pc:spChg chg="add mod">
          <ac:chgData name="Domonkos Márk" userId="5b754e74-2ec2-4aaf-b9f5-cf8f0656bdfa" providerId="ADAL" clId="{F4C2286D-0DBE-4644-A538-34A6C903FB9C}" dt="2022-01-23T19:54:39.383" v="45121" actId="1076"/>
          <ac:spMkLst>
            <pc:docMk/>
            <pc:sldMk cId="3367044092" sldId="1323"/>
            <ac:spMk id="10" creationId="{39A8E88A-8A33-4818-9647-6A46F409CDD6}"/>
          </ac:spMkLst>
        </pc:spChg>
        <pc:spChg chg="add mod">
          <ac:chgData name="Domonkos Márk" userId="5b754e74-2ec2-4aaf-b9f5-cf8f0656bdfa" providerId="ADAL" clId="{F4C2286D-0DBE-4644-A538-34A6C903FB9C}" dt="2022-01-23T19:55:39.742" v="45129" actId="20577"/>
          <ac:spMkLst>
            <pc:docMk/>
            <pc:sldMk cId="3367044092" sldId="1323"/>
            <ac:spMk id="12" creationId="{86F156A2-929D-4F93-B48E-A96956DA5653}"/>
          </ac:spMkLst>
        </pc:spChg>
        <pc:picChg chg="add mod">
          <ac:chgData name="Domonkos Márk" userId="5b754e74-2ec2-4aaf-b9f5-cf8f0656bdfa" providerId="ADAL" clId="{F4C2286D-0DBE-4644-A538-34A6C903FB9C}" dt="2022-01-23T19:54:42.958" v="45122" actId="1076"/>
          <ac:picMkLst>
            <pc:docMk/>
            <pc:sldMk cId="3367044092" sldId="1323"/>
            <ac:picMk id="8" creationId="{DAA5C8C6-A9D4-445A-B65E-B4FDC547FDF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19:58:32.213" v="45171" actId="1076"/>
        <pc:sldMkLst>
          <pc:docMk/>
          <pc:sldMk cId="4112799296" sldId="1324"/>
        </pc:sldMkLst>
        <pc:spChg chg="del">
          <ac:chgData name="Domonkos Márk" userId="5b754e74-2ec2-4aaf-b9f5-cf8f0656bdfa" providerId="ADAL" clId="{F4C2286D-0DBE-4644-A538-34A6C903FB9C}" dt="2022-01-23T19:56:25.628" v="45134" actId="478"/>
          <ac:spMkLst>
            <pc:docMk/>
            <pc:sldMk cId="4112799296" sldId="1324"/>
            <ac:spMk id="2" creationId="{553DB52C-51FE-4FD7-B640-5420A65B6452}"/>
          </ac:spMkLst>
        </pc:spChg>
        <pc:spChg chg="mod">
          <ac:chgData name="Domonkos Márk" userId="5b754e74-2ec2-4aaf-b9f5-cf8f0656bdfa" providerId="ADAL" clId="{F4C2286D-0DBE-4644-A538-34A6C903FB9C}" dt="2022-01-23T19:55:57.671" v="45131"/>
          <ac:spMkLst>
            <pc:docMk/>
            <pc:sldMk cId="4112799296" sldId="1324"/>
            <ac:spMk id="6" creationId="{3BE95CC7-FA74-4787-9781-A44A90E1D278}"/>
          </ac:spMkLst>
        </pc:spChg>
        <pc:spChg chg="add mod">
          <ac:chgData name="Domonkos Márk" userId="5b754e74-2ec2-4aaf-b9f5-cf8f0656bdfa" providerId="ADAL" clId="{F4C2286D-0DBE-4644-A538-34A6C903FB9C}" dt="2022-01-23T19:58:10.291" v="45165" actId="1076"/>
          <ac:spMkLst>
            <pc:docMk/>
            <pc:sldMk cId="4112799296" sldId="1324"/>
            <ac:spMk id="9" creationId="{1C06A7DC-6C3B-4E9C-842A-CA96BAFA0BBC}"/>
          </ac:spMkLst>
        </pc:spChg>
        <pc:spChg chg="add mod">
          <ac:chgData name="Domonkos Márk" userId="5b754e74-2ec2-4aaf-b9f5-cf8f0656bdfa" providerId="ADAL" clId="{F4C2286D-0DBE-4644-A538-34A6C903FB9C}" dt="2022-01-23T19:58:12.309" v="45166" actId="1076"/>
          <ac:spMkLst>
            <pc:docMk/>
            <pc:sldMk cId="4112799296" sldId="1324"/>
            <ac:spMk id="11" creationId="{7FDA6CA3-0EF6-4885-BF55-130BA405E4C0}"/>
          </ac:spMkLst>
        </pc:spChg>
        <pc:spChg chg="add mod">
          <ac:chgData name="Domonkos Márk" userId="5b754e74-2ec2-4aaf-b9f5-cf8f0656bdfa" providerId="ADAL" clId="{F4C2286D-0DBE-4644-A538-34A6C903FB9C}" dt="2022-01-23T19:58:20.996" v="45168" actId="255"/>
          <ac:spMkLst>
            <pc:docMk/>
            <pc:sldMk cId="4112799296" sldId="1324"/>
            <ac:spMk id="13" creationId="{F2368601-7B4C-47AE-A51F-04EEB7552754}"/>
          </ac:spMkLst>
        </pc:spChg>
        <pc:picChg chg="add mod">
          <ac:chgData name="Domonkos Márk" userId="5b754e74-2ec2-4aaf-b9f5-cf8f0656bdfa" providerId="ADAL" clId="{F4C2286D-0DBE-4644-A538-34A6C903FB9C}" dt="2022-01-23T19:58:32.213" v="45171" actId="1076"/>
          <ac:picMkLst>
            <pc:docMk/>
            <pc:sldMk cId="4112799296" sldId="1324"/>
            <ac:picMk id="7" creationId="{A33EAD1B-E206-4552-8EF0-29A0009EE265}"/>
          </ac:picMkLst>
        </pc:picChg>
        <pc:picChg chg="add mod">
          <ac:chgData name="Domonkos Márk" userId="5b754e74-2ec2-4aaf-b9f5-cf8f0656bdfa" providerId="ADAL" clId="{F4C2286D-0DBE-4644-A538-34A6C903FB9C}" dt="2022-01-23T19:58:31.205" v="45170" actId="14100"/>
          <ac:picMkLst>
            <pc:docMk/>
            <pc:sldMk cId="4112799296" sldId="1324"/>
            <ac:picMk id="8" creationId="{304102B8-540C-4CE6-A556-723C539E3637}"/>
          </ac:picMkLst>
        </pc:picChg>
        <pc:picChg chg="add mod">
          <ac:chgData name="Domonkos Márk" userId="5b754e74-2ec2-4aaf-b9f5-cf8f0656bdfa" providerId="ADAL" clId="{F4C2286D-0DBE-4644-A538-34A6C903FB9C}" dt="2022-01-23T19:58:10.291" v="45165" actId="1076"/>
          <ac:picMkLst>
            <pc:docMk/>
            <pc:sldMk cId="4112799296" sldId="1324"/>
            <ac:picMk id="10" creationId="{BC3CEFE5-873C-4179-B57F-DAF81346B7AF}"/>
          </ac:picMkLst>
        </pc:picChg>
        <pc:picChg chg="add mod">
          <ac:chgData name="Domonkos Márk" userId="5b754e74-2ec2-4aaf-b9f5-cf8f0656bdfa" providerId="ADAL" clId="{F4C2286D-0DBE-4644-A538-34A6C903FB9C}" dt="2022-01-23T19:58:10.291" v="45165" actId="1076"/>
          <ac:picMkLst>
            <pc:docMk/>
            <pc:sldMk cId="4112799296" sldId="1324"/>
            <ac:picMk id="12" creationId="{8FDFF167-DA5A-4E5C-B63D-1201C9E51094}"/>
          </ac:picMkLst>
        </pc:picChg>
      </pc:sldChg>
      <pc:sldChg chg="modSp new mod">
        <pc:chgData name="Domonkos Márk" userId="5b754e74-2ec2-4aaf-b9f5-cf8f0656bdfa" providerId="ADAL" clId="{F4C2286D-0DBE-4644-A538-34A6C903FB9C}" dt="2022-01-23T19:59:04.586" v="45183" actId="20577"/>
        <pc:sldMkLst>
          <pc:docMk/>
          <pc:sldMk cId="612059552" sldId="1325"/>
        </pc:sldMkLst>
        <pc:spChg chg="mod">
          <ac:chgData name="Domonkos Márk" userId="5b754e74-2ec2-4aaf-b9f5-cf8f0656bdfa" providerId="ADAL" clId="{F4C2286D-0DBE-4644-A538-34A6C903FB9C}" dt="2022-01-23T19:59:04.586" v="45183" actId="20577"/>
          <ac:spMkLst>
            <pc:docMk/>
            <pc:sldMk cId="612059552" sldId="1325"/>
            <ac:spMk id="2" creationId="{0039FA43-949E-4480-8EC5-026C69F32F57}"/>
          </ac:spMkLst>
        </pc:spChg>
        <pc:spChg chg="mod">
          <ac:chgData name="Domonkos Márk" userId="5b754e74-2ec2-4aaf-b9f5-cf8f0656bdfa" providerId="ADAL" clId="{F4C2286D-0DBE-4644-A538-34A6C903FB9C}" dt="2022-01-23T19:58:48.425" v="45173"/>
          <ac:spMkLst>
            <pc:docMk/>
            <pc:sldMk cId="612059552" sldId="1325"/>
            <ac:spMk id="6" creationId="{BA506139-9A0E-4249-A79B-FECEA58D6E00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3T20:02:14.585" v="45344" actId="20577"/>
        <pc:sldMkLst>
          <pc:docMk/>
          <pc:sldMk cId="508943279" sldId="1326"/>
        </pc:sldMkLst>
        <pc:spChg chg="del">
          <ac:chgData name="Domonkos Márk" userId="5b754e74-2ec2-4aaf-b9f5-cf8f0656bdfa" providerId="ADAL" clId="{F4C2286D-0DBE-4644-A538-34A6C903FB9C}" dt="2022-01-23T19:59:21.803" v="45186"/>
          <ac:spMkLst>
            <pc:docMk/>
            <pc:sldMk cId="508943279" sldId="1326"/>
            <ac:spMk id="2" creationId="{F79A6E7B-DD4F-45E0-B8D0-532723FA4CB3}"/>
          </ac:spMkLst>
        </pc:spChg>
        <pc:spChg chg="mod">
          <ac:chgData name="Domonkos Márk" userId="5b754e74-2ec2-4aaf-b9f5-cf8f0656bdfa" providerId="ADAL" clId="{F4C2286D-0DBE-4644-A538-34A6C903FB9C}" dt="2022-01-23T19:59:18.776" v="45185"/>
          <ac:spMkLst>
            <pc:docMk/>
            <pc:sldMk cId="508943279" sldId="1326"/>
            <ac:spMk id="6" creationId="{38E5B347-B4D6-4DDE-85B6-F5A71E7B4354}"/>
          </ac:spMkLst>
        </pc:spChg>
        <pc:spChg chg="add mod">
          <ac:chgData name="Domonkos Márk" userId="5b754e74-2ec2-4aaf-b9f5-cf8f0656bdfa" providerId="ADAL" clId="{F4C2286D-0DBE-4644-A538-34A6C903FB9C}" dt="2022-01-23T20:02:14.585" v="45344" actId="20577"/>
          <ac:spMkLst>
            <pc:docMk/>
            <pc:sldMk cId="508943279" sldId="1326"/>
            <ac:spMk id="9" creationId="{E5B40560-7DC0-4CA5-AA02-13D02925F354}"/>
          </ac:spMkLst>
        </pc:spChg>
        <pc:picChg chg="add mod">
          <ac:chgData name="Domonkos Márk" userId="5b754e74-2ec2-4aaf-b9f5-cf8f0656bdfa" providerId="ADAL" clId="{F4C2286D-0DBE-4644-A538-34A6C903FB9C}" dt="2022-01-23T20:00:14.509" v="45201" actId="14100"/>
          <ac:picMkLst>
            <pc:docMk/>
            <pc:sldMk cId="508943279" sldId="1326"/>
            <ac:picMk id="7" creationId="{DD82AD14-94F4-434D-B5B0-6F13AC1655E1}"/>
          </ac:picMkLst>
        </pc:picChg>
      </pc:sldChg>
      <pc:sldChg chg="modSp new mod">
        <pc:chgData name="Domonkos Márk" userId="5b754e74-2ec2-4aaf-b9f5-cf8f0656bdfa" providerId="ADAL" clId="{F4C2286D-0DBE-4644-A538-34A6C903FB9C}" dt="2022-01-23T20:02:46.776" v="45347" actId="6549"/>
        <pc:sldMkLst>
          <pc:docMk/>
          <pc:sldMk cId="2997205380" sldId="1327"/>
        </pc:sldMkLst>
        <pc:spChg chg="mod">
          <ac:chgData name="Domonkos Márk" userId="5b754e74-2ec2-4aaf-b9f5-cf8f0656bdfa" providerId="ADAL" clId="{F4C2286D-0DBE-4644-A538-34A6C903FB9C}" dt="2022-01-23T20:02:46.776" v="45347" actId="6549"/>
          <ac:spMkLst>
            <pc:docMk/>
            <pc:sldMk cId="2997205380" sldId="1327"/>
            <ac:spMk id="2" creationId="{74AA86B4-2755-461A-AD42-83557626CCA4}"/>
          </ac:spMkLst>
        </pc:spChg>
        <pc:spChg chg="mod">
          <ac:chgData name="Domonkos Márk" userId="5b754e74-2ec2-4aaf-b9f5-cf8f0656bdfa" providerId="ADAL" clId="{F4C2286D-0DBE-4644-A538-34A6C903FB9C}" dt="2022-01-23T20:00:29.308" v="45204"/>
          <ac:spMkLst>
            <pc:docMk/>
            <pc:sldMk cId="2997205380" sldId="1327"/>
            <ac:spMk id="6" creationId="{0BEBC118-6D8F-411F-A118-C7939286F9D9}"/>
          </ac:spMkLst>
        </pc:spChg>
      </pc:sldChg>
      <pc:sldChg chg="addSp modSp new mod">
        <pc:chgData name="Domonkos Márk" userId="5b754e74-2ec2-4aaf-b9f5-cf8f0656bdfa" providerId="ADAL" clId="{F4C2286D-0DBE-4644-A538-34A6C903FB9C}" dt="2022-01-23T20:09:48.992" v="45372" actId="1076"/>
        <pc:sldMkLst>
          <pc:docMk/>
          <pc:sldMk cId="3903324049" sldId="1328"/>
        </pc:sldMkLst>
        <pc:spChg chg="mod">
          <ac:chgData name="Domonkos Márk" userId="5b754e74-2ec2-4aaf-b9f5-cf8f0656bdfa" providerId="ADAL" clId="{F4C2286D-0DBE-4644-A538-34A6C903FB9C}" dt="2022-01-23T20:09:37.881" v="45368" actId="27636"/>
          <ac:spMkLst>
            <pc:docMk/>
            <pc:sldMk cId="3903324049" sldId="1328"/>
            <ac:spMk id="2" creationId="{D23B9952-83FD-44EB-8FD6-92D6105A45A3}"/>
          </ac:spMkLst>
        </pc:spChg>
        <pc:spChg chg="mod">
          <ac:chgData name="Domonkos Márk" userId="5b754e74-2ec2-4aaf-b9f5-cf8f0656bdfa" providerId="ADAL" clId="{F4C2286D-0DBE-4644-A538-34A6C903FB9C}" dt="2022-01-23T20:08:25.728" v="45349"/>
          <ac:spMkLst>
            <pc:docMk/>
            <pc:sldMk cId="3903324049" sldId="1328"/>
            <ac:spMk id="6" creationId="{F5181D8D-1A65-4300-8EE0-639357E2E40B}"/>
          </ac:spMkLst>
        </pc:spChg>
        <pc:picChg chg="add mod">
          <ac:chgData name="Domonkos Márk" userId="5b754e74-2ec2-4aaf-b9f5-cf8f0656bdfa" providerId="ADAL" clId="{F4C2286D-0DBE-4644-A538-34A6C903FB9C}" dt="2022-01-23T20:09:48.992" v="45372" actId="1076"/>
          <ac:picMkLst>
            <pc:docMk/>
            <pc:sldMk cId="3903324049" sldId="1328"/>
            <ac:picMk id="7" creationId="{AA6B2180-415D-4102-A810-4A11B5A41065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0:10:24.737" v="45384" actId="14100"/>
        <pc:sldMkLst>
          <pc:docMk/>
          <pc:sldMk cId="1367977232" sldId="1329"/>
        </pc:sldMkLst>
        <pc:spChg chg="mod">
          <ac:chgData name="Domonkos Márk" userId="5b754e74-2ec2-4aaf-b9f5-cf8f0656bdfa" providerId="ADAL" clId="{F4C2286D-0DBE-4644-A538-34A6C903FB9C}" dt="2022-01-23T20:10:13.062" v="45380" actId="27636"/>
          <ac:spMkLst>
            <pc:docMk/>
            <pc:sldMk cId="1367977232" sldId="1329"/>
            <ac:spMk id="2" creationId="{01ADC5E5-F886-459F-A940-C8AB16BA4D1B}"/>
          </ac:spMkLst>
        </pc:spChg>
        <pc:spChg chg="mod">
          <ac:chgData name="Domonkos Márk" userId="5b754e74-2ec2-4aaf-b9f5-cf8f0656bdfa" providerId="ADAL" clId="{F4C2286D-0DBE-4644-A538-34A6C903FB9C}" dt="2022-01-23T20:10:01.076" v="45374"/>
          <ac:spMkLst>
            <pc:docMk/>
            <pc:sldMk cId="1367977232" sldId="1329"/>
            <ac:spMk id="6" creationId="{B10DC445-0081-48F0-96A2-8DD9A152F58E}"/>
          </ac:spMkLst>
        </pc:spChg>
        <pc:picChg chg="add mod">
          <ac:chgData name="Domonkos Márk" userId="5b754e74-2ec2-4aaf-b9f5-cf8f0656bdfa" providerId="ADAL" clId="{F4C2286D-0DBE-4644-A538-34A6C903FB9C}" dt="2022-01-23T20:10:24.737" v="45384" actId="14100"/>
          <ac:picMkLst>
            <pc:docMk/>
            <pc:sldMk cId="1367977232" sldId="1329"/>
            <ac:picMk id="7" creationId="{C08907DD-A9E5-4CE8-A1DD-43BB6BE812F3}"/>
          </ac:picMkLst>
        </pc:picChg>
      </pc:sldChg>
      <pc:sldChg chg="modSp new mod">
        <pc:chgData name="Domonkos Márk" userId="5b754e74-2ec2-4aaf-b9f5-cf8f0656bdfa" providerId="ADAL" clId="{F4C2286D-0DBE-4644-A538-34A6C903FB9C}" dt="2022-01-23T20:11:08.354" v="45409" actId="14100"/>
        <pc:sldMkLst>
          <pc:docMk/>
          <pc:sldMk cId="3930329706" sldId="1330"/>
        </pc:sldMkLst>
        <pc:spChg chg="mod">
          <ac:chgData name="Domonkos Márk" userId="5b754e74-2ec2-4aaf-b9f5-cf8f0656bdfa" providerId="ADAL" clId="{F4C2286D-0DBE-4644-A538-34A6C903FB9C}" dt="2022-01-23T20:11:08.354" v="45409" actId="14100"/>
          <ac:spMkLst>
            <pc:docMk/>
            <pc:sldMk cId="3930329706" sldId="1330"/>
            <ac:spMk id="2" creationId="{622BDE19-3F53-4ABB-A725-2C28D72B5A31}"/>
          </ac:spMkLst>
        </pc:spChg>
        <pc:spChg chg="mod">
          <ac:chgData name="Domonkos Márk" userId="5b754e74-2ec2-4aaf-b9f5-cf8f0656bdfa" providerId="ADAL" clId="{F4C2286D-0DBE-4644-A538-34A6C903FB9C}" dt="2022-01-23T20:10:41.703" v="45386"/>
          <ac:spMkLst>
            <pc:docMk/>
            <pc:sldMk cId="3930329706" sldId="1330"/>
            <ac:spMk id="6" creationId="{73504E05-7744-4028-B7EB-A09321353DAB}"/>
          </ac:spMkLst>
        </pc:spChg>
      </pc:sldChg>
      <pc:sldChg chg="modSp new mod">
        <pc:chgData name="Domonkos Márk" userId="5b754e74-2ec2-4aaf-b9f5-cf8f0656bdfa" providerId="ADAL" clId="{F4C2286D-0DBE-4644-A538-34A6C903FB9C}" dt="2022-01-23T20:12:17.754" v="45438" actId="207"/>
        <pc:sldMkLst>
          <pc:docMk/>
          <pc:sldMk cId="1278576658" sldId="1331"/>
        </pc:sldMkLst>
        <pc:spChg chg="mod">
          <ac:chgData name="Domonkos Márk" userId="5b754e74-2ec2-4aaf-b9f5-cf8f0656bdfa" providerId="ADAL" clId="{F4C2286D-0DBE-4644-A538-34A6C903FB9C}" dt="2022-01-23T20:12:17.754" v="45438" actId="207"/>
          <ac:spMkLst>
            <pc:docMk/>
            <pc:sldMk cId="1278576658" sldId="1331"/>
            <ac:spMk id="2" creationId="{AD385EE2-6831-4498-9378-094309D8DDD8}"/>
          </ac:spMkLst>
        </pc:spChg>
        <pc:spChg chg="mod">
          <ac:chgData name="Domonkos Márk" userId="5b754e74-2ec2-4aaf-b9f5-cf8f0656bdfa" providerId="ADAL" clId="{F4C2286D-0DBE-4644-A538-34A6C903FB9C}" dt="2022-01-23T20:11:28.105" v="45413"/>
          <ac:spMkLst>
            <pc:docMk/>
            <pc:sldMk cId="1278576658" sldId="1331"/>
            <ac:spMk id="6" creationId="{3BDD3E80-A9DA-44F3-B852-AFD49D1B73D9}"/>
          </ac:spMkLst>
        </pc:spChg>
      </pc:sldChg>
      <pc:sldChg chg="addSp modSp new mod">
        <pc:chgData name="Domonkos Márk" userId="5b754e74-2ec2-4aaf-b9f5-cf8f0656bdfa" providerId="ADAL" clId="{F4C2286D-0DBE-4644-A538-34A6C903FB9C}" dt="2022-01-23T20:13:08.018" v="45450" actId="207"/>
        <pc:sldMkLst>
          <pc:docMk/>
          <pc:sldMk cId="2565244568" sldId="1332"/>
        </pc:sldMkLst>
        <pc:spChg chg="mod">
          <ac:chgData name="Domonkos Márk" userId="5b754e74-2ec2-4aaf-b9f5-cf8f0656bdfa" providerId="ADAL" clId="{F4C2286D-0DBE-4644-A538-34A6C903FB9C}" dt="2022-01-23T20:13:08.018" v="45450" actId="207"/>
          <ac:spMkLst>
            <pc:docMk/>
            <pc:sldMk cId="2565244568" sldId="1332"/>
            <ac:spMk id="2" creationId="{120EEC92-BBBF-435F-8A66-94908339F97E}"/>
          </ac:spMkLst>
        </pc:spChg>
        <pc:spChg chg="mod">
          <ac:chgData name="Domonkos Márk" userId="5b754e74-2ec2-4aaf-b9f5-cf8f0656bdfa" providerId="ADAL" clId="{F4C2286D-0DBE-4644-A538-34A6C903FB9C}" dt="2022-01-23T20:12:36.196" v="45440"/>
          <ac:spMkLst>
            <pc:docMk/>
            <pc:sldMk cId="2565244568" sldId="1332"/>
            <ac:spMk id="6" creationId="{A7B4FC11-74A9-4403-B24D-89BB86C3B8CE}"/>
          </ac:spMkLst>
        </pc:spChg>
        <pc:picChg chg="add mod">
          <ac:chgData name="Domonkos Márk" userId="5b754e74-2ec2-4aaf-b9f5-cf8f0656bdfa" providerId="ADAL" clId="{F4C2286D-0DBE-4644-A538-34A6C903FB9C}" dt="2022-01-23T20:13:05.787" v="45449" actId="1076"/>
          <ac:picMkLst>
            <pc:docMk/>
            <pc:sldMk cId="2565244568" sldId="1332"/>
            <ac:picMk id="7" creationId="{9ED5672D-DC5B-49D4-BCBC-8E18A4479FFA}"/>
          </ac:picMkLst>
        </pc:picChg>
      </pc:sldChg>
      <pc:sldChg chg="addSp delSp modSp new mod delAnim modAnim">
        <pc:chgData name="Domonkos Márk" userId="5b754e74-2ec2-4aaf-b9f5-cf8f0656bdfa" providerId="ADAL" clId="{F4C2286D-0DBE-4644-A538-34A6C903FB9C}" dt="2022-01-23T20:14:12.965" v="45489" actId="20577"/>
        <pc:sldMkLst>
          <pc:docMk/>
          <pc:sldMk cId="4263123400" sldId="1333"/>
        </pc:sldMkLst>
        <pc:spChg chg="del">
          <ac:chgData name="Domonkos Márk" userId="5b754e74-2ec2-4aaf-b9f5-cf8f0656bdfa" providerId="ADAL" clId="{F4C2286D-0DBE-4644-A538-34A6C903FB9C}" dt="2022-01-23T20:13:34.845" v="45457" actId="478"/>
          <ac:spMkLst>
            <pc:docMk/>
            <pc:sldMk cId="4263123400" sldId="1333"/>
            <ac:spMk id="2" creationId="{746B3FE8-49D6-4085-A60F-DEB7BD1E30B9}"/>
          </ac:spMkLst>
        </pc:spChg>
        <pc:spChg chg="add del mod">
          <ac:chgData name="Domonkos Márk" userId="5b754e74-2ec2-4aaf-b9f5-cf8f0656bdfa" providerId="ADAL" clId="{F4C2286D-0DBE-4644-A538-34A6C903FB9C}" dt="2022-01-23T20:14:12.965" v="45489" actId="20577"/>
          <ac:spMkLst>
            <pc:docMk/>
            <pc:sldMk cId="4263123400" sldId="1333"/>
            <ac:spMk id="6" creationId="{6F4C4939-863D-413C-9854-1015AAAB5C90}"/>
          </ac:spMkLst>
        </pc:spChg>
        <pc:picChg chg="add mod">
          <ac:chgData name="Domonkos Márk" userId="5b754e74-2ec2-4aaf-b9f5-cf8f0656bdfa" providerId="ADAL" clId="{F4C2286D-0DBE-4644-A538-34A6C903FB9C}" dt="2022-01-23T20:14:04.272" v="45470" actId="1076"/>
          <ac:picMkLst>
            <pc:docMk/>
            <pc:sldMk cId="4263123400" sldId="1333"/>
            <ac:picMk id="7" creationId="{D08FECE6-C033-4EA6-9CA0-D9E75E3F11E8}"/>
          </ac:picMkLst>
        </pc:picChg>
        <pc:picChg chg="add del mod">
          <ac:chgData name="Domonkos Márk" userId="5b754e74-2ec2-4aaf-b9f5-cf8f0656bdfa" providerId="ADAL" clId="{F4C2286D-0DBE-4644-A538-34A6C903FB9C}" dt="2022-01-23T20:13:32.155" v="45456" actId="478"/>
          <ac:picMkLst>
            <pc:docMk/>
            <pc:sldMk cId="4263123400" sldId="1333"/>
            <ac:picMk id="8" creationId="{446EED70-6F24-4FD2-869C-7A06C32403CA}"/>
          </ac:picMkLst>
        </pc:picChg>
        <pc:picChg chg="add del mod">
          <ac:chgData name="Domonkos Márk" userId="5b754e74-2ec2-4aaf-b9f5-cf8f0656bdfa" providerId="ADAL" clId="{F4C2286D-0DBE-4644-A538-34A6C903FB9C}" dt="2022-01-23T20:13:43.551" v="45461" actId="478"/>
          <ac:picMkLst>
            <pc:docMk/>
            <pc:sldMk cId="4263123400" sldId="1333"/>
            <ac:picMk id="9" creationId="{42DF4B19-B5EE-4284-80F0-FD4921AE0E3D}"/>
          </ac:picMkLst>
        </pc:picChg>
        <pc:picChg chg="add del mod">
          <ac:chgData name="Domonkos Márk" userId="5b754e74-2ec2-4aaf-b9f5-cf8f0656bdfa" providerId="ADAL" clId="{F4C2286D-0DBE-4644-A538-34A6C903FB9C}" dt="2022-01-23T20:13:43.551" v="45461" actId="478"/>
          <ac:picMkLst>
            <pc:docMk/>
            <pc:sldMk cId="4263123400" sldId="1333"/>
            <ac:picMk id="10" creationId="{200FA427-62EA-4A51-AD23-DB485742B21F}"/>
          </ac:picMkLst>
        </pc:picChg>
        <pc:picChg chg="add mod">
          <ac:chgData name="Domonkos Márk" userId="5b754e74-2ec2-4aaf-b9f5-cf8f0656bdfa" providerId="ADAL" clId="{F4C2286D-0DBE-4644-A538-34A6C903FB9C}" dt="2022-01-23T20:14:02.410" v="45469" actId="1076"/>
          <ac:picMkLst>
            <pc:docMk/>
            <pc:sldMk cId="4263123400" sldId="1333"/>
            <ac:picMk id="11" creationId="{781AAA43-6B6A-44D1-9404-F93111576BD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14:59.920" v="45517"/>
        <pc:sldMkLst>
          <pc:docMk/>
          <pc:sldMk cId="90776685" sldId="1334"/>
        </pc:sldMkLst>
        <pc:spChg chg="del">
          <ac:chgData name="Domonkos Márk" userId="5b754e74-2ec2-4aaf-b9f5-cf8f0656bdfa" providerId="ADAL" clId="{F4C2286D-0DBE-4644-A538-34A6C903FB9C}" dt="2022-01-23T20:14:59.920" v="45517"/>
          <ac:spMkLst>
            <pc:docMk/>
            <pc:sldMk cId="90776685" sldId="1334"/>
            <ac:spMk id="2" creationId="{DE962135-4888-4FD1-A888-20719FF6EFE5}"/>
          </ac:spMkLst>
        </pc:spChg>
        <pc:spChg chg="mod">
          <ac:chgData name="Domonkos Márk" userId="5b754e74-2ec2-4aaf-b9f5-cf8f0656bdfa" providerId="ADAL" clId="{F4C2286D-0DBE-4644-A538-34A6C903FB9C}" dt="2022-01-23T20:14:56.867" v="45516"/>
          <ac:spMkLst>
            <pc:docMk/>
            <pc:sldMk cId="90776685" sldId="1334"/>
            <ac:spMk id="6" creationId="{0567D859-00EE-4FB8-A6DA-7EADFD3D014B}"/>
          </ac:spMkLst>
        </pc:spChg>
        <pc:picChg chg="add mod">
          <ac:chgData name="Domonkos Márk" userId="5b754e74-2ec2-4aaf-b9f5-cf8f0656bdfa" providerId="ADAL" clId="{F4C2286D-0DBE-4644-A538-34A6C903FB9C}" dt="2022-01-23T20:14:59.920" v="45517"/>
          <ac:picMkLst>
            <pc:docMk/>
            <pc:sldMk cId="90776685" sldId="1334"/>
            <ac:picMk id="7" creationId="{D6F1C100-6311-49B4-87F6-7B7DC9A0CDAD}"/>
          </ac:picMkLst>
        </pc:picChg>
      </pc:sldChg>
      <pc:sldChg chg="modSp new mod">
        <pc:chgData name="Domonkos Márk" userId="5b754e74-2ec2-4aaf-b9f5-cf8f0656bdfa" providerId="ADAL" clId="{F4C2286D-0DBE-4644-A538-34A6C903FB9C}" dt="2022-01-23T20:14:44.820" v="45515" actId="20577"/>
        <pc:sldMkLst>
          <pc:docMk/>
          <pc:sldMk cId="2291336359" sldId="1335"/>
        </pc:sldMkLst>
        <pc:spChg chg="mod">
          <ac:chgData name="Domonkos Márk" userId="5b754e74-2ec2-4aaf-b9f5-cf8f0656bdfa" providerId="ADAL" clId="{F4C2286D-0DBE-4644-A538-34A6C903FB9C}" dt="2022-01-23T20:14:44.820" v="45515" actId="20577"/>
          <ac:spMkLst>
            <pc:docMk/>
            <pc:sldMk cId="2291336359" sldId="1335"/>
            <ac:spMk id="2" creationId="{F5804EE2-3529-4977-BDE8-9867410A3AE3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3T20:15:09.753" v="45520"/>
        <pc:sldMkLst>
          <pc:docMk/>
          <pc:sldMk cId="3075917105" sldId="1336"/>
        </pc:sldMkLst>
        <pc:spChg chg="del">
          <ac:chgData name="Domonkos Márk" userId="5b754e74-2ec2-4aaf-b9f5-cf8f0656bdfa" providerId="ADAL" clId="{F4C2286D-0DBE-4644-A538-34A6C903FB9C}" dt="2022-01-23T20:15:09.753" v="45520"/>
          <ac:spMkLst>
            <pc:docMk/>
            <pc:sldMk cId="3075917105" sldId="1336"/>
            <ac:spMk id="2" creationId="{395CA00A-73EF-44D6-92CF-B5D25B27A61A}"/>
          </ac:spMkLst>
        </pc:spChg>
        <pc:spChg chg="mod">
          <ac:chgData name="Domonkos Márk" userId="5b754e74-2ec2-4aaf-b9f5-cf8f0656bdfa" providerId="ADAL" clId="{F4C2286D-0DBE-4644-A538-34A6C903FB9C}" dt="2022-01-23T20:15:06.990" v="45519"/>
          <ac:spMkLst>
            <pc:docMk/>
            <pc:sldMk cId="3075917105" sldId="1336"/>
            <ac:spMk id="6" creationId="{1D1B0437-1050-47EF-8BF7-B237A6D6DE62}"/>
          </ac:spMkLst>
        </pc:spChg>
        <pc:picChg chg="add mod">
          <ac:chgData name="Domonkos Márk" userId="5b754e74-2ec2-4aaf-b9f5-cf8f0656bdfa" providerId="ADAL" clId="{F4C2286D-0DBE-4644-A538-34A6C903FB9C}" dt="2022-01-23T20:15:09.753" v="45520"/>
          <ac:picMkLst>
            <pc:docMk/>
            <pc:sldMk cId="3075917105" sldId="1336"/>
            <ac:picMk id="7" creationId="{24F1BABA-E1F4-4E6F-8C8E-43CCF75E57F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15:19.021" v="45523"/>
        <pc:sldMkLst>
          <pc:docMk/>
          <pc:sldMk cId="780330233" sldId="1337"/>
        </pc:sldMkLst>
        <pc:spChg chg="del">
          <ac:chgData name="Domonkos Márk" userId="5b754e74-2ec2-4aaf-b9f5-cf8f0656bdfa" providerId="ADAL" clId="{F4C2286D-0DBE-4644-A538-34A6C903FB9C}" dt="2022-01-23T20:15:19.021" v="45523"/>
          <ac:spMkLst>
            <pc:docMk/>
            <pc:sldMk cId="780330233" sldId="1337"/>
            <ac:spMk id="2" creationId="{6AA25AAC-D4A2-47B1-B5C3-F4C570311852}"/>
          </ac:spMkLst>
        </pc:spChg>
        <pc:spChg chg="mod">
          <ac:chgData name="Domonkos Márk" userId="5b754e74-2ec2-4aaf-b9f5-cf8f0656bdfa" providerId="ADAL" clId="{F4C2286D-0DBE-4644-A538-34A6C903FB9C}" dt="2022-01-23T20:15:16.303" v="45522"/>
          <ac:spMkLst>
            <pc:docMk/>
            <pc:sldMk cId="780330233" sldId="1337"/>
            <ac:spMk id="6" creationId="{9B9FD65F-E44C-4F48-BD34-FB2415318FC0}"/>
          </ac:spMkLst>
        </pc:spChg>
        <pc:picChg chg="add mod">
          <ac:chgData name="Domonkos Márk" userId="5b754e74-2ec2-4aaf-b9f5-cf8f0656bdfa" providerId="ADAL" clId="{F4C2286D-0DBE-4644-A538-34A6C903FB9C}" dt="2022-01-23T20:15:19.021" v="45523"/>
          <ac:picMkLst>
            <pc:docMk/>
            <pc:sldMk cId="780330233" sldId="1337"/>
            <ac:picMk id="7" creationId="{C38BF096-6465-4D94-BFF9-291664F36A02}"/>
          </ac:picMkLst>
        </pc:picChg>
      </pc:sldChg>
      <pc:sldChg chg="modSp new mod">
        <pc:chgData name="Domonkos Márk" userId="5b754e74-2ec2-4aaf-b9f5-cf8f0656bdfa" providerId="ADAL" clId="{F4C2286D-0DBE-4644-A538-34A6C903FB9C}" dt="2022-01-23T20:16:58.562" v="45576" actId="27636"/>
        <pc:sldMkLst>
          <pc:docMk/>
          <pc:sldMk cId="3175043464" sldId="1338"/>
        </pc:sldMkLst>
        <pc:spChg chg="mod">
          <ac:chgData name="Domonkos Márk" userId="5b754e74-2ec2-4aaf-b9f5-cf8f0656bdfa" providerId="ADAL" clId="{F4C2286D-0DBE-4644-A538-34A6C903FB9C}" dt="2022-01-23T20:16:58.562" v="45576" actId="27636"/>
          <ac:spMkLst>
            <pc:docMk/>
            <pc:sldMk cId="3175043464" sldId="1338"/>
            <ac:spMk id="2" creationId="{F877C21C-D493-46B4-A47D-96838797F096}"/>
          </ac:spMkLst>
        </pc:spChg>
        <pc:spChg chg="mod">
          <ac:chgData name="Domonkos Márk" userId="5b754e74-2ec2-4aaf-b9f5-cf8f0656bdfa" providerId="ADAL" clId="{F4C2286D-0DBE-4644-A538-34A6C903FB9C}" dt="2022-01-23T20:15:45.481" v="45550" actId="20577"/>
          <ac:spMkLst>
            <pc:docMk/>
            <pc:sldMk cId="3175043464" sldId="1338"/>
            <ac:spMk id="6" creationId="{386CBAF6-8433-4D53-BFAA-84C37911B873}"/>
          </ac:spMkLst>
        </pc:spChg>
      </pc:sldChg>
      <pc:sldChg chg="modSp new mod">
        <pc:chgData name="Domonkos Márk" userId="5b754e74-2ec2-4aaf-b9f5-cf8f0656bdfa" providerId="ADAL" clId="{F4C2286D-0DBE-4644-A538-34A6C903FB9C}" dt="2022-01-23T20:17:40.278" v="45635" actId="207"/>
        <pc:sldMkLst>
          <pc:docMk/>
          <pc:sldMk cId="733105716" sldId="1339"/>
        </pc:sldMkLst>
        <pc:spChg chg="mod">
          <ac:chgData name="Domonkos Márk" userId="5b754e74-2ec2-4aaf-b9f5-cf8f0656bdfa" providerId="ADAL" clId="{F4C2286D-0DBE-4644-A538-34A6C903FB9C}" dt="2022-01-23T20:17:40.278" v="45635" actId="207"/>
          <ac:spMkLst>
            <pc:docMk/>
            <pc:sldMk cId="733105716" sldId="1339"/>
            <ac:spMk id="2" creationId="{44124CF1-0662-4126-8E7C-923A1047F810}"/>
          </ac:spMkLst>
        </pc:spChg>
        <pc:spChg chg="mod">
          <ac:chgData name="Domonkos Márk" userId="5b754e74-2ec2-4aaf-b9f5-cf8f0656bdfa" providerId="ADAL" clId="{F4C2286D-0DBE-4644-A538-34A6C903FB9C}" dt="2022-01-23T20:17:10.535" v="45578"/>
          <ac:spMkLst>
            <pc:docMk/>
            <pc:sldMk cId="733105716" sldId="1339"/>
            <ac:spMk id="6" creationId="{F6EC596C-95A7-43FB-83AB-168EC23F98C3}"/>
          </ac:spMkLst>
        </pc:spChg>
      </pc:sldChg>
      <pc:sldChg chg="modSp new mod">
        <pc:chgData name="Domonkos Márk" userId="5b754e74-2ec2-4aaf-b9f5-cf8f0656bdfa" providerId="ADAL" clId="{F4C2286D-0DBE-4644-A538-34A6C903FB9C}" dt="2022-01-23T20:18:04.432" v="45649" actId="20577"/>
        <pc:sldMkLst>
          <pc:docMk/>
          <pc:sldMk cId="1797419153" sldId="1340"/>
        </pc:sldMkLst>
        <pc:spChg chg="mod">
          <ac:chgData name="Domonkos Márk" userId="5b754e74-2ec2-4aaf-b9f5-cf8f0656bdfa" providerId="ADAL" clId="{F4C2286D-0DBE-4644-A538-34A6C903FB9C}" dt="2022-01-23T20:18:04.432" v="45649" actId="20577"/>
          <ac:spMkLst>
            <pc:docMk/>
            <pc:sldMk cId="1797419153" sldId="1340"/>
            <ac:spMk id="2" creationId="{70E46F45-0E59-40CB-B0D0-7E986CA49A2A}"/>
          </ac:spMkLst>
        </pc:spChg>
        <pc:spChg chg="mod">
          <ac:chgData name="Domonkos Márk" userId="5b754e74-2ec2-4aaf-b9f5-cf8f0656bdfa" providerId="ADAL" clId="{F4C2286D-0DBE-4644-A538-34A6C903FB9C}" dt="2022-01-23T20:17:58.898" v="45645" actId="20577"/>
          <ac:spMkLst>
            <pc:docMk/>
            <pc:sldMk cId="1797419153" sldId="1340"/>
            <ac:spMk id="6" creationId="{45822E0A-B133-4CAF-B5CD-516A133D8E67}"/>
          </ac:spMkLst>
        </pc:spChg>
      </pc:sldChg>
      <pc:sldChg chg="addSp delSp modSp new mod modAnim">
        <pc:chgData name="Domonkos Márk" userId="5b754e74-2ec2-4aaf-b9f5-cf8f0656bdfa" providerId="ADAL" clId="{F4C2286D-0DBE-4644-A538-34A6C903FB9C}" dt="2022-01-23T20:18:33.337" v="45657" actId="1076"/>
        <pc:sldMkLst>
          <pc:docMk/>
          <pc:sldMk cId="550900133" sldId="1341"/>
        </pc:sldMkLst>
        <pc:spChg chg="del">
          <ac:chgData name="Domonkos Márk" userId="5b754e74-2ec2-4aaf-b9f5-cf8f0656bdfa" providerId="ADAL" clId="{F4C2286D-0DBE-4644-A538-34A6C903FB9C}" dt="2022-01-23T20:18:30.136" v="45656" actId="478"/>
          <ac:spMkLst>
            <pc:docMk/>
            <pc:sldMk cId="550900133" sldId="1341"/>
            <ac:spMk id="2" creationId="{E3643AD7-CC02-4E85-8F19-BB4D0DD5ACCC}"/>
          </ac:spMkLst>
        </pc:spChg>
        <pc:spChg chg="mod">
          <ac:chgData name="Domonkos Márk" userId="5b754e74-2ec2-4aaf-b9f5-cf8f0656bdfa" providerId="ADAL" clId="{F4C2286D-0DBE-4644-A538-34A6C903FB9C}" dt="2022-01-23T20:18:15.598" v="45651"/>
          <ac:spMkLst>
            <pc:docMk/>
            <pc:sldMk cId="550900133" sldId="1341"/>
            <ac:spMk id="6" creationId="{F0447229-7BE5-48C5-8F5B-12F3C7FA86CA}"/>
          </ac:spMkLst>
        </pc:spChg>
        <pc:picChg chg="add mod">
          <ac:chgData name="Domonkos Márk" userId="5b754e74-2ec2-4aaf-b9f5-cf8f0656bdfa" providerId="ADAL" clId="{F4C2286D-0DBE-4644-A538-34A6C903FB9C}" dt="2022-01-23T20:18:28.242" v="45655" actId="1076"/>
          <ac:picMkLst>
            <pc:docMk/>
            <pc:sldMk cId="550900133" sldId="1341"/>
            <ac:picMk id="7" creationId="{62F51349-4C1B-4EEE-A5FA-131C407A6A6F}"/>
          </ac:picMkLst>
        </pc:picChg>
        <pc:picChg chg="add mod">
          <ac:chgData name="Domonkos Márk" userId="5b754e74-2ec2-4aaf-b9f5-cf8f0656bdfa" providerId="ADAL" clId="{F4C2286D-0DBE-4644-A538-34A6C903FB9C}" dt="2022-01-23T20:18:33.337" v="45657" actId="1076"/>
          <ac:picMkLst>
            <pc:docMk/>
            <pc:sldMk cId="550900133" sldId="1341"/>
            <ac:picMk id="8" creationId="{3D66536B-4D2D-4CB4-A727-4473C3EE11C4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20:18:55.004" v="45665" actId="478"/>
        <pc:sldMkLst>
          <pc:docMk/>
          <pc:sldMk cId="3569129178" sldId="1342"/>
        </pc:sldMkLst>
        <pc:spChg chg="del">
          <ac:chgData name="Domonkos Márk" userId="5b754e74-2ec2-4aaf-b9f5-cf8f0656bdfa" providerId="ADAL" clId="{F4C2286D-0DBE-4644-A538-34A6C903FB9C}" dt="2022-01-23T20:18:55.004" v="45665" actId="478"/>
          <ac:spMkLst>
            <pc:docMk/>
            <pc:sldMk cId="3569129178" sldId="1342"/>
            <ac:spMk id="2" creationId="{59659664-2DA3-4336-8996-5D71A38567BD}"/>
          </ac:spMkLst>
        </pc:spChg>
        <pc:spChg chg="mod">
          <ac:chgData name="Domonkos Márk" userId="5b754e74-2ec2-4aaf-b9f5-cf8f0656bdfa" providerId="ADAL" clId="{F4C2286D-0DBE-4644-A538-34A6C903FB9C}" dt="2022-01-23T20:18:41.587" v="45659"/>
          <ac:spMkLst>
            <pc:docMk/>
            <pc:sldMk cId="3569129178" sldId="1342"/>
            <ac:spMk id="6" creationId="{0A287BC6-F10B-4B2E-B741-FAE6AE353A21}"/>
          </ac:spMkLst>
        </pc:spChg>
        <pc:picChg chg="add mod">
          <ac:chgData name="Domonkos Márk" userId="5b754e74-2ec2-4aaf-b9f5-cf8f0656bdfa" providerId="ADAL" clId="{F4C2286D-0DBE-4644-A538-34A6C903FB9C}" dt="2022-01-23T20:18:52.876" v="45664" actId="1076"/>
          <ac:picMkLst>
            <pc:docMk/>
            <pc:sldMk cId="3569129178" sldId="1342"/>
            <ac:picMk id="7" creationId="{5BD2FE70-8920-4DA7-8BB0-54EFC4D72F5E}"/>
          </ac:picMkLst>
        </pc:picChg>
        <pc:picChg chg="add mod">
          <ac:chgData name="Domonkos Márk" userId="5b754e74-2ec2-4aaf-b9f5-cf8f0656bdfa" providerId="ADAL" clId="{F4C2286D-0DBE-4644-A538-34A6C903FB9C}" dt="2022-01-23T20:18:49.945" v="45663" actId="1076"/>
          <ac:picMkLst>
            <pc:docMk/>
            <pc:sldMk cId="3569129178" sldId="1342"/>
            <ac:picMk id="8" creationId="{A869C650-C93A-4CDE-9DAB-66F42134B567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20:19:21.680" v="45673" actId="1076"/>
        <pc:sldMkLst>
          <pc:docMk/>
          <pc:sldMk cId="2963972870" sldId="1343"/>
        </pc:sldMkLst>
        <pc:spChg chg="del">
          <ac:chgData name="Domonkos Márk" userId="5b754e74-2ec2-4aaf-b9f5-cf8f0656bdfa" providerId="ADAL" clId="{F4C2286D-0DBE-4644-A538-34A6C903FB9C}" dt="2022-01-23T20:19:16.709" v="45671" actId="478"/>
          <ac:spMkLst>
            <pc:docMk/>
            <pc:sldMk cId="2963972870" sldId="1343"/>
            <ac:spMk id="2" creationId="{4B90C135-282E-4519-B0FF-74820A91DC3B}"/>
          </ac:spMkLst>
        </pc:spChg>
        <pc:spChg chg="mod">
          <ac:chgData name="Domonkos Márk" userId="5b754e74-2ec2-4aaf-b9f5-cf8f0656bdfa" providerId="ADAL" clId="{F4C2286D-0DBE-4644-A538-34A6C903FB9C}" dt="2022-01-23T20:19:04.887" v="45667"/>
          <ac:spMkLst>
            <pc:docMk/>
            <pc:sldMk cId="2963972870" sldId="1343"/>
            <ac:spMk id="6" creationId="{1D4451C4-59C3-416C-A8C7-E0AACFC4FB83}"/>
          </ac:spMkLst>
        </pc:spChg>
        <pc:picChg chg="add mod">
          <ac:chgData name="Domonkos Márk" userId="5b754e74-2ec2-4aaf-b9f5-cf8f0656bdfa" providerId="ADAL" clId="{F4C2286D-0DBE-4644-A538-34A6C903FB9C}" dt="2022-01-23T20:19:19.006" v="45672" actId="1076"/>
          <ac:picMkLst>
            <pc:docMk/>
            <pc:sldMk cId="2963972870" sldId="1343"/>
            <ac:picMk id="7" creationId="{76475CCB-BB7B-49C4-AEE8-57AD433BFA4A}"/>
          </ac:picMkLst>
        </pc:picChg>
        <pc:picChg chg="add mod">
          <ac:chgData name="Domonkos Márk" userId="5b754e74-2ec2-4aaf-b9f5-cf8f0656bdfa" providerId="ADAL" clId="{F4C2286D-0DBE-4644-A538-34A6C903FB9C}" dt="2022-01-23T20:19:21.680" v="45673" actId="1076"/>
          <ac:picMkLst>
            <pc:docMk/>
            <pc:sldMk cId="2963972870" sldId="1343"/>
            <ac:picMk id="8" creationId="{01201687-5755-4144-BBD0-77E460C4F265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20:19:43.350" v="45680" actId="1076"/>
        <pc:sldMkLst>
          <pc:docMk/>
          <pc:sldMk cId="1922786695" sldId="1344"/>
        </pc:sldMkLst>
        <pc:spChg chg="del">
          <ac:chgData name="Domonkos Márk" userId="5b754e74-2ec2-4aaf-b9f5-cf8f0656bdfa" providerId="ADAL" clId="{F4C2286D-0DBE-4644-A538-34A6C903FB9C}" dt="2022-01-23T20:19:41.462" v="45679" actId="478"/>
          <ac:spMkLst>
            <pc:docMk/>
            <pc:sldMk cId="1922786695" sldId="1344"/>
            <ac:spMk id="2" creationId="{503268CC-9E30-473B-BE77-D871CDD9DFC3}"/>
          </ac:spMkLst>
        </pc:spChg>
        <pc:spChg chg="mod">
          <ac:chgData name="Domonkos Márk" userId="5b754e74-2ec2-4aaf-b9f5-cf8f0656bdfa" providerId="ADAL" clId="{F4C2286D-0DBE-4644-A538-34A6C903FB9C}" dt="2022-01-23T20:19:32.871" v="45675"/>
          <ac:spMkLst>
            <pc:docMk/>
            <pc:sldMk cId="1922786695" sldId="1344"/>
            <ac:spMk id="6" creationId="{2B723044-D0BF-41A4-8E60-C3D27174F7A1}"/>
          </ac:spMkLst>
        </pc:spChg>
        <pc:picChg chg="add mod">
          <ac:chgData name="Domonkos Márk" userId="5b754e74-2ec2-4aaf-b9f5-cf8f0656bdfa" providerId="ADAL" clId="{F4C2286D-0DBE-4644-A538-34A6C903FB9C}" dt="2022-01-23T20:19:43.350" v="45680" actId="1076"/>
          <ac:picMkLst>
            <pc:docMk/>
            <pc:sldMk cId="1922786695" sldId="1344"/>
            <ac:picMk id="7" creationId="{2664C2A1-8FAB-4878-B48A-12AFDD420EDE}"/>
          </ac:picMkLst>
        </pc:picChg>
        <pc:picChg chg="add mod">
          <ac:chgData name="Domonkos Márk" userId="5b754e74-2ec2-4aaf-b9f5-cf8f0656bdfa" providerId="ADAL" clId="{F4C2286D-0DBE-4644-A538-34A6C903FB9C}" dt="2022-01-23T20:19:39.671" v="45678" actId="14100"/>
          <ac:picMkLst>
            <pc:docMk/>
            <pc:sldMk cId="1922786695" sldId="1344"/>
            <ac:picMk id="8" creationId="{D56BB108-43E1-4809-9D93-3D31FC48945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22:03.602" v="45748"/>
        <pc:sldMkLst>
          <pc:docMk/>
          <pc:sldMk cId="4275714527" sldId="1345"/>
        </pc:sldMkLst>
        <pc:spChg chg="del">
          <ac:chgData name="Domonkos Márk" userId="5b754e74-2ec2-4aaf-b9f5-cf8f0656bdfa" providerId="ADAL" clId="{F4C2286D-0DBE-4644-A538-34A6C903FB9C}" dt="2022-01-23T20:20:34.576" v="45682"/>
          <ac:spMkLst>
            <pc:docMk/>
            <pc:sldMk cId="4275714527" sldId="1345"/>
            <ac:spMk id="2" creationId="{B935C913-C1F4-4A29-9B5B-1D696206E8B4}"/>
          </ac:spMkLst>
        </pc:spChg>
        <pc:spChg chg="mod">
          <ac:chgData name="Domonkos Márk" userId="5b754e74-2ec2-4aaf-b9f5-cf8f0656bdfa" providerId="ADAL" clId="{F4C2286D-0DBE-4644-A538-34A6C903FB9C}" dt="2022-01-23T20:22:03.602" v="45748"/>
          <ac:spMkLst>
            <pc:docMk/>
            <pc:sldMk cId="4275714527" sldId="1345"/>
            <ac:spMk id="6" creationId="{0EB1E1F1-1987-4EAE-8F53-79279A2B4CA1}"/>
          </ac:spMkLst>
        </pc:spChg>
        <pc:spChg chg="add mod">
          <ac:chgData name="Domonkos Márk" userId="5b754e74-2ec2-4aaf-b9f5-cf8f0656bdfa" providerId="ADAL" clId="{F4C2286D-0DBE-4644-A538-34A6C903FB9C}" dt="2022-01-23T20:21:21.099" v="45699" actId="1076"/>
          <ac:spMkLst>
            <pc:docMk/>
            <pc:sldMk cId="4275714527" sldId="1345"/>
            <ac:spMk id="10" creationId="{015C9183-464D-405A-8CDC-D9A20F017FA1}"/>
          </ac:spMkLst>
        </pc:spChg>
        <pc:picChg chg="add mod">
          <ac:chgData name="Domonkos Márk" userId="5b754e74-2ec2-4aaf-b9f5-cf8f0656bdfa" providerId="ADAL" clId="{F4C2286D-0DBE-4644-A538-34A6C903FB9C}" dt="2022-01-23T20:21:19.284" v="45698" actId="1076"/>
          <ac:picMkLst>
            <pc:docMk/>
            <pc:sldMk cId="4275714527" sldId="1345"/>
            <ac:picMk id="7" creationId="{B9A8AC5D-5553-4748-BA08-2D19C7F5D4D4}"/>
          </ac:picMkLst>
        </pc:picChg>
        <pc:picChg chg="add mod">
          <ac:chgData name="Domonkos Márk" userId="5b754e74-2ec2-4aaf-b9f5-cf8f0656bdfa" providerId="ADAL" clId="{F4C2286D-0DBE-4644-A538-34A6C903FB9C}" dt="2022-01-23T20:20:52.512" v="45689" actId="1076"/>
          <ac:picMkLst>
            <pc:docMk/>
            <pc:sldMk cId="4275714527" sldId="1345"/>
            <ac:picMk id="8" creationId="{316E2AAC-EAB4-42FB-9226-E54745430D7F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22:17.144" v="45751"/>
        <pc:sldMkLst>
          <pc:docMk/>
          <pc:sldMk cId="3433879951" sldId="1346"/>
        </pc:sldMkLst>
        <pc:spChg chg="del">
          <ac:chgData name="Domonkos Márk" userId="5b754e74-2ec2-4aaf-b9f5-cf8f0656bdfa" providerId="ADAL" clId="{F4C2286D-0DBE-4644-A538-34A6C903FB9C}" dt="2022-01-23T20:22:17.144" v="45751"/>
          <ac:spMkLst>
            <pc:docMk/>
            <pc:sldMk cId="3433879951" sldId="1346"/>
            <ac:spMk id="2" creationId="{29267A21-AD21-4973-9D03-DF6B0CEA787B}"/>
          </ac:spMkLst>
        </pc:spChg>
        <pc:spChg chg="mod">
          <ac:chgData name="Domonkos Márk" userId="5b754e74-2ec2-4aaf-b9f5-cf8f0656bdfa" providerId="ADAL" clId="{F4C2286D-0DBE-4644-A538-34A6C903FB9C}" dt="2022-01-23T20:22:14.248" v="45750"/>
          <ac:spMkLst>
            <pc:docMk/>
            <pc:sldMk cId="3433879951" sldId="1346"/>
            <ac:spMk id="6" creationId="{F0A2CF8C-F715-47F2-94C2-265059C5E4A5}"/>
          </ac:spMkLst>
        </pc:spChg>
        <pc:picChg chg="add mod">
          <ac:chgData name="Domonkos Márk" userId="5b754e74-2ec2-4aaf-b9f5-cf8f0656bdfa" providerId="ADAL" clId="{F4C2286D-0DBE-4644-A538-34A6C903FB9C}" dt="2022-01-23T20:22:17.144" v="45751"/>
          <ac:picMkLst>
            <pc:docMk/>
            <pc:sldMk cId="3433879951" sldId="1346"/>
            <ac:picMk id="7" creationId="{C5170452-E253-48D7-A3BB-A4370204DADF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0:23:45.368" v="45797" actId="20577"/>
        <pc:sldMkLst>
          <pc:docMk/>
          <pc:sldMk cId="802073638" sldId="1347"/>
        </pc:sldMkLst>
        <pc:spChg chg="mod">
          <ac:chgData name="Domonkos Márk" userId="5b754e74-2ec2-4aaf-b9f5-cf8f0656bdfa" providerId="ADAL" clId="{F4C2286D-0DBE-4644-A538-34A6C903FB9C}" dt="2022-01-23T20:23:35.091" v="45776" actId="14100"/>
          <ac:spMkLst>
            <pc:docMk/>
            <pc:sldMk cId="802073638" sldId="1347"/>
            <ac:spMk id="2" creationId="{9C677C81-BFCC-4A28-B465-471B927C9452}"/>
          </ac:spMkLst>
        </pc:spChg>
        <pc:spChg chg="mod">
          <ac:chgData name="Domonkos Márk" userId="5b754e74-2ec2-4aaf-b9f5-cf8f0656bdfa" providerId="ADAL" clId="{F4C2286D-0DBE-4644-A538-34A6C903FB9C}" dt="2022-01-23T20:23:45.368" v="45797" actId="20577"/>
          <ac:spMkLst>
            <pc:docMk/>
            <pc:sldMk cId="802073638" sldId="1347"/>
            <ac:spMk id="6" creationId="{6601920E-7C9D-4ED5-897B-DF0A516F07D2}"/>
          </ac:spMkLst>
        </pc:spChg>
        <pc:picChg chg="add mod">
          <ac:chgData name="Domonkos Márk" userId="5b754e74-2ec2-4aaf-b9f5-cf8f0656bdfa" providerId="ADAL" clId="{F4C2286D-0DBE-4644-A538-34A6C903FB9C}" dt="2022-01-23T20:23:37.642" v="45777" actId="1076"/>
          <ac:picMkLst>
            <pc:docMk/>
            <pc:sldMk cId="802073638" sldId="1347"/>
            <ac:picMk id="7" creationId="{E3602ED3-1682-4765-A563-1D8002967705}"/>
          </ac:picMkLst>
        </pc:picChg>
        <pc:picChg chg="add mod">
          <ac:chgData name="Domonkos Márk" userId="5b754e74-2ec2-4aaf-b9f5-cf8f0656bdfa" providerId="ADAL" clId="{F4C2286D-0DBE-4644-A538-34A6C903FB9C}" dt="2022-01-23T20:23:37.642" v="45777" actId="1076"/>
          <ac:picMkLst>
            <pc:docMk/>
            <pc:sldMk cId="802073638" sldId="1347"/>
            <ac:picMk id="8" creationId="{BF4C5784-D4C3-45B7-B736-49AF360EACF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23:59.885" v="45800"/>
        <pc:sldMkLst>
          <pc:docMk/>
          <pc:sldMk cId="3406095403" sldId="1348"/>
        </pc:sldMkLst>
        <pc:spChg chg="del">
          <ac:chgData name="Domonkos Márk" userId="5b754e74-2ec2-4aaf-b9f5-cf8f0656bdfa" providerId="ADAL" clId="{F4C2286D-0DBE-4644-A538-34A6C903FB9C}" dt="2022-01-23T20:23:59.885" v="45800"/>
          <ac:spMkLst>
            <pc:docMk/>
            <pc:sldMk cId="3406095403" sldId="1348"/>
            <ac:spMk id="2" creationId="{4E3F0911-BABF-4175-B964-D74506837C3D}"/>
          </ac:spMkLst>
        </pc:spChg>
        <pc:spChg chg="mod">
          <ac:chgData name="Domonkos Márk" userId="5b754e74-2ec2-4aaf-b9f5-cf8f0656bdfa" providerId="ADAL" clId="{F4C2286D-0DBE-4644-A538-34A6C903FB9C}" dt="2022-01-23T20:23:57.271" v="45799"/>
          <ac:spMkLst>
            <pc:docMk/>
            <pc:sldMk cId="3406095403" sldId="1348"/>
            <ac:spMk id="6" creationId="{28286ADB-4FB1-4EA1-AF58-4CAD306194A8}"/>
          </ac:spMkLst>
        </pc:spChg>
        <pc:picChg chg="add mod">
          <ac:chgData name="Domonkos Márk" userId="5b754e74-2ec2-4aaf-b9f5-cf8f0656bdfa" providerId="ADAL" clId="{F4C2286D-0DBE-4644-A538-34A6C903FB9C}" dt="2022-01-23T20:23:59.885" v="45800"/>
          <ac:picMkLst>
            <pc:docMk/>
            <pc:sldMk cId="3406095403" sldId="1348"/>
            <ac:picMk id="7" creationId="{59591514-FB16-4763-A3F9-59249A2954AD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24:52.097" v="45816" actId="1076"/>
        <pc:sldMkLst>
          <pc:docMk/>
          <pc:sldMk cId="846099393" sldId="1349"/>
        </pc:sldMkLst>
        <pc:spChg chg="del">
          <ac:chgData name="Domonkos Márk" userId="5b754e74-2ec2-4aaf-b9f5-cf8f0656bdfa" providerId="ADAL" clId="{F4C2286D-0DBE-4644-A538-34A6C903FB9C}" dt="2022-01-23T20:24:15.386" v="45803"/>
          <ac:spMkLst>
            <pc:docMk/>
            <pc:sldMk cId="846099393" sldId="1349"/>
            <ac:spMk id="2" creationId="{115AA964-DED1-4751-BBF9-063A87E5EE38}"/>
          </ac:spMkLst>
        </pc:spChg>
        <pc:spChg chg="mod">
          <ac:chgData name="Domonkos Márk" userId="5b754e74-2ec2-4aaf-b9f5-cf8f0656bdfa" providerId="ADAL" clId="{F4C2286D-0DBE-4644-A538-34A6C903FB9C}" dt="2022-01-23T20:24:12.468" v="45802"/>
          <ac:spMkLst>
            <pc:docMk/>
            <pc:sldMk cId="846099393" sldId="1349"/>
            <ac:spMk id="6" creationId="{C8C9D660-8F30-426F-B00F-F5CA4790B8D8}"/>
          </ac:spMkLst>
        </pc:spChg>
        <pc:picChg chg="add mod">
          <ac:chgData name="Domonkos Márk" userId="5b754e74-2ec2-4aaf-b9f5-cf8f0656bdfa" providerId="ADAL" clId="{F4C2286D-0DBE-4644-A538-34A6C903FB9C}" dt="2022-01-23T20:24:52.097" v="45816" actId="1076"/>
          <ac:picMkLst>
            <pc:docMk/>
            <pc:sldMk cId="846099393" sldId="1349"/>
            <ac:picMk id="7" creationId="{D11D4D58-19E8-4F00-91A8-35EB1B256EAB}"/>
          </ac:picMkLst>
        </pc:picChg>
        <pc:picChg chg="add mod">
          <ac:chgData name="Domonkos Márk" userId="5b754e74-2ec2-4aaf-b9f5-cf8f0656bdfa" providerId="ADAL" clId="{F4C2286D-0DBE-4644-A538-34A6C903FB9C}" dt="2022-01-23T20:24:49.265" v="45815" actId="1076"/>
          <ac:picMkLst>
            <pc:docMk/>
            <pc:sldMk cId="846099393" sldId="1349"/>
            <ac:picMk id="8" creationId="{0A662956-82BD-4EE0-AABE-CB6EA4EA57A6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25:10.007" v="45819"/>
        <pc:sldMkLst>
          <pc:docMk/>
          <pc:sldMk cId="1757377376" sldId="1350"/>
        </pc:sldMkLst>
        <pc:spChg chg="del">
          <ac:chgData name="Domonkos Márk" userId="5b754e74-2ec2-4aaf-b9f5-cf8f0656bdfa" providerId="ADAL" clId="{F4C2286D-0DBE-4644-A538-34A6C903FB9C}" dt="2022-01-23T20:25:10.007" v="45819"/>
          <ac:spMkLst>
            <pc:docMk/>
            <pc:sldMk cId="1757377376" sldId="1350"/>
            <ac:spMk id="2" creationId="{A56011AE-91E8-4A41-8297-1FB0D6DCF861}"/>
          </ac:spMkLst>
        </pc:spChg>
        <pc:spChg chg="mod">
          <ac:chgData name="Domonkos Márk" userId="5b754e74-2ec2-4aaf-b9f5-cf8f0656bdfa" providerId="ADAL" clId="{F4C2286D-0DBE-4644-A538-34A6C903FB9C}" dt="2022-01-23T20:25:06.711" v="45818"/>
          <ac:spMkLst>
            <pc:docMk/>
            <pc:sldMk cId="1757377376" sldId="1350"/>
            <ac:spMk id="6" creationId="{9BC70F9D-4A8C-403F-9691-4F5CB69C3321}"/>
          </ac:spMkLst>
        </pc:spChg>
        <pc:picChg chg="add mod">
          <ac:chgData name="Domonkos Márk" userId="5b754e74-2ec2-4aaf-b9f5-cf8f0656bdfa" providerId="ADAL" clId="{F4C2286D-0DBE-4644-A538-34A6C903FB9C}" dt="2022-01-23T20:25:10.007" v="45819"/>
          <ac:picMkLst>
            <pc:docMk/>
            <pc:sldMk cId="1757377376" sldId="1350"/>
            <ac:picMk id="7" creationId="{F2BD9032-ED72-4E7D-9613-3485EBA8440C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0:25:42.169" v="45830" actId="1076"/>
        <pc:sldMkLst>
          <pc:docMk/>
          <pc:sldMk cId="3061120009" sldId="1351"/>
        </pc:sldMkLst>
        <pc:spChg chg="mod">
          <ac:chgData name="Domonkos Márk" userId="5b754e74-2ec2-4aaf-b9f5-cf8f0656bdfa" providerId="ADAL" clId="{F4C2286D-0DBE-4644-A538-34A6C903FB9C}" dt="2022-01-23T20:25:29.358" v="45826" actId="27636"/>
          <ac:spMkLst>
            <pc:docMk/>
            <pc:sldMk cId="3061120009" sldId="1351"/>
            <ac:spMk id="2" creationId="{99ABDEFC-3620-4446-ABD3-1C92161EEFC7}"/>
          </ac:spMkLst>
        </pc:spChg>
        <pc:spChg chg="mod">
          <ac:chgData name="Domonkos Márk" userId="5b754e74-2ec2-4aaf-b9f5-cf8f0656bdfa" providerId="ADAL" clId="{F4C2286D-0DBE-4644-A538-34A6C903FB9C}" dt="2022-01-23T20:25:20.110" v="45821"/>
          <ac:spMkLst>
            <pc:docMk/>
            <pc:sldMk cId="3061120009" sldId="1351"/>
            <ac:spMk id="6" creationId="{609B8058-CC11-49A0-9F85-3E0FFEC984A3}"/>
          </ac:spMkLst>
        </pc:spChg>
        <pc:picChg chg="add mod">
          <ac:chgData name="Domonkos Márk" userId="5b754e74-2ec2-4aaf-b9f5-cf8f0656bdfa" providerId="ADAL" clId="{F4C2286D-0DBE-4644-A538-34A6C903FB9C}" dt="2022-01-23T20:25:42.169" v="45830" actId="1076"/>
          <ac:picMkLst>
            <pc:docMk/>
            <pc:sldMk cId="3061120009" sldId="1351"/>
            <ac:picMk id="7" creationId="{E56BE9AC-5571-41A8-AF19-63F44BFB03A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26:13.133" v="45838" actId="1076"/>
        <pc:sldMkLst>
          <pc:docMk/>
          <pc:sldMk cId="3586005540" sldId="1352"/>
        </pc:sldMkLst>
        <pc:spChg chg="del">
          <ac:chgData name="Domonkos Márk" userId="5b754e74-2ec2-4aaf-b9f5-cf8f0656bdfa" providerId="ADAL" clId="{F4C2286D-0DBE-4644-A538-34A6C903FB9C}" dt="2022-01-23T20:25:59.180" v="45833"/>
          <ac:spMkLst>
            <pc:docMk/>
            <pc:sldMk cId="3586005540" sldId="1352"/>
            <ac:spMk id="2" creationId="{12C8F28C-08F4-4E44-929F-33141C935DA5}"/>
          </ac:spMkLst>
        </pc:spChg>
        <pc:spChg chg="mod">
          <ac:chgData name="Domonkos Márk" userId="5b754e74-2ec2-4aaf-b9f5-cf8f0656bdfa" providerId="ADAL" clId="{F4C2286D-0DBE-4644-A538-34A6C903FB9C}" dt="2022-01-23T20:25:55.778" v="45832"/>
          <ac:spMkLst>
            <pc:docMk/>
            <pc:sldMk cId="3586005540" sldId="1352"/>
            <ac:spMk id="6" creationId="{6ACF8181-8E57-4E54-B04D-3EC4193683BA}"/>
          </ac:spMkLst>
        </pc:spChg>
        <pc:picChg chg="add mod">
          <ac:chgData name="Domonkos Márk" userId="5b754e74-2ec2-4aaf-b9f5-cf8f0656bdfa" providerId="ADAL" clId="{F4C2286D-0DBE-4644-A538-34A6C903FB9C}" dt="2022-01-23T20:26:02.139" v="45834" actId="1076"/>
          <ac:picMkLst>
            <pc:docMk/>
            <pc:sldMk cId="3586005540" sldId="1352"/>
            <ac:picMk id="7" creationId="{748E211B-6677-4F7C-A76F-F9347BF4F3B8}"/>
          </ac:picMkLst>
        </pc:picChg>
        <pc:picChg chg="add mod">
          <ac:chgData name="Domonkos Márk" userId="5b754e74-2ec2-4aaf-b9f5-cf8f0656bdfa" providerId="ADAL" clId="{F4C2286D-0DBE-4644-A538-34A6C903FB9C}" dt="2022-01-23T20:26:13.133" v="45838" actId="1076"/>
          <ac:picMkLst>
            <pc:docMk/>
            <pc:sldMk cId="3586005540" sldId="1352"/>
            <ac:picMk id="8" creationId="{416DD84C-1633-4128-9687-6AF80738E35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26:43.935" v="45846" actId="1076"/>
        <pc:sldMkLst>
          <pc:docMk/>
          <pc:sldMk cId="64640655" sldId="1353"/>
        </pc:sldMkLst>
        <pc:spChg chg="del">
          <ac:chgData name="Domonkos Márk" userId="5b754e74-2ec2-4aaf-b9f5-cf8f0656bdfa" providerId="ADAL" clId="{F4C2286D-0DBE-4644-A538-34A6C903FB9C}" dt="2022-01-23T20:26:29.514" v="45841"/>
          <ac:spMkLst>
            <pc:docMk/>
            <pc:sldMk cId="64640655" sldId="1353"/>
            <ac:spMk id="2" creationId="{4C5BD05C-F953-4626-A158-FE8085F89897}"/>
          </ac:spMkLst>
        </pc:spChg>
        <pc:spChg chg="mod">
          <ac:chgData name="Domonkos Márk" userId="5b754e74-2ec2-4aaf-b9f5-cf8f0656bdfa" providerId="ADAL" clId="{F4C2286D-0DBE-4644-A538-34A6C903FB9C}" dt="2022-01-23T20:26:26.424" v="45840"/>
          <ac:spMkLst>
            <pc:docMk/>
            <pc:sldMk cId="64640655" sldId="1353"/>
            <ac:spMk id="6" creationId="{27F03F85-A5CC-490F-B24D-CB54192A624B}"/>
          </ac:spMkLst>
        </pc:spChg>
        <pc:picChg chg="add mod">
          <ac:chgData name="Domonkos Márk" userId="5b754e74-2ec2-4aaf-b9f5-cf8f0656bdfa" providerId="ADAL" clId="{F4C2286D-0DBE-4644-A538-34A6C903FB9C}" dt="2022-01-23T20:26:31.645" v="45842" actId="1076"/>
          <ac:picMkLst>
            <pc:docMk/>
            <pc:sldMk cId="64640655" sldId="1353"/>
            <ac:picMk id="7" creationId="{A5EB801A-F891-4710-8D34-B58AAC2FB622}"/>
          </ac:picMkLst>
        </pc:picChg>
        <pc:picChg chg="add mod">
          <ac:chgData name="Domonkos Márk" userId="5b754e74-2ec2-4aaf-b9f5-cf8f0656bdfa" providerId="ADAL" clId="{F4C2286D-0DBE-4644-A538-34A6C903FB9C}" dt="2022-01-23T20:26:43.935" v="45846" actId="1076"/>
          <ac:picMkLst>
            <pc:docMk/>
            <pc:sldMk cId="64640655" sldId="1353"/>
            <ac:picMk id="8" creationId="{815CA3A8-265B-4C13-A5A9-85B91A4724C9}"/>
          </ac:picMkLst>
        </pc:picChg>
        <pc:picChg chg="add mod">
          <ac:chgData name="Domonkos Márk" userId="5b754e74-2ec2-4aaf-b9f5-cf8f0656bdfa" providerId="ADAL" clId="{F4C2286D-0DBE-4644-A538-34A6C903FB9C}" dt="2022-01-23T20:26:42.004" v="45845" actId="14100"/>
          <ac:picMkLst>
            <pc:docMk/>
            <pc:sldMk cId="64640655" sldId="1353"/>
            <ac:picMk id="9" creationId="{265BE8A9-0A4B-4BE6-9D64-6DB6A3BD38DF}"/>
          </ac:picMkLst>
        </pc:picChg>
      </pc:sldChg>
      <pc:sldChg chg="modSp new mod">
        <pc:chgData name="Domonkos Márk" userId="5b754e74-2ec2-4aaf-b9f5-cf8f0656bdfa" providerId="ADAL" clId="{F4C2286D-0DBE-4644-A538-34A6C903FB9C}" dt="2022-01-23T20:28:51.355" v="45934" actId="6549"/>
        <pc:sldMkLst>
          <pc:docMk/>
          <pc:sldMk cId="2912585672" sldId="1354"/>
        </pc:sldMkLst>
        <pc:spChg chg="mod">
          <ac:chgData name="Domonkos Márk" userId="5b754e74-2ec2-4aaf-b9f5-cf8f0656bdfa" providerId="ADAL" clId="{F4C2286D-0DBE-4644-A538-34A6C903FB9C}" dt="2022-01-23T20:28:51.355" v="45934" actId="6549"/>
          <ac:spMkLst>
            <pc:docMk/>
            <pc:sldMk cId="2912585672" sldId="1354"/>
            <ac:spMk id="2" creationId="{BE4E7317-AFAD-4BCA-8D8E-91B764708A84}"/>
          </ac:spMkLst>
        </pc:spChg>
        <pc:spChg chg="mod">
          <ac:chgData name="Domonkos Márk" userId="5b754e74-2ec2-4aaf-b9f5-cf8f0656bdfa" providerId="ADAL" clId="{F4C2286D-0DBE-4644-A538-34A6C903FB9C}" dt="2022-01-23T20:26:58.407" v="45848"/>
          <ac:spMkLst>
            <pc:docMk/>
            <pc:sldMk cId="2912585672" sldId="1354"/>
            <ac:spMk id="6" creationId="{B2770B44-8DE4-42AC-A0CA-74D4D4144963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3T20:29:18.163" v="45937"/>
        <pc:sldMkLst>
          <pc:docMk/>
          <pc:sldMk cId="4124521444" sldId="1355"/>
        </pc:sldMkLst>
        <pc:spChg chg="del">
          <ac:chgData name="Domonkos Márk" userId="5b754e74-2ec2-4aaf-b9f5-cf8f0656bdfa" providerId="ADAL" clId="{F4C2286D-0DBE-4644-A538-34A6C903FB9C}" dt="2022-01-23T20:29:18.163" v="45937"/>
          <ac:spMkLst>
            <pc:docMk/>
            <pc:sldMk cId="4124521444" sldId="1355"/>
            <ac:spMk id="2" creationId="{79B9ECAD-D74C-4D1F-95FC-59F65FDDA450}"/>
          </ac:spMkLst>
        </pc:spChg>
        <pc:spChg chg="mod">
          <ac:chgData name="Domonkos Márk" userId="5b754e74-2ec2-4aaf-b9f5-cf8f0656bdfa" providerId="ADAL" clId="{F4C2286D-0DBE-4644-A538-34A6C903FB9C}" dt="2022-01-23T20:29:14.868" v="45936"/>
          <ac:spMkLst>
            <pc:docMk/>
            <pc:sldMk cId="4124521444" sldId="1355"/>
            <ac:spMk id="6" creationId="{661A667B-C474-4133-BAC2-BF69C68C8817}"/>
          </ac:spMkLst>
        </pc:spChg>
        <pc:picChg chg="add mod">
          <ac:chgData name="Domonkos Márk" userId="5b754e74-2ec2-4aaf-b9f5-cf8f0656bdfa" providerId="ADAL" clId="{F4C2286D-0DBE-4644-A538-34A6C903FB9C}" dt="2022-01-23T20:29:18.163" v="45937"/>
          <ac:picMkLst>
            <pc:docMk/>
            <pc:sldMk cId="4124521444" sldId="1355"/>
            <ac:picMk id="7" creationId="{EC81B740-4630-4C62-81C3-1874908B7BC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29:48.687" v="45947" actId="1076"/>
        <pc:sldMkLst>
          <pc:docMk/>
          <pc:sldMk cId="1028309525" sldId="1356"/>
        </pc:sldMkLst>
        <pc:spChg chg="del">
          <ac:chgData name="Domonkos Márk" userId="5b754e74-2ec2-4aaf-b9f5-cf8f0656bdfa" providerId="ADAL" clId="{F4C2286D-0DBE-4644-A538-34A6C903FB9C}" dt="2022-01-23T20:29:38.060" v="45942" actId="478"/>
          <ac:spMkLst>
            <pc:docMk/>
            <pc:sldMk cId="1028309525" sldId="1356"/>
            <ac:spMk id="2" creationId="{9B2FEE0D-D80C-42EF-A473-45184EA8A33B}"/>
          </ac:spMkLst>
        </pc:spChg>
        <pc:spChg chg="mod">
          <ac:chgData name="Domonkos Márk" userId="5b754e74-2ec2-4aaf-b9f5-cf8f0656bdfa" providerId="ADAL" clId="{F4C2286D-0DBE-4644-A538-34A6C903FB9C}" dt="2022-01-23T20:29:30.659" v="45939"/>
          <ac:spMkLst>
            <pc:docMk/>
            <pc:sldMk cId="1028309525" sldId="1356"/>
            <ac:spMk id="6" creationId="{B369D756-46C4-4CAF-A090-250E69ADD51D}"/>
          </ac:spMkLst>
        </pc:spChg>
        <pc:picChg chg="add mod">
          <ac:chgData name="Domonkos Márk" userId="5b754e74-2ec2-4aaf-b9f5-cf8f0656bdfa" providerId="ADAL" clId="{F4C2286D-0DBE-4644-A538-34A6C903FB9C}" dt="2022-01-23T20:29:48.687" v="45947" actId="1076"/>
          <ac:picMkLst>
            <pc:docMk/>
            <pc:sldMk cId="1028309525" sldId="1356"/>
            <ac:picMk id="7" creationId="{9FE9DC6D-70A1-4549-B3D8-A8EB7873293F}"/>
          </ac:picMkLst>
        </pc:picChg>
        <pc:picChg chg="add mod">
          <ac:chgData name="Domonkos Márk" userId="5b754e74-2ec2-4aaf-b9f5-cf8f0656bdfa" providerId="ADAL" clId="{F4C2286D-0DBE-4644-A538-34A6C903FB9C}" dt="2022-01-23T20:29:44.450" v="45945" actId="14100"/>
          <ac:picMkLst>
            <pc:docMk/>
            <pc:sldMk cId="1028309525" sldId="1356"/>
            <ac:picMk id="8" creationId="{FB58996A-050A-4415-B845-FD0F595CDC23}"/>
          </ac:picMkLst>
        </pc:picChg>
      </pc:sldChg>
      <pc:sldChg chg="modSp new mod">
        <pc:chgData name="Domonkos Márk" userId="5b754e74-2ec2-4aaf-b9f5-cf8f0656bdfa" providerId="ADAL" clId="{F4C2286D-0DBE-4644-A538-34A6C903FB9C}" dt="2022-01-23T20:30:19.499" v="45979" actId="20577"/>
        <pc:sldMkLst>
          <pc:docMk/>
          <pc:sldMk cId="1627063908" sldId="1357"/>
        </pc:sldMkLst>
        <pc:spChg chg="mod">
          <ac:chgData name="Domonkos Márk" userId="5b754e74-2ec2-4aaf-b9f5-cf8f0656bdfa" providerId="ADAL" clId="{F4C2286D-0DBE-4644-A538-34A6C903FB9C}" dt="2022-01-23T20:30:19.499" v="45979" actId="20577"/>
          <ac:spMkLst>
            <pc:docMk/>
            <pc:sldMk cId="1627063908" sldId="1357"/>
            <ac:spMk id="2" creationId="{726AD17B-DCF7-4DBA-8E2E-DAE486EE4200}"/>
          </ac:spMkLst>
        </pc:spChg>
      </pc:sldChg>
      <pc:sldChg chg="modSp new mod">
        <pc:chgData name="Domonkos Márk" userId="5b754e74-2ec2-4aaf-b9f5-cf8f0656bdfa" providerId="ADAL" clId="{F4C2286D-0DBE-4644-A538-34A6C903FB9C}" dt="2022-01-23T20:31:02.144" v="46025" actId="20577"/>
        <pc:sldMkLst>
          <pc:docMk/>
          <pc:sldMk cId="1661699918" sldId="1358"/>
        </pc:sldMkLst>
        <pc:spChg chg="mod">
          <ac:chgData name="Domonkos Márk" userId="5b754e74-2ec2-4aaf-b9f5-cf8f0656bdfa" providerId="ADAL" clId="{F4C2286D-0DBE-4644-A538-34A6C903FB9C}" dt="2022-01-23T20:30:59.404" v="46021" actId="27636"/>
          <ac:spMkLst>
            <pc:docMk/>
            <pc:sldMk cId="1661699918" sldId="1358"/>
            <ac:spMk id="2" creationId="{E31ECFC5-429C-432C-BEA4-1FCBC715B599}"/>
          </ac:spMkLst>
        </pc:spChg>
        <pc:spChg chg="mod">
          <ac:chgData name="Domonkos Márk" userId="5b754e74-2ec2-4aaf-b9f5-cf8f0656bdfa" providerId="ADAL" clId="{F4C2286D-0DBE-4644-A538-34A6C903FB9C}" dt="2022-01-23T20:31:02.144" v="46025" actId="20577"/>
          <ac:spMkLst>
            <pc:docMk/>
            <pc:sldMk cId="1661699918" sldId="1358"/>
            <ac:spMk id="6" creationId="{CAB39455-6A76-419F-835F-E9AF47FA44D7}"/>
          </ac:spMkLst>
        </pc:spChg>
      </pc:sldChg>
      <pc:sldChg chg="addSp modSp new mod modAnim">
        <pc:chgData name="Domonkos Márk" userId="5b754e74-2ec2-4aaf-b9f5-cf8f0656bdfa" providerId="ADAL" clId="{F4C2286D-0DBE-4644-A538-34A6C903FB9C}" dt="2022-01-23T20:32:19.984" v="46044" actId="1076"/>
        <pc:sldMkLst>
          <pc:docMk/>
          <pc:sldMk cId="2119683963" sldId="1359"/>
        </pc:sldMkLst>
        <pc:spChg chg="mod">
          <ac:chgData name="Domonkos Márk" userId="5b754e74-2ec2-4aaf-b9f5-cf8f0656bdfa" providerId="ADAL" clId="{F4C2286D-0DBE-4644-A538-34A6C903FB9C}" dt="2022-01-23T20:31:52.436" v="46036" actId="27636"/>
          <ac:spMkLst>
            <pc:docMk/>
            <pc:sldMk cId="2119683963" sldId="1359"/>
            <ac:spMk id="2" creationId="{0EA16B99-C13D-4B6B-9270-49DCC7FC9E44}"/>
          </ac:spMkLst>
        </pc:spChg>
        <pc:spChg chg="mod">
          <ac:chgData name="Domonkos Márk" userId="5b754e74-2ec2-4aaf-b9f5-cf8f0656bdfa" providerId="ADAL" clId="{F4C2286D-0DBE-4644-A538-34A6C903FB9C}" dt="2022-01-23T20:31:25.990" v="46027"/>
          <ac:spMkLst>
            <pc:docMk/>
            <pc:sldMk cId="2119683963" sldId="1359"/>
            <ac:spMk id="6" creationId="{35EB77AA-4C67-401C-8A67-91914F200F4E}"/>
          </ac:spMkLst>
        </pc:spChg>
        <pc:spChg chg="add mod">
          <ac:chgData name="Domonkos Márk" userId="5b754e74-2ec2-4aaf-b9f5-cf8f0656bdfa" providerId="ADAL" clId="{F4C2286D-0DBE-4644-A538-34A6C903FB9C}" dt="2022-01-23T20:32:19.984" v="46044" actId="1076"/>
          <ac:spMkLst>
            <pc:docMk/>
            <pc:sldMk cId="2119683963" sldId="1359"/>
            <ac:spMk id="10" creationId="{274637A7-AB6D-4A8E-8FBE-18BE21726011}"/>
          </ac:spMkLst>
        </pc:spChg>
        <pc:picChg chg="add mod">
          <ac:chgData name="Domonkos Márk" userId="5b754e74-2ec2-4aaf-b9f5-cf8f0656bdfa" providerId="ADAL" clId="{F4C2286D-0DBE-4644-A538-34A6C903FB9C}" dt="2022-01-23T20:32:02.629" v="46039" actId="14100"/>
          <ac:picMkLst>
            <pc:docMk/>
            <pc:sldMk cId="2119683963" sldId="1359"/>
            <ac:picMk id="7" creationId="{127A003B-27DC-45F8-AD2B-21E7C7EF1590}"/>
          </ac:picMkLst>
        </pc:picChg>
        <pc:picChg chg="add mod">
          <ac:chgData name="Domonkos Márk" userId="5b754e74-2ec2-4aaf-b9f5-cf8f0656bdfa" providerId="ADAL" clId="{F4C2286D-0DBE-4644-A538-34A6C903FB9C}" dt="2022-01-23T20:32:05.153" v="46040" actId="1076"/>
          <ac:picMkLst>
            <pc:docMk/>
            <pc:sldMk cId="2119683963" sldId="1359"/>
            <ac:picMk id="8" creationId="{65AF829A-FC70-439E-8874-E04889F709C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32:51.218" v="46053" actId="1076"/>
        <pc:sldMkLst>
          <pc:docMk/>
          <pc:sldMk cId="1912776010" sldId="1360"/>
        </pc:sldMkLst>
        <pc:spChg chg="del">
          <ac:chgData name="Domonkos Márk" userId="5b754e74-2ec2-4aaf-b9f5-cf8f0656bdfa" providerId="ADAL" clId="{F4C2286D-0DBE-4644-A538-34A6C903FB9C}" dt="2022-01-23T20:32:39.194" v="46047"/>
          <ac:spMkLst>
            <pc:docMk/>
            <pc:sldMk cId="1912776010" sldId="1360"/>
            <ac:spMk id="2" creationId="{C1DA0540-534D-4631-AAA7-8E93FDBA4653}"/>
          </ac:spMkLst>
        </pc:spChg>
        <pc:spChg chg="mod">
          <ac:chgData name="Domonkos Márk" userId="5b754e74-2ec2-4aaf-b9f5-cf8f0656bdfa" providerId="ADAL" clId="{F4C2286D-0DBE-4644-A538-34A6C903FB9C}" dt="2022-01-23T20:32:35.908" v="46046"/>
          <ac:spMkLst>
            <pc:docMk/>
            <pc:sldMk cId="1912776010" sldId="1360"/>
            <ac:spMk id="6" creationId="{C00821AA-AC0A-4FE8-9BBD-7A7A8C02FBB2}"/>
          </ac:spMkLst>
        </pc:spChg>
        <pc:picChg chg="add mod">
          <ac:chgData name="Domonkos Márk" userId="5b754e74-2ec2-4aaf-b9f5-cf8f0656bdfa" providerId="ADAL" clId="{F4C2286D-0DBE-4644-A538-34A6C903FB9C}" dt="2022-01-23T20:32:42.512" v="46049" actId="1076"/>
          <ac:picMkLst>
            <pc:docMk/>
            <pc:sldMk cId="1912776010" sldId="1360"/>
            <ac:picMk id="7" creationId="{6198C31A-67C8-49BB-AE1F-1ABD25E7A5CB}"/>
          </ac:picMkLst>
        </pc:picChg>
        <pc:picChg chg="add mod">
          <ac:chgData name="Domonkos Márk" userId="5b754e74-2ec2-4aaf-b9f5-cf8f0656bdfa" providerId="ADAL" clId="{F4C2286D-0DBE-4644-A538-34A6C903FB9C}" dt="2022-01-23T20:32:51.218" v="46053" actId="1076"/>
          <ac:picMkLst>
            <pc:docMk/>
            <pc:sldMk cId="1912776010" sldId="1360"/>
            <ac:picMk id="8" creationId="{5B1FC717-A4C9-4EB9-82B9-E6FF6C3B0953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0:33:19.273" v="46064" actId="1076"/>
        <pc:sldMkLst>
          <pc:docMk/>
          <pc:sldMk cId="3673599513" sldId="1361"/>
        </pc:sldMkLst>
        <pc:spChg chg="mod">
          <ac:chgData name="Domonkos Márk" userId="5b754e74-2ec2-4aaf-b9f5-cf8f0656bdfa" providerId="ADAL" clId="{F4C2286D-0DBE-4644-A538-34A6C903FB9C}" dt="2022-01-23T20:33:08.040" v="46060" actId="27636"/>
          <ac:spMkLst>
            <pc:docMk/>
            <pc:sldMk cId="3673599513" sldId="1361"/>
            <ac:spMk id="2" creationId="{06D5348B-EA42-45CC-9F75-000D1ACD9740}"/>
          </ac:spMkLst>
        </pc:spChg>
        <pc:spChg chg="mod">
          <ac:chgData name="Domonkos Márk" userId="5b754e74-2ec2-4aaf-b9f5-cf8f0656bdfa" providerId="ADAL" clId="{F4C2286D-0DBE-4644-A538-34A6C903FB9C}" dt="2022-01-23T20:33:00.844" v="46055"/>
          <ac:spMkLst>
            <pc:docMk/>
            <pc:sldMk cId="3673599513" sldId="1361"/>
            <ac:spMk id="6" creationId="{30693F09-C12B-4C06-86DC-DE4B3307A483}"/>
          </ac:spMkLst>
        </pc:spChg>
        <pc:picChg chg="add mod">
          <ac:chgData name="Domonkos Márk" userId="5b754e74-2ec2-4aaf-b9f5-cf8f0656bdfa" providerId="ADAL" clId="{F4C2286D-0DBE-4644-A538-34A6C903FB9C}" dt="2022-01-23T20:33:19.273" v="46064" actId="1076"/>
          <ac:picMkLst>
            <pc:docMk/>
            <pc:sldMk cId="3673599513" sldId="1361"/>
            <ac:picMk id="7" creationId="{16099564-6C5B-4556-90CB-169DDF3F40A7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0:33:48.416" v="46073" actId="1076"/>
        <pc:sldMkLst>
          <pc:docMk/>
          <pc:sldMk cId="3640915341" sldId="1362"/>
        </pc:sldMkLst>
        <pc:spChg chg="mod">
          <ac:chgData name="Domonkos Márk" userId="5b754e74-2ec2-4aaf-b9f5-cf8f0656bdfa" providerId="ADAL" clId="{F4C2286D-0DBE-4644-A538-34A6C903FB9C}" dt="2022-01-23T20:33:39.286" v="46069" actId="27636"/>
          <ac:spMkLst>
            <pc:docMk/>
            <pc:sldMk cId="3640915341" sldId="1362"/>
            <ac:spMk id="2" creationId="{5DEE5952-8C52-4146-B0E4-938B79B04E0B}"/>
          </ac:spMkLst>
        </pc:spChg>
        <pc:spChg chg="mod">
          <ac:chgData name="Domonkos Márk" userId="5b754e74-2ec2-4aaf-b9f5-cf8f0656bdfa" providerId="ADAL" clId="{F4C2286D-0DBE-4644-A538-34A6C903FB9C}" dt="2022-01-23T20:33:33.853" v="46066"/>
          <ac:spMkLst>
            <pc:docMk/>
            <pc:sldMk cId="3640915341" sldId="1362"/>
            <ac:spMk id="6" creationId="{71762D35-CCE8-4304-9E64-EB153FFE79AD}"/>
          </ac:spMkLst>
        </pc:spChg>
        <pc:picChg chg="add mod">
          <ac:chgData name="Domonkos Márk" userId="5b754e74-2ec2-4aaf-b9f5-cf8f0656bdfa" providerId="ADAL" clId="{F4C2286D-0DBE-4644-A538-34A6C903FB9C}" dt="2022-01-23T20:33:48.416" v="46073" actId="1076"/>
          <ac:picMkLst>
            <pc:docMk/>
            <pc:sldMk cId="3640915341" sldId="1362"/>
            <ac:picMk id="7" creationId="{09E8CEC7-89A1-4509-B15E-7FC18CEF146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34:03.518" v="46076"/>
        <pc:sldMkLst>
          <pc:docMk/>
          <pc:sldMk cId="1984148081" sldId="1363"/>
        </pc:sldMkLst>
        <pc:spChg chg="del">
          <ac:chgData name="Domonkos Márk" userId="5b754e74-2ec2-4aaf-b9f5-cf8f0656bdfa" providerId="ADAL" clId="{F4C2286D-0DBE-4644-A538-34A6C903FB9C}" dt="2022-01-23T20:34:03.518" v="46076"/>
          <ac:spMkLst>
            <pc:docMk/>
            <pc:sldMk cId="1984148081" sldId="1363"/>
            <ac:spMk id="2" creationId="{D83F94EC-8408-4EE2-A1F5-FCAB49228C86}"/>
          </ac:spMkLst>
        </pc:spChg>
        <pc:spChg chg="mod">
          <ac:chgData name="Domonkos Márk" userId="5b754e74-2ec2-4aaf-b9f5-cf8f0656bdfa" providerId="ADAL" clId="{F4C2286D-0DBE-4644-A538-34A6C903FB9C}" dt="2022-01-23T20:34:00.322" v="46075"/>
          <ac:spMkLst>
            <pc:docMk/>
            <pc:sldMk cId="1984148081" sldId="1363"/>
            <ac:spMk id="6" creationId="{EC5B5FDC-15BF-4BAB-80BD-0AEAF633D937}"/>
          </ac:spMkLst>
        </pc:spChg>
        <pc:picChg chg="add mod">
          <ac:chgData name="Domonkos Márk" userId="5b754e74-2ec2-4aaf-b9f5-cf8f0656bdfa" providerId="ADAL" clId="{F4C2286D-0DBE-4644-A538-34A6C903FB9C}" dt="2022-01-23T20:34:03.518" v="46076"/>
          <ac:picMkLst>
            <pc:docMk/>
            <pc:sldMk cId="1984148081" sldId="1363"/>
            <ac:picMk id="7" creationId="{D0F0E958-4EED-4E1B-9D0C-BAC33AB03FA7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34:33.974" v="46085" actId="1076"/>
        <pc:sldMkLst>
          <pc:docMk/>
          <pc:sldMk cId="3070159853" sldId="1364"/>
        </pc:sldMkLst>
        <pc:spChg chg="del">
          <ac:chgData name="Domonkos Márk" userId="5b754e74-2ec2-4aaf-b9f5-cf8f0656bdfa" providerId="ADAL" clId="{F4C2286D-0DBE-4644-A538-34A6C903FB9C}" dt="2022-01-23T20:34:32.236" v="46084" actId="478"/>
          <ac:spMkLst>
            <pc:docMk/>
            <pc:sldMk cId="3070159853" sldId="1364"/>
            <ac:spMk id="2" creationId="{2F8DE3EC-04C6-4748-B179-9CC91DA6AEF4}"/>
          </ac:spMkLst>
        </pc:spChg>
        <pc:spChg chg="mod">
          <ac:chgData name="Domonkos Márk" userId="5b754e74-2ec2-4aaf-b9f5-cf8f0656bdfa" providerId="ADAL" clId="{F4C2286D-0DBE-4644-A538-34A6C903FB9C}" dt="2022-01-23T20:34:17.961" v="46078"/>
          <ac:spMkLst>
            <pc:docMk/>
            <pc:sldMk cId="3070159853" sldId="1364"/>
            <ac:spMk id="6" creationId="{D92DE10F-5112-4D52-A17E-7D7BA1D6A005}"/>
          </ac:spMkLst>
        </pc:spChg>
        <pc:picChg chg="add mod">
          <ac:chgData name="Domonkos Márk" userId="5b754e74-2ec2-4aaf-b9f5-cf8f0656bdfa" providerId="ADAL" clId="{F4C2286D-0DBE-4644-A538-34A6C903FB9C}" dt="2022-01-23T20:34:30.312" v="46083" actId="1076"/>
          <ac:picMkLst>
            <pc:docMk/>
            <pc:sldMk cId="3070159853" sldId="1364"/>
            <ac:picMk id="7" creationId="{9BA0B19A-911F-4109-9DBA-5C44A45D76FA}"/>
          </ac:picMkLst>
        </pc:picChg>
        <pc:picChg chg="add mod">
          <ac:chgData name="Domonkos Márk" userId="5b754e74-2ec2-4aaf-b9f5-cf8f0656bdfa" providerId="ADAL" clId="{F4C2286D-0DBE-4644-A538-34A6C903FB9C}" dt="2022-01-23T20:34:33.974" v="46085" actId="1076"/>
          <ac:picMkLst>
            <pc:docMk/>
            <pc:sldMk cId="3070159853" sldId="1364"/>
            <ac:picMk id="8" creationId="{38BEA347-399A-49BA-8463-8A758956BCD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35:23.263" v="46102" actId="207"/>
        <pc:sldMkLst>
          <pc:docMk/>
          <pc:sldMk cId="3735846800" sldId="1365"/>
        </pc:sldMkLst>
        <pc:spChg chg="del">
          <ac:chgData name="Domonkos Márk" userId="5b754e74-2ec2-4aaf-b9f5-cf8f0656bdfa" providerId="ADAL" clId="{F4C2286D-0DBE-4644-A538-34A6C903FB9C}" dt="2022-01-23T20:35:04.076" v="46093" actId="478"/>
          <ac:spMkLst>
            <pc:docMk/>
            <pc:sldMk cId="3735846800" sldId="1365"/>
            <ac:spMk id="2" creationId="{52D119DA-C879-41AA-A57A-C2CA70CD702B}"/>
          </ac:spMkLst>
        </pc:spChg>
        <pc:spChg chg="mod">
          <ac:chgData name="Domonkos Márk" userId="5b754e74-2ec2-4aaf-b9f5-cf8f0656bdfa" providerId="ADAL" clId="{F4C2286D-0DBE-4644-A538-34A6C903FB9C}" dt="2022-01-23T20:34:48.420" v="46088" actId="27636"/>
          <ac:spMkLst>
            <pc:docMk/>
            <pc:sldMk cId="3735846800" sldId="1365"/>
            <ac:spMk id="6" creationId="{AD95CCBE-B7D9-4B29-B11E-D6DA57D6DE5C}"/>
          </ac:spMkLst>
        </pc:spChg>
        <pc:spChg chg="add mod">
          <ac:chgData name="Domonkos Márk" userId="5b754e74-2ec2-4aaf-b9f5-cf8f0656bdfa" providerId="ADAL" clId="{F4C2286D-0DBE-4644-A538-34A6C903FB9C}" dt="2022-01-23T20:35:23.263" v="46102" actId="207"/>
          <ac:spMkLst>
            <pc:docMk/>
            <pc:sldMk cId="3735846800" sldId="1365"/>
            <ac:spMk id="7" creationId="{4D02E8CF-9440-4B3F-9CAA-040EC2D94FD0}"/>
          </ac:spMkLst>
        </pc:spChg>
        <pc:picChg chg="add mod">
          <ac:chgData name="Domonkos Márk" userId="5b754e74-2ec2-4aaf-b9f5-cf8f0656bdfa" providerId="ADAL" clId="{F4C2286D-0DBE-4644-A538-34A6C903FB9C}" dt="2022-01-23T20:35:02.379" v="46092" actId="1076"/>
          <ac:picMkLst>
            <pc:docMk/>
            <pc:sldMk cId="3735846800" sldId="1365"/>
            <ac:picMk id="8" creationId="{9BFE93F3-E662-4D57-BF7D-DFF21F5A892D}"/>
          </ac:picMkLst>
        </pc:picChg>
        <pc:picChg chg="add mod">
          <ac:chgData name="Domonkos Márk" userId="5b754e74-2ec2-4aaf-b9f5-cf8f0656bdfa" providerId="ADAL" clId="{F4C2286D-0DBE-4644-A538-34A6C903FB9C}" dt="2022-01-23T20:35:12.328" v="46096" actId="1076"/>
          <ac:picMkLst>
            <pc:docMk/>
            <pc:sldMk cId="3735846800" sldId="1365"/>
            <ac:picMk id="9" creationId="{C08B2FCB-566D-477D-8DB6-C47218654F4C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36:19.889" v="46118" actId="1076"/>
        <pc:sldMkLst>
          <pc:docMk/>
          <pc:sldMk cId="3367776036" sldId="1366"/>
        </pc:sldMkLst>
        <pc:spChg chg="del">
          <ac:chgData name="Domonkos Márk" userId="5b754e74-2ec2-4aaf-b9f5-cf8f0656bdfa" providerId="ADAL" clId="{F4C2286D-0DBE-4644-A538-34A6C903FB9C}" dt="2022-01-23T20:35:56.476" v="46111" actId="478"/>
          <ac:spMkLst>
            <pc:docMk/>
            <pc:sldMk cId="3367776036" sldId="1366"/>
            <ac:spMk id="2" creationId="{7B8B8D5C-A771-4AD8-837B-946DDFB27512}"/>
          </ac:spMkLst>
        </pc:spChg>
        <pc:spChg chg="mod">
          <ac:chgData name="Domonkos Márk" userId="5b754e74-2ec2-4aaf-b9f5-cf8f0656bdfa" providerId="ADAL" clId="{F4C2286D-0DBE-4644-A538-34A6C903FB9C}" dt="2022-01-23T20:35:36.638" v="46104"/>
          <ac:spMkLst>
            <pc:docMk/>
            <pc:sldMk cId="3367776036" sldId="1366"/>
            <ac:spMk id="6" creationId="{4DD7DB36-645D-454D-A73B-326D28105D87}"/>
          </ac:spMkLst>
        </pc:spChg>
        <pc:spChg chg="add mod">
          <ac:chgData name="Domonkos Márk" userId="5b754e74-2ec2-4aaf-b9f5-cf8f0656bdfa" providerId="ADAL" clId="{F4C2286D-0DBE-4644-A538-34A6C903FB9C}" dt="2022-01-23T20:36:06.643" v="46114" actId="14100"/>
          <ac:spMkLst>
            <pc:docMk/>
            <pc:sldMk cId="3367776036" sldId="1366"/>
            <ac:spMk id="10" creationId="{962D45C4-165B-4DDC-ABBA-782D7F4F1B2E}"/>
          </ac:spMkLst>
        </pc:spChg>
        <pc:spChg chg="add mod">
          <ac:chgData name="Domonkos Márk" userId="5b754e74-2ec2-4aaf-b9f5-cf8f0656bdfa" providerId="ADAL" clId="{F4C2286D-0DBE-4644-A538-34A6C903FB9C}" dt="2022-01-23T20:36:19.889" v="46118" actId="1076"/>
          <ac:spMkLst>
            <pc:docMk/>
            <pc:sldMk cId="3367776036" sldId="1366"/>
            <ac:spMk id="11" creationId="{CD1DC134-1E3F-47EA-9346-CC216F1105A8}"/>
          </ac:spMkLst>
        </pc:spChg>
        <pc:picChg chg="add mod">
          <ac:chgData name="Domonkos Márk" userId="5b754e74-2ec2-4aaf-b9f5-cf8f0656bdfa" providerId="ADAL" clId="{F4C2286D-0DBE-4644-A538-34A6C903FB9C}" dt="2022-01-23T20:35:52.032" v="46109" actId="1076"/>
          <ac:picMkLst>
            <pc:docMk/>
            <pc:sldMk cId="3367776036" sldId="1366"/>
            <ac:picMk id="7" creationId="{6BFF3BFC-D0E6-4A26-B554-75F409771CB2}"/>
          </ac:picMkLst>
        </pc:picChg>
        <pc:picChg chg="add mod">
          <ac:chgData name="Domonkos Márk" userId="5b754e74-2ec2-4aaf-b9f5-cf8f0656bdfa" providerId="ADAL" clId="{F4C2286D-0DBE-4644-A538-34A6C903FB9C}" dt="2022-01-23T20:35:54.832" v="46110" actId="1076"/>
          <ac:picMkLst>
            <pc:docMk/>
            <pc:sldMk cId="3367776036" sldId="1366"/>
            <ac:picMk id="8" creationId="{6811A435-D991-40CA-B1A3-7CCE0432B79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36:31.549" v="46121"/>
        <pc:sldMkLst>
          <pc:docMk/>
          <pc:sldMk cId="3683929413" sldId="1367"/>
        </pc:sldMkLst>
        <pc:spChg chg="del">
          <ac:chgData name="Domonkos Márk" userId="5b754e74-2ec2-4aaf-b9f5-cf8f0656bdfa" providerId="ADAL" clId="{F4C2286D-0DBE-4644-A538-34A6C903FB9C}" dt="2022-01-23T20:36:31.549" v="46121"/>
          <ac:spMkLst>
            <pc:docMk/>
            <pc:sldMk cId="3683929413" sldId="1367"/>
            <ac:spMk id="2" creationId="{CF9E731E-C5AE-4781-92DB-09D3855E504C}"/>
          </ac:spMkLst>
        </pc:spChg>
        <pc:spChg chg="mod">
          <ac:chgData name="Domonkos Márk" userId="5b754e74-2ec2-4aaf-b9f5-cf8f0656bdfa" providerId="ADAL" clId="{F4C2286D-0DBE-4644-A538-34A6C903FB9C}" dt="2022-01-23T20:36:28.432" v="46120"/>
          <ac:spMkLst>
            <pc:docMk/>
            <pc:sldMk cId="3683929413" sldId="1367"/>
            <ac:spMk id="6" creationId="{BE56FBFA-17A5-4611-927B-5F1C1BBA8F8F}"/>
          </ac:spMkLst>
        </pc:spChg>
        <pc:picChg chg="add mod">
          <ac:chgData name="Domonkos Márk" userId="5b754e74-2ec2-4aaf-b9f5-cf8f0656bdfa" providerId="ADAL" clId="{F4C2286D-0DBE-4644-A538-34A6C903FB9C}" dt="2022-01-23T20:36:31.549" v="46121"/>
          <ac:picMkLst>
            <pc:docMk/>
            <pc:sldMk cId="3683929413" sldId="1367"/>
            <ac:picMk id="7" creationId="{031DCD3A-8C2C-44D5-BC6D-FBB4B50587EF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0:40:28.384" v="46167" actId="1076"/>
        <pc:sldMkLst>
          <pc:docMk/>
          <pc:sldMk cId="2541480654" sldId="1368"/>
        </pc:sldMkLst>
        <pc:spChg chg="mod">
          <ac:chgData name="Domonkos Márk" userId="5b754e74-2ec2-4aaf-b9f5-cf8f0656bdfa" providerId="ADAL" clId="{F4C2286D-0DBE-4644-A538-34A6C903FB9C}" dt="2022-01-23T20:38:05.311" v="46130" actId="14100"/>
          <ac:spMkLst>
            <pc:docMk/>
            <pc:sldMk cId="2541480654" sldId="1368"/>
            <ac:spMk id="2" creationId="{345F5E6C-39E0-48BF-989F-F95A37E7639B}"/>
          </ac:spMkLst>
        </pc:spChg>
        <pc:spChg chg="mod">
          <ac:chgData name="Domonkos Márk" userId="5b754e74-2ec2-4aaf-b9f5-cf8f0656bdfa" providerId="ADAL" clId="{F4C2286D-0DBE-4644-A538-34A6C903FB9C}" dt="2022-01-23T20:37:49.864" v="46123"/>
          <ac:spMkLst>
            <pc:docMk/>
            <pc:sldMk cId="2541480654" sldId="1368"/>
            <ac:spMk id="6" creationId="{17D7F84E-E0C5-4C31-BDDA-4011F7BD1B2D}"/>
          </ac:spMkLst>
        </pc:spChg>
        <pc:spChg chg="add mod">
          <ac:chgData name="Domonkos Márk" userId="5b754e74-2ec2-4aaf-b9f5-cf8f0656bdfa" providerId="ADAL" clId="{F4C2286D-0DBE-4644-A538-34A6C903FB9C}" dt="2022-01-23T20:38:21.840" v="46134" actId="1076"/>
          <ac:spMkLst>
            <pc:docMk/>
            <pc:sldMk cId="2541480654" sldId="1368"/>
            <ac:spMk id="8" creationId="{9A9053B4-3E8A-4129-A37B-8267E2342AF5}"/>
          </ac:spMkLst>
        </pc:spChg>
        <pc:spChg chg="add mod">
          <ac:chgData name="Domonkos Márk" userId="5b754e74-2ec2-4aaf-b9f5-cf8f0656bdfa" providerId="ADAL" clId="{F4C2286D-0DBE-4644-A538-34A6C903FB9C}" dt="2022-01-23T20:38:49.934" v="46142" actId="1076"/>
          <ac:spMkLst>
            <pc:docMk/>
            <pc:sldMk cId="2541480654" sldId="1368"/>
            <ac:spMk id="15" creationId="{5D1C7682-0B5D-4BE8-82A3-76FEF0D26124}"/>
          </ac:spMkLst>
        </pc:spChg>
        <pc:spChg chg="add mod">
          <ac:chgData name="Domonkos Márk" userId="5b754e74-2ec2-4aaf-b9f5-cf8f0656bdfa" providerId="ADAL" clId="{F4C2286D-0DBE-4644-A538-34A6C903FB9C}" dt="2022-01-23T20:39:03.245" v="46146" actId="1076"/>
          <ac:spMkLst>
            <pc:docMk/>
            <pc:sldMk cId="2541480654" sldId="1368"/>
            <ac:spMk id="16" creationId="{419C1C9C-08DB-44D3-B669-FB02A0D1E4BD}"/>
          </ac:spMkLst>
        </pc:spChg>
        <pc:spChg chg="add mod">
          <ac:chgData name="Domonkos Márk" userId="5b754e74-2ec2-4aaf-b9f5-cf8f0656bdfa" providerId="ADAL" clId="{F4C2286D-0DBE-4644-A538-34A6C903FB9C}" dt="2022-01-23T20:40:28.384" v="46167" actId="1076"/>
          <ac:spMkLst>
            <pc:docMk/>
            <pc:sldMk cId="2541480654" sldId="1368"/>
            <ac:spMk id="21" creationId="{05CF8241-652B-45DC-943E-2626FE20F21B}"/>
          </ac:spMkLst>
        </pc:spChg>
        <pc:spChg chg="add mod">
          <ac:chgData name="Domonkos Márk" userId="5b754e74-2ec2-4aaf-b9f5-cf8f0656bdfa" providerId="ADAL" clId="{F4C2286D-0DBE-4644-A538-34A6C903FB9C}" dt="2022-01-23T20:39:39.523" v="46156" actId="1076"/>
          <ac:spMkLst>
            <pc:docMk/>
            <pc:sldMk cId="2541480654" sldId="1368"/>
            <ac:spMk id="22" creationId="{3D902A52-F848-4077-BE17-A3EB8F6FD616}"/>
          </ac:spMkLst>
        </pc:spChg>
        <pc:spChg chg="add mod">
          <ac:chgData name="Domonkos Márk" userId="5b754e74-2ec2-4aaf-b9f5-cf8f0656bdfa" providerId="ADAL" clId="{F4C2286D-0DBE-4644-A538-34A6C903FB9C}" dt="2022-01-23T20:40:03.047" v="46162" actId="14100"/>
          <ac:spMkLst>
            <pc:docMk/>
            <pc:sldMk cId="2541480654" sldId="1368"/>
            <ac:spMk id="23" creationId="{14F36A8B-BE49-49DC-A74D-7F7CF72FA90F}"/>
          </ac:spMkLst>
        </pc:spChg>
        <pc:spChg chg="add mod">
          <ac:chgData name="Domonkos Márk" userId="5b754e74-2ec2-4aaf-b9f5-cf8f0656bdfa" providerId="ADAL" clId="{F4C2286D-0DBE-4644-A538-34A6C903FB9C}" dt="2022-01-23T20:39:56.932" v="46160" actId="14100"/>
          <ac:spMkLst>
            <pc:docMk/>
            <pc:sldMk cId="2541480654" sldId="1368"/>
            <ac:spMk id="24" creationId="{00C92330-E3F4-401A-BD57-D5569D822353}"/>
          </ac:spMkLst>
        </pc:spChg>
        <pc:spChg chg="add mod">
          <ac:chgData name="Domonkos Márk" userId="5b754e74-2ec2-4aaf-b9f5-cf8f0656bdfa" providerId="ADAL" clId="{F4C2286D-0DBE-4644-A538-34A6C903FB9C}" dt="2022-01-23T20:40:15.421" v="46165" actId="14100"/>
          <ac:spMkLst>
            <pc:docMk/>
            <pc:sldMk cId="2541480654" sldId="1368"/>
            <ac:spMk id="25" creationId="{EAB11D2F-F136-43C7-B68E-8A6DB6E3A679}"/>
          </ac:spMkLst>
        </pc:spChg>
        <pc:spChg chg="add mod">
          <ac:chgData name="Domonkos Márk" userId="5b754e74-2ec2-4aaf-b9f5-cf8f0656bdfa" providerId="ADAL" clId="{F4C2286D-0DBE-4644-A538-34A6C903FB9C}" dt="2022-01-23T20:40:22.668" v="46166" actId="1076"/>
          <ac:spMkLst>
            <pc:docMk/>
            <pc:sldMk cId="2541480654" sldId="1368"/>
            <ac:spMk id="26" creationId="{CFAC0FA7-2F9B-4CE9-B3AC-D1BF6378D785}"/>
          </ac:spMkLst>
        </pc:spChg>
        <pc:picChg chg="add mod">
          <ac:chgData name="Domonkos Márk" userId="5b754e74-2ec2-4aaf-b9f5-cf8f0656bdfa" providerId="ADAL" clId="{F4C2286D-0DBE-4644-A538-34A6C903FB9C}" dt="2022-01-23T20:38:12.672" v="46132" actId="1076"/>
          <ac:picMkLst>
            <pc:docMk/>
            <pc:sldMk cId="2541480654" sldId="1368"/>
            <ac:picMk id="7" creationId="{863D96DA-01ED-4B80-8DA8-B9C217512ED4}"/>
          </ac:picMkLst>
        </pc:picChg>
        <pc:picChg chg="add mod">
          <ac:chgData name="Domonkos Márk" userId="5b754e74-2ec2-4aaf-b9f5-cf8f0656bdfa" providerId="ADAL" clId="{F4C2286D-0DBE-4644-A538-34A6C903FB9C}" dt="2022-01-23T20:38:21.840" v="46134" actId="1076"/>
          <ac:picMkLst>
            <pc:docMk/>
            <pc:sldMk cId="2541480654" sldId="1368"/>
            <ac:picMk id="9" creationId="{138A55A5-429C-4C4B-87F9-BA3F6E21E6DD}"/>
          </ac:picMkLst>
        </pc:picChg>
        <pc:picChg chg="add mod">
          <ac:chgData name="Domonkos Márk" userId="5b754e74-2ec2-4aaf-b9f5-cf8f0656bdfa" providerId="ADAL" clId="{F4C2286D-0DBE-4644-A538-34A6C903FB9C}" dt="2022-01-23T20:38:24.253" v="46135" actId="1076"/>
          <ac:picMkLst>
            <pc:docMk/>
            <pc:sldMk cId="2541480654" sldId="1368"/>
            <ac:picMk id="10" creationId="{AC8DF164-AFF8-4D1E-8642-49EF071F1D00}"/>
          </ac:picMkLst>
        </pc:picChg>
        <pc:picChg chg="add mod">
          <ac:chgData name="Domonkos Márk" userId="5b754e74-2ec2-4aaf-b9f5-cf8f0656bdfa" providerId="ADAL" clId="{F4C2286D-0DBE-4644-A538-34A6C903FB9C}" dt="2022-01-23T20:38:27.153" v="46136" actId="1076"/>
          <ac:picMkLst>
            <pc:docMk/>
            <pc:sldMk cId="2541480654" sldId="1368"/>
            <ac:picMk id="11" creationId="{9A87ED45-0DEA-4AE1-BE5F-DA24AD49CAF9}"/>
          </ac:picMkLst>
        </pc:picChg>
        <pc:picChg chg="add mod">
          <ac:chgData name="Domonkos Márk" userId="5b754e74-2ec2-4aaf-b9f5-cf8f0656bdfa" providerId="ADAL" clId="{F4C2286D-0DBE-4644-A538-34A6C903FB9C}" dt="2022-01-23T20:39:53.788" v="46159" actId="1076"/>
          <ac:picMkLst>
            <pc:docMk/>
            <pc:sldMk cId="2541480654" sldId="1368"/>
            <ac:picMk id="12" creationId="{5DC4ED68-5BBA-4C6C-901A-013AA741C205}"/>
          </ac:picMkLst>
        </pc:picChg>
        <pc:picChg chg="add mod">
          <ac:chgData name="Domonkos Márk" userId="5b754e74-2ec2-4aaf-b9f5-cf8f0656bdfa" providerId="ADAL" clId="{F4C2286D-0DBE-4644-A538-34A6C903FB9C}" dt="2022-01-23T20:39:53.788" v="46159" actId="1076"/>
          <ac:picMkLst>
            <pc:docMk/>
            <pc:sldMk cId="2541480654" sldId="1368"/>
            <ac:picMk id="13" creationId="{2B5B0637-660F-4E50-A4F9-A50B928CA794}"/>
          </ac:picMkLst>
        </pc:picChg>
        <pc:picChg chg="add mod">
          <ac:chgData name="Domonkos Márk" userId="5b754e74-2ec2-4aaf-b9f5-cf8f0656bdfa" providerId="ADAL" clId="{F4C2286D-0DBE-4644-A538-34A6C903FB9C}" dt="2022-01-23T20:38:52.469" v="46143" actId="1076"/>
          <ac:picMkLst>
            <pc:docMk/>
            <pc:sldMk cId="2541480654" sldId="1368"/>
            <ac:picMk id="14" creationId="{EF0555A9-4A3B-49B8-A6F2-063F416B60EA}"/>
          </ac:picMkLst>
        </pc:picChg>
        <pc:picChg chg="add mod">
          <ac:chgData name="Domonkos Márk" userId="5b754e74-2ec2-4aaf-b9f5-cf8f0656bdfa" providerId="ADAL" clId="{F4C2286D-0DBE-4644-A538-34A6C903FB9C}" dt="2022-01-23T20:40:28.384" v="46167" actId="1076"/>
          <ac:picMkLst>
            <pc:docMk/>
            <pc:sldMk cId="2541480654" sldId="1368"/>
            <ac:picMk id="17" creationId="{0AE8E0D9-395E-4C6F-83C2-B62D0C2A9640}"/>
          </ac:picMkLst>
        </pc:picChg>
        <pc:picChg chg="add mod">
          <ac:chgData name="Domonkos Márk" userId="5b754e74-2ec2-4aaf-b9f5-cf8f0656bdfa" providerId="ADAL" clId="{F4C2286D-0DBE-4644-A538-34A6C903FB9C}" dt="2022-01-23T20:39:53.788" v="46159" actId="1076"/>
          <ac:picMkLst>
            <pc:docMk/>
            <pc:sldMk cId="2541480654" sldId="1368"/>
            <ac:picMk id="18" creationId="{E30800EE-0977-497A-B94A-EA674F5D8AD5}"/>
          </ac:picMkLst>
        </pc:picChg>
        <pc:picChg chg="add mod">
          <ac:chgData name="Domonkos Márk" userId="5b754e74-2ec2-4aaf-b9f5-cf8f0656bdfa" providerId="ADAL" clId="{F4C2286D-0DBE-4644-A538-34A6C903FB9C}" dt="2022-01-23T20:39:37.575" v="46155" actId="1076"/>
          <ac:picMkLst>
            <pc:docMk/>
            <pc:sldMk cId="2541480654" sldId="1368"/>
            <ac:picMk id="19" creationId="{16D4B7C9-1E67-4469-8682-6A80629BD25C}"/>
          </ac:picMkLst>
        </pc:picChg>
        <pc:picChg chg="add mod">
          <ac:chgData name="Domonkos Márk" userId="5b754e74-2ec2-4aaf-b9f5-cf8f0656bdfa" providerId="ADAL" clId="{F4C2286D-0DBE-4644-A538-34A6C903FB9C}" dt="2022-01-23T20:39:32.063" v="46153" actId="1076"/>
          <ac:picMkLst>
            <pc:docMk/>
            <pc:sldMk cId="2541480654" sldId="1368"/>
            <ac:picMk id="20" creationId="{B3B0C22F-0F59-493F-8CBF-50F3B0C778B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41:13.292" v="46170"/>
        <pc:sldMkLst>
          <pc:docMk/>
          <pc:sldMk cId="3492953052" sldId="1369"/>
        </pc:sldMkLst>
        <pc:spChg chg="del">
          <ac:chgData name="Domonkos Márk" userId="5b754e74-2ec2-4aaf-b9f5-cf8f0656bdfa" providerId="ADAL" clId="{F4C2286D-0DBE-4644-A538-34A6C903FB9C}" dt="2022-01-23T20:41:13.292" v="46170"/>
          <ac:spMkLst>
            <pc:docMk/>
            <pc:sldMk cId="3492953052" sldId="1369"/>
            <ac:spMk id="2" creationId="{3FAE2EEF-770E-42AE-B1C1-EFEDF8BB0276}"/>
          </ac:spMkLst>
        </pc:spChg>
        <pc:spChg chg="mod">
          <ac:chgData name="Domonkos Márk" userId="5b754e74-2ec2-4aaf-b9f5-cf8f0656bdfa" providerId="ADAL" clId="{F4C2286D-0DBE-4644-A538-34A6C903FB9C}" dt="2022-01-23T20:40:44.164" v="46169"/>
          <ac:spMkLst>
            <pc:docMk/>
            <pc:sldMk cId="3492953052" sldId="1369"/>
            <ac:spMk id="6" creationId="{1F5AD4DD-4EF8-453F-8DDB-A1898AEFF913}"/>
          </ac:spMkLst>
        </pc:spChg>
        <pc:picChg chg="add mod">
          <ac:chgData name="Domonkos Márk" userId="5b754e74-2ec2-4aaf-b9f5-cf8f0656bdfa" providerId="ADAL" clId="{F4C2286D-0DBE-4644-A538-34A6C903FB9C}" dt="2022-01-23T20:41:13.292" v="46170"/>
          <ac:picMkLst>
            <pc:docMk/>
            <pc:sldMk cId="3492953052" sldId="1369"/>
            <ac:picMk id="8" creationId="{163EB07E-53B9-4A5D-9B5B-626456CF8F7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41:51.773" v="46175" actId="962"/>
        <pc:sldMkLst>
          <pc:docMk/>
          <pc:sldMk cId="201602375" sldId="1370"/>
        </pc:sldMkLst>
        <pc:spChg chg="del">
          <ac:chgData name="Domonkos Márk" userId="5b754e74-2ec2-4aaf-b9f5-cf8f0656bdfa" providerId="ADAL" clId="{F4C2286D-0DBE-4644-A538-34A6C903FB9C}" dt="2022-01-23T20:41:45.478" v="46173"/>
          <ac:spMkLst>
            <pc:docMk/>
            <pc:sldMk cId="201602375" sldId="1370"/>
            <ac:spMk id="2" creationId="{BC1A45BD-DB6C-4557-87F1-E415964FB0FB}"/>
          </ac:spMkLst>
        </pc:spChg>
        <pc:spChg chg="mod">
          <ac:chgData name="Domonkos Márk" userId="5b754e74-2ec2-4aaf-b9f5-cf8f0656bdfa" providerId="ADAL" clId="{F4C2286D-0DBE-4644-A538-34A6C903FB9C}" dt="2022-01-23T20:41:42.927" v="46172"/>
          <ac:spMkLst>
            <pc:docMk/>
            <pc:sldMk cId="201602375" sldId="1370"/>
            <ac:spMk id="6" creationId="{383110ED-03CC-46F2-83C0-184582963CE4}"/>
          </ac:spMkLst>
        </pc:spChg>
        <pc:picChg chg="add mod">
          <ac:chgData name="Domonkos Márk" userId="5b754e74-2ec2-4aaf-b9f5-cf8f0656bdfa" providerId="ADAL" clId="{F4C2286D-0DBE-4644-A538-34A6C903FB9C}" dt="2022-01-23T20:41:51.773" v="46175" actId="962"/>
          <ac:picMkLst>
            <pc:docMk/>
            <pc:sldMk cId="201602375" sldId="1370"/>
            <ac:picMk id="8" creationId="{1DF7206A-1FC5-4E8A-B05F-6A0734166915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20:42:30.210" v="46207" actId="20577"/>
        <pc:sldMkLst>
          <pc:docMk/>
          <pc:sldMk cId="3096050396" sldId="1371"/>
        </pc:sldMkLst>
        <pc:spChg chg="del">
          <ac:chgData name="Domonkos Márk" userId="5b754e74-2ec2-4aaf-b9f5-cf8f0656bdfa" providerId="ADAL" clId="{F4C2286D-0DBE-4644-A538-34A6C903FB9C}" dt="2022-01-23T20:41:59.426" v="46177"/>
          <ac:spMkLst>
            <pc:docMk/>
            <pc:sldMk cId="3096050396" sldId="1371"/>
            <ac:spMk id="2" creationId="{7EBFBF9D-FD67-49A3-AFA8-0840A53F261D}"/>
          </ac:spMkLst>
        </pc:spChg>
        <pc:spChg chg="mod">
          <ac:chgData name="Domonkos Márk" userId="5b754e74-2ec2-4aaf-b9f5-cf8f0656bdfa" providerId="ADAL" clId="{F4C2286D-0DBE-4644-A538-34A6C903FB9C}" dt="2022-01-23T20:42:30.210" v="46207" actId="20577"/>
          <ac:spMkLst>
            <pc:docMk/>
            <pc:sldMk cId="3096050396" sldId="1371"/>
            <ac:spMk id="6" creationId="{71BF8B26-F5C2-4081-8DC0-197F97AB8DBA}"/>
          </ac:spMkLst>
        </pc:spChg>
        <pc:picChg chg="add mod">
          <ac:chgData name="Domonkos Márk" userId="5b754e74-2ec2-4aaf-b9f5-cf8f0656bdfa" providerId="ADAL" clId="{F4C2286D-0DBE-4644-A538-34A6C903FB9C}" dt="2022-01-23T20:41:59.426" v="46177"/>
          <ac:picMkLst>
            <pc:docMk/>
            <pc:sldMk cId="3096050396" sldId="1371"/>
            <ac:picMk id="7" creationId="{72696F38-2D2A-4C4E-BC92-2AC3C9E602E4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20:42:41.743" v="46211"/>
        <pc:sldMkLst>
          <pc:docMk/>
          <pc:sldMk cId="1663386278" sldId="1372"/>
        </pc:sldMkLst>
        <pc:spChg chg="del">
          <ac:chgData name="Domonkos Márk" userId="5b754e74-2ec2-4aaf-b9f5-cf8f0656bdfa" providerId="ADAL" clId="{F4C2286D-0DBE-4644-A538-34A6C903FB9C}" dt="2022-01-23T20:42:41.743" v="46211"/>
          <ac:spMkLst>
            <pc:docMk/>
            <pc:sldMk cId="1663386278" sldId="1372"/>
            <ac:spMk id="2" creationId="{FAA98F19-6565-4BE3-8A2B-207F9711A6B8}"/>
          </ac:spMkLst>
        </pc:spChg>
        <pc:spChg chg="mod">
          <ac:chgData name="Domonkos Márk" userId="5b754e74-2ec2-4aaf-b9f5-cf8f0656bdfa" providerId="ADAL" clId="{F4C2286D-0DBE-4644-A538-34A6C903FB9C}" dt="2022-01-23T20:42:34.666" v="46208"/>
          <ac:spMkLst>
            <pc:docMk/>
            <pc:sldMk cId="1663386278" sldId="1372"/>
            <ac:spMk id="6" creationId="{F56C0BF8-F63E-41D2-A175-02D120CE3810}"/>
          </ac:spMkLst>
        </pc:spChg>
        <pc:picChg chg="add mod">
          <ac:chgData name="Domonkos Márk" userId="5b754e74-2ec2-4aaf-b9f5-cf8f0656bdfa" providerId="ADAL" clId="{F4C2286D-0DBE-4644-A538-34A6C903FB9C}" dt="2022-01-23T20:42:41.743" v="46211"/>
          <ac:picMkLst>
            <pc:docMk/>
            <pc:sldMk cId="1663386278" sldId="1372"/>
            <ac:picMk id="7" creationId="{0CC1FD84-5875-45A5-917A-CA4F149BA2C7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20:42:48.697" v="46212"/>
        <pc:sldMkLst>
          <pc:docMk/>
          <pc:sldMk cId="1873818180" sldId="1373"/>
        </pc:sldMkLst>
        <pc:spChg chg="del">
          <ac:chgData name="Domonkos Márk" userId="5b754e74-2ec2-4aaf-b9f5-cf8f0656bdfa" providerId="ADAL" clId="{F4C2286D-0DBE-4644-A538-34A6C903FB9C}" dt="2022-01-23T20:42:48.697" v="46212"/>
          <ac:spMkLst>
            <pc:docMk/>
            <pc:sldMk cId="1873818180" sldId="1373"/>
            <ac:spMk id="2" creationId="{2541DDD4-3DD4-4D5F-B724-AACF13B4334F}"/>
          </ac:spMkLst>
        </pc:spChg>
        <pc:spChg chg="mod">
          <ac:chgData name="Domonkos Márk" userId="5b754e74-2ec2-4aaf-b9f5-cf8f0656bdfa" providerId="ADAL" clId="{F4C2286D-0DBE-4644-A538-34A6C903FB9C}" dt="2022-01-23T20:42:35.929" v="46209"/>
          <ac:spMkLst>
            <pc:docMk/>
            <pc:sldMk cId="1873818180" sldId="1373"/>
            <ac:spMk id="6" creationId="{A0148DA9-8C41-4E0E-BFAD-D6DEE2E5FF20}"/>
          </ac:spMkLst>
        </pc:spChg>
        <pc:picChg chg="add mod">
          <ac:chgData name="Domonkos Márk" userId="5b754e74-2ec2-4aaf-b9f5-cf8f0656bdfa" providerId="ADAL" clId="{F4C2286D-0DBE-4644-A538-34A6C903FB9C}" dt="2022-01-23T20:42:48.697" v="46212"/>
          <ac:picMkLst>
            <pc:docMk/>
            <pc:sldMk cId="1873818180" sldId="1373"/>
            <ac:picMk id="7" creationId="{E2ADB7AA-B261-4A3D-9C4D-B1234ABFD65A}"/>
          </ac:picMkLst>
        </pc:picChg>
      </pc:sldChg>
      <pc:sldChg chg="addSp delSp modSp new del mod modAnim">
        <pc:chgData name="Domonkos Márk" userId="5b754e74-2ec2-4aaf-b9f5-cf8f0656bdfa" providerId="ADAL" clId="{F4C2286D-0DBE-4644-A538-34A6C903FB9C}" dt="2022-01-23T21:12:24.096" v="46659" actId="47"/>
        <pc:sldMkLst>
          <pc:docMk/>
          <pc:sldMk cId="2735501518" sldId="1374"/>
        </pc:sldMkLst>
        <pc:spChg chg="del">
          <ac:chgData name="Domonkos Márk" userId="5b754e74-2ec2-4aaf-b9f5-cf8f0656bdfa" providerId="ADAL" clId="{F4C2286D-0DBE-4644-A538-34A6C903FB9C}" dt="2022-01-23T20:42:54.029" v="46213"/>
          <ac:spMkLst>
            <pc:docMk/>
            <pc:sldMk cId="2735501518" sldId="1374"/>
            <ac:spMk id="2" creationId="{A419751D-72D3-40A4-8A89-9F19FE40CE0C}"/>
          </ac:spMkLst>
        </pc:spChg>
        <pc:spChg chg="mod">
          <ac:chgData name="Domonkos Márk" userId="5b754e74-2ec2-4aaf-b9f5-cf8f0656bdfa" providerId="ADAL" clId="{F4C2286D-0DBE-4644-A538-34A6C903FB9C}" dt="2022-01-23T20:42:37.400" v="46210"/>
          <ac:spMkLst>
            <pc:docMk/>
            <pc:sldMk cId="2735501518" sldId="1374"/>
            <ac:spMk id="6" creationId="{9D69AE00-4BED-4A22-90A4-59DC582957DE}"/>
          </ac:spMkLst>
        </pc:spChg>
        <pc:picChg chg="add mod">
          <ac:chgData name="Domonkos Márk" userId="5b754e74-2ec2-4aaf-b9f5-cf8f0656bdfa" providerId="ADAL" clId="{F4C2286D-0DBE-4644-A538-34A6C903FB9C}" dt="2022-01-23T20:42:54.029" v="46213"/>
          <ac:picMkLst>
            <pc:docMk/>
            <pc:sldMk cId="2735501518" sldId="1374"/>
            <ac:picMk id="7" creationId="{201C3735-5F70-4981-AC71-37C5FCCF8D05}"/>
          </ac:picMkLst>
        </pc:picChg>
      </pc:sldChg>
      <pc:sldChg chg="modSp add del mod">
        <pc:chgData name="Domonkos Márk" userId="5b754e74-2ec2-4aaf-b9f5-cf8f0656bdfa" providerId="ADAL" clId="{F4C2286D-0DBE-4644-A538-34A6C903FB9C}" dt="2022-01-17T08:17:17.704" v="3521"/>
        <pc:sldMkLst>
          <pc:docMk/>
          <pc:sldMk cId="585814961" sldId="1375"/>
        </pc:sldMkLst>
        <pc:spChg chg="mod">
          <ac:chgData name="Domonkos Márk" userId="5b754e74-2ec2-4aaf-b9f5-cf8f0656bdfa" providerId="ADAL" clId="{F4C2286D-0DBE-4644-A538-34A6C903FB9C}" dt="2022-01-17T08:17:17.704" v="3521"/>
          <ac:spMkLst>
            <pc:docMk/>
            <pc:sldMk cId="585814961" sldId="1375"/>
            <ac:spMk id="590" creationId="{00000000-0000-0000-0000-000000000000}"/>
          </ac:spMkLst>
        </pc:spChg>
      </pc:sldChg>
      <pc:sldChg chg="modSp new mod">
        <pc:chgData name="Domonkos Márk" userId="5b754e74-2ec2-4aaf-b9f5-cf8f0656bdfa" providerId="ADAL" clId="{F4C2286D-0DBE-4644-A538-34A6C903FB9C}" dt="2022-01-23T20:43:18.481" v="46220"/>
        <pc:sldMkLst>
          <pc:docMk/>
          <pc:sldMk cId="1648130578" sldId="1375"/>
        </pc:sldMkLst>
        <pc:spChg chg="mod">
          <ac:chgData name="Domonkos Márk" userId="5b754e74-2ec2-4aaf-b9f5-cf8f0656bdfa" providerId="ADAL" clId="{F4C2286D-0DBE-4644-A538-34A6C903FB9C}" dt="2022-01-23T20:43:18.481" v="46220"/>
          <ac:spMkLst>
            <pc:docMk/>
            <pc:sldMk cId="1648130578" sldId="1375"/>
            <ac:spMk id="2" creationId="{458912C1-E482-4BBC-9459-B4A6BB2075DE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3T20:44:30.535" v="46253" actId="1076"/>
        <pc:sldMkLst>
          <pc:docMk/>
          <pc:sldMk cId="2669873732" sldId="1376"/>
        </pc:sldMkLst>
        <pc:spChg chg="del">
          <ac:chgData name="Domonkos Márk" userId="5b754e74-2ec2-4aaf-b9f5-cf8f0656bdfa" providerId="ADAL" clId="{F4C2286D-0DBE-4644-A538-34A6C903FB9C}" dt="2022-01-23T20:44:13.237" v="46250"/>
          <ac:spMkLst>
            <pc:docMk/>
            <pc:sldMk cId="2669873732" sldId="1376"/>
            <ac:spMk id="2" creationId="{A29C316A-0705-4296-B9F1-BF5105A4B35D}"/>
          </ac:spMkLst>
        </pc:spChg>
        <pc:spChg chg="mod">
          <ac:chgData name="Domonkos Márk" userId="5b754e74-2ec2-4aaf-b9f5-cf8f0656bdfa" providerId="ADAL" clId="{F4C2286D-0DBE-4644-A538-34A6C903FB9C}" dt="2022-01-23T20:43:38.397" v="46249" actId="20577"/>
          <ac:spMkLst>
            <pc:docMk/>
            <pc:sldMk cId="2669873732" sldId="1376"/>
            <ac:spMk id="6" creationId="{E44B6F09-494D-4170-A898-95CDA69C2628}"/>
          </ac:spMkLst>
        </pc:spChg>
        <pc:picChg chg="add mod modCrop">
          <ac:chgData name="Domonkos Márk" userId="5b754e74-2ec2-4aaf-b9f5-cf8f0656bdfa" providerId="ADAL" clId="{F4C2286D-0DBE-4644-A538-34A6C903FB9C}" dt="2022-01-23T20:44:30.535" v="46253" actId="1076"/>
          <ac:picMkLst>
            <pc:docMk/>
            <pc:sldMk cId="2669873732" sldId="1376"/>
            <ac:picMk id="8" creationId="{4CDF3433-4A4E-49E3-87C2-8F9BFB53BA5E}"/>
          </ac:picMkLst>
        </pc:picChg>
      </pc:sldChg>
      <pc:sldChg chg="modSp add del mod">
        <pc:chgData name="Domonkos Márk" userId="5b754e74-2ec2-4aaf-b9f5-cf8f0656bdfa" providerId="ADAL" clId="{F4C2286D-0DBE-4644-A538-34A6C903FB9C}" dt="2022-01-17T08:17:17.704" v="3521"/>
        <pc:sldMkLst>
          <pc:docMk/>
          <pc:sldMk cId="4174495042" sldId="1376"/>
        </pc:sldMkLst>
        <pc:spChg chg="mod">
          <ac:chgData name="Domonkos Márk" userId="5b754e74-2ec2-4aaf-b9f5-cf8f0656bdfa" providerId="ADAL" clId="{F4C2286D-0DBE-4644-A538-34A6C903FB9C}" dt="2022-01-17T08:17:17.704" v="3521"/>
          <ac:spMkLst>
            <pc:docMk/>
            <pc:sldMk cId="4174495042" sldId="1376"/>
            <ac:spMk id="506" creationId="{00000000-0000-0000-0000-000000000000}"/>
          </ac:spMkLst>
        </pc:spChg>
      </pc:sldChg>
      <pc:sldChg chg="addSp modSp new mod">
        <pc:chgData name="Domonkos Márk" userId="5b754e74-2ec2-4aaf-b9f5-cf8f0656bdfa" providerId="ADAL" clId="{F4C2286D-0DBE-4644-A538-34A6C903FB9C}" dt="2022-01-23T20:45:11.332" v="46264" actId="1076"/>
        <pc:sldMkLst>
          <pc:docMk/>
          <pc:sldMk cId="852343257" sldId="1377"/>
        </pc:sldMkLst>
        <pc:spChg chg="mod">
          <ac:chgData name="Domonkos Márk" userId="5b754e74-2ec2-4aaf-b9f5-cf8f0656bdfa" providerId="ADAL" clId="{F4C2286D-0DBE-4644-A538-34A6C903FB9C}" dt="2022-01-23T20:44:57.950" v="46260" actId="14100"/>
          <ac:spMkLst>
            <pc:docMk/>
            <pc:sldMk cId="852343257" sldId="1377"/>
            <ac:spMk id="2" creationId="{1B149207-F101-4746-B734-C46DA90139AA}"/>
          </ac:spMkLst>
        </pc:spChg>
        <pc:spChg chg="mod">
          <ac:chgData name="Domonkos Márk" userId="5b754e74-2ec2-4aaf-b9f5-cf8f0656bdfa" providerId="ADAL" clId="{F4C2286D-0DBE-4644-A538-34A6C903FB9C}" dt="2022-01-23T20:44:43.201" v="46255"/>
          <ac:spMkLst>
            <pc:docMk/>
            <pc:sldMk cId="852343257" sldId="1377"/>
            <ac:spMk id="6" creationId="{5B2BFDD7-5E68-4436-B5F6-ED1F6433A3AC}"/>
          </ac:spMkLst>
        </pc:spChg>
        <pc:picChg chg="add mod">
          <ac:chgData name="Domonkos Márk" userId="5b754e74-2ec2-4aaf-b9f5-cf8f0656bdfa" providerId="ADAL" clId="{F4C2286D-0DBE-4644-A538-34A6C903FB9C}" dt="2022-01-23T20:45:11.332" v="46264" actId="1076"/>
          <ac:picMkLst>
            <pc:docMk/>
            <pc:sldMk cId="852343257" sldId="1377"/>
            <ac:picMk id="7" creationId="{5E2FA3F2-3331-46AE-B6C5-DC43EFB821CE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0:47:57.320" v="46295" actId="2711"/>
        <pc:sldMkLst>
          <pc:docMk/>
          <pc:sldMk cId="3538219365" sldId="1378"/>
        </pc:sldMkLst>
        <pc:spChg chg="mod">
          <ac:chgData name="Domonkos Márk" userId="5b754e74-2ec2-4aaf-b9f5-cf8f0656bdfa" providerId="ADAL" clId="{F4C2286D-0DBE-4644-A538-34A6C903FB9C}" dt="2022-01-23T20:47:57.320" v="46295" actId="2711"/>
          <ac:spMkLst>
            <pc:docMk/>
            <pc:sldMk cId="3538219365" sldId="1378"/>
            <ac:spMk id="2" creationId="{A3CFCE52-D054-481A-8768-AF594F6B224A}"/>
          </ac:spMkLst>
        </pc:spChg>
        <pc:spChg chg="mod">
          <ac:chgData name="Domonkos Márk" userId="5b754e74-2ec2-4aaf-b9f5-cf8f0656bdfa" providerId="ADAL" clId="{F4C2286D-0DBE-4644-A538-34A6C903FB9C}" dt="2022-01-23T20:46:28.219" v="46266"/>
          <ac:spMkLst>
            <pc:docMk/>
            <pc:sldMk cId="3538219365" sldId="1378"/>
            <ac:spMk id="6" creationId="{D795D46C-9D9F-45C5-888B-FB1601021318}"/>
          </ac:spMkLst>
        </pc:spChg>
        <pc:spChg chg="add mod">
          <ac:chgData name="Domonkos Márk" userId="5b754e74-2ec2-4aaf-b9f5-cf8f0656bdfa" providerId="ADAL" clId="{F4C2286D-0DBE-4644-A538-34A6C903FB9C}" dt="2022-01-23T20:47:52.506" v="46293" actId="1076"/>
          <ac:spMkLst>
            <pc:docMk/>
            <pc:sldMk cId="3538219365" sldId="1378"/>
            <ac:spMk id="9" creationId="{F9A129F1-9740-45A8-9BD5-E3AB01DD1E8D}"/>
          </ac:spMkLst>
        </pc:spChg>
        <pc:picChg chg="add mod">
          <ac:chgData name="Domonkos Márk" userId="5b754e74-2ec2-4aaf-b9f5-cf8f0656bdfa" providerId="ADAL" clId="{F4C2286D-0DBE-4644-A538-34A6C903FB9C}" dt="2022-01-23T20:47:14.263" v="46278" actId="1076"/>
          <ac:picMkLst>
            <pc:docMk/>
            <pc:sldMk cId="3538219365" sldId="1378"/>
            <ac:picMk id="7" creationId="{DF1F8F2F-E058-4EBE-A507-3FFDE63B4BF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49:00.056" v="46307" actId="1076"/>
        <pc:sldMkLst>
          <pc:docMk/>
          <pc:sldMk cId="2492044627" sldId="1379"/>
        </pc:sldMkLst>
        <pc:spChg chg="del">
          <ac:chgData name="Domonkos Márk" userId="5b754e74-2ec2-4aaf-b9f5-cf8f0656bdfa" providerId="ADAL" clId="{F4C2286D-0DBE-4644-A538-34A6C903FB9C}" dt="2022-01-23T20:48:26.127" v="46298"/>
          <ac:spMkLst>
            <pc:docMk/>
            <pc:sldMk cId="2492044627" sldId="1379"/>
            <ac:spMk id="2" creationId="{F9DD9392-35B0-4CEB-BDD1-73607A469532}"/>
          </ac:spMkLst>
        </pc:spChg>
        <pc:spChg chg="mod">
          <ac:chgData name="Domonkos Márk" userId="5b754e74-2ec2-4aaf-b9f5-cf8f0656bdfa" providerId="ADAL" clId="{F4C2286D-0DBE-4644-A538-34A6C903FB9C}" dt="2022-01-23T20:48:13.393" v="46297"/>
          <ac:spMkLst>
            <pc:docMk/>
            <pc:sldMk cId="2492044627" sldId="1379"/>
            <ac:spMk id="6" creationId="{C54302D3-FB3D-4696-B09D-9826E5D952D2}"/>
          </ac:spMkLst>
        </pc:spChg>
        <pc:spChg chg="add mod">
          <ac:chgData name="Domonkos Márk" userId="5b754e74-2ec2-4aaf-b9f5-cf8f0656bdfa" providerId="ADAL" clId="{F4C2286D-0DBE-4644-A538-34A6C903FB9C}" dt="2022-01-23T20:48:39.768" v="46300" actId="1076"/>
          <ac:spMkLst>
            <pc:docMk/>
            <pc:sldMk cId="2492044627" sldId="1379"/>
            <ac:spMk id="8" creationId="{88856CCB-5105-4E8C-A74F-E2C7888ABFC9}"/>
          </ac:spMkLst>
        </pc:spChg>
        <pc:spChg chg="add mod">
          <ac:chgData name="Domonkos Márk" userId="5b754e74-2ec2-4aaf-b9f5-cf8f0656bdfa" providerId="ADAL" clId="{F4C2286D-0DBE-4644-A538-34A6C903FB9C}" dt="2022-01-23T20:48:43.631" v="46301" actId="1076"/>
          <ac:spMkLst>
            <pc:docMk/>
            <pc:sldMk cId="2492044627" sldId="1379"/>
            <ac:spMk id="9" creationId="{BAD22E23-34EE-4974-B465-CD12C284CE3E}"/>
          </ac:spMkLst>
        </pc:spChg>
        <pc:spChg chg="add mod">
          <ac:chgData name="Domonkos Márk" userId="5b754e74-2ec2-4aaf-b9f5-cf8f0656bdfa" providerId="ADAL" clId="{F4C2286D-0DBE-4644-A538-34A6C903FB9C}" dt="2022-01-23T20:48:46.224" v="46302" actId="1076"/>
          <ac:spMkLst>
            <pc:docMk/>
            <pc:sldMk cId="2492044627" sldId="1379"/>
            <ac:spMk id="10" creationId="{087D3F58-5C21-4842-810F-11F8CCB8EE09}"/>
          </ac:spMkLst>
        </pc:spChg>
        <pc:picChg chg="add mod">
          <ac:chgData name="Domonkos Márk" userId="5b754e74-2ec2-4aaf-b9f5-cf8f0656bdfa" providerId="ADAL" clId="{F4C2286D-0DBE-4644-A538-34A6C903FB9C}" dt="2022-01-23T20:48:26.127" v="46298"/>
          <ac:picMkLst>
            <pc:docMk/>
            <pc:sldMk cId="2492044627" sldId="1379"/>
            <ac:picMk id="7" creationId="{86ABC626-CAFE-417F-8FED-AFAC1CAF3836}"/>
          </ac:picMkLst>
        </pc:picChg>
        <pc:picChg chg="add mod">
          <ac:chgData name="Domonkos Márk" userId="5b754e74-2ec2-4aaf-b9f5-cf8f0656bdfa" providerId="ADAL" clId="{F4C2286D-0DBE-4644-A538-34A6C903FB9C}" dt="2022-01-23T20:49:00.056" v="46307" actId="1076"/>
          <ac:picMkLst>
            <pc:docMk/>
            <pc:sldMk cId="2492044627" sldId="1379"/>
            <ac:picMk id="11" creationId="{13C500FB-61AD-4D05-ACFA-98EF1D408589}"/>
          </ac:picMkLst>
        </pc:picChg>
        <pc:picChg chg="add mod">
          <ac:chgData name="Domonkos Márk" userId="5b754e74-2ec2-4aaf-b9f5-cf8f0656bdfa" providerId="ADAL" clId="{F4C2286D-0DBE-4644-A538-34A6C903FB9C}" dt="2022-01-23T20:48:55.390" v="46305" actId="1076"/>
          <ac:picMkLst>
            <pc:docMk/>
            <pc:sldMk cId="2492044627" sldId="1379"/>
            <ac:picMk id="12" creationId="{739F1AE7-55A7-4EA8-AD2D-BA5FFAF89C2B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54:04.067" v="46415" actId="20577"/>
        <pc:sldMkLst>
          <pc:docMk/>
          <pc:sldMk cId="2913485100" sldId="1380"/>
        </pc:sldMkLst>
        <pc:spChg chg="del">
          <ac:chgData name="Domonkos Márk" userId="5b754e74-2ec2-4aaf-b9f5-cf8f0656bdfa" providerId="ADAL" clId="{F4C2286D-0DBE-4644-A538-34A6C903FB9C}" dt="2022-01-23T20:49:28.997" v="46309"/>
          <ac:spMkLst>
            <pc:docMk/>
            <pc:sldMk cId="2913485100" sldId="1380"/>
            <ac:spMk id="2" creationId="{9753E0AD-623C-4863-8CF3-5A8E3734BA76}"/>
          </ac:spMkLst>
        </pc:spChg>
        <pc:spChg chg="mod">
          <ac:chgData name="Domonkos Márk" userId="5b754e74-2ec2-4aaf-b9f5-cf8f0656bdfa" providerId="ADAL" clId="{F4C2286D-0DBE-4644-A538-34A6C903FB9C}" dt="2022-01-23T20:49:25.812" v="46308"/>
          <ac:spMkLst>
            <pc:docMk/>
            <pc:sldMk cId="2913485100" sldId="1380"/>
            <ac:spMk id="6" creationId="{A69E3C91-BAA4-4A6C-91EB-517E86BB4808}"/>
          </ac:spMkLst>
        </pc:spChg>
        <pc:spChg chg="add mod">
          <ac:chgData name="Domonkos Márk" userId="5b754e74-2ec2-4aaf-b9f5-cf8f0656bdfa" providerId="ADAL" clId="{F4C2286D-0DBE-4644-A538-34A6C903FB9C}" dt="2022-01-23T20:52:33.667" v="46389" actId="20577"/>
          <ac:spMkLst>
            <pc:docMk/>
            <pc:sldMk cId="2913485100" sldId="1380"/>
            <ac:spMk id="9" creationId="{38194ABA-B343-4D1E-94DF-FC507E34E1D1}"/>
          </ac:spMkLst>
        </pc:spChg>
        <pc:spChg chg="add mod">
          <ac:chgData name="Domonkos Márk" userId="5b754e74-2ec2-4aaf-b9f5-cf8f0656bdfa" providerId="ADAL" clId="{F4C2286D-0DBE-4644-A538-34A6C903FB9C}" dt="2022-01-23T20:51:58.121" v="46362" actId="1076"/>
          <ac:spMkLst>
            <pc:docMk/>
            <pc:sldMk cId="2913485100" sldId="1380"/>
            <ac:spMk id="11" creationId="{87DAF88A-F72B-4A68-8B35-CDD35146C896}"/>
          </ac:spMkLst>
        </pc:spChg>
        <pc:spChg chg="add del mod">
          <ac:chgData name="Domonkos Márk" userId="5b754e74-2ec2-4aaf-b9f5-cf8f0656bdfa" providerId="ADAL" clId="{F4C2286D-0DBE-4644-A538-34A6C903FB9C}" dt="2022-01-23T20:53:40.020" v="46409" actId="478"/>
          <ac:spMkLst>
            <pc:docMk/>
            <pc:sldMk cId="2913485100" sldId="1380"/>
            <ac:spMk id="13" creationId="{CD378C11-29A2-43BA-AB3B-0CBF78A64ABA}"/>
          </ac:spMkLst>
        </pc:spChg>
        <pc:spChg chg="add mod">
          <ac:chgData name="Domonkos Márk" userId="5b754e74-2ec2-4aaf-b9f5-cf8f0656bdfa" providerId="ADAL" clId="{F4C2286D-0DBE-4644-A538-34A6C903FB9C}" dt="2022-01-23T20:54:04.067" v="46415" actId="20577"/>
          <ac:spMkLst>
            <pc:docMk/>
            <pc:sldMk cId="2913485100" sldId="1380"/>
            <ac:spMk id="15" creationId="{4D7192F9-5A9D-4529-A1E2-74EC697D8C5E}"/>
          </ac:spMkLst>
        </pc:spChg>
        <pc:picChg chg="add mod">
          <ac:chgData name="Domonkos Márk" userId="5b754e74-2ec2-4aaf-b9f5-cf8f0656bdfa" providerId="ADAL" clId="{F4C2286D-0DBE-4644-A538-34A6C903FB9C}" dt="2022-01-23T20:49:35.785" v="46311" actId="14100"/>
          <ac:picMkLst>
            <pc:docMk/>
            <pc:sldMk cId="2913485100" sldId="1380"/>
            <ac:picMk id="7" creationId="{1D2C2E14-9150-4505-8564-22372F96856F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20:55:35.668" v="46444" actId="1076"/>
        <pc:sldMkLst>
          <pc:docMk/>
          <pc:sldMk cId="3727185625" sldId="1381"/>
        </pc:sldMkLst>
        <pc:spChg chg="del">
          <ac:chgData name="Domonkos Márk" userId="5b754e74-2ec2-4aaf-b9f5-cf8f0656bdfa" providerId="ADAL" clId="{F4C2286D-0DBE-4644-A538-34A6C903FB9C}" dt="2022-01-23T20:54:19.330" v="46418"/>
          <ac:spMkLst>
            <pc:docMk/>
            <pc:sldMk cId="3727185625" sldId="1381"/>
            <ac:spMk id="2" creationId="{31428D35-B346-433E-8CC8-C2A9318F10B3}"/>
          </ac:spMkLst>
        </pc:spChg>
        <pc:spChg chg="mod">
          <ac:chgData name="Domonkos Márk" userId="5b754e74-2ec2-4aaf-b9f5-cf8f0656bdfa" providerId="ADAL" clId="{F4C2286D-0DBE-4644-A538-34A6C903FB9C}" dt="2022-01-23T20:54:16.325" v="46417"/>
          <ac:spMkLst>
            <pc:docMk/>
            <pc:sldMk cId="3727185625" sldId="1381"/>
            <ac:spMk id="6" creationId="{0E186999-1978-43B9-A9B2-03138BE7EE9F}"/>
          </ac:spMkLst>
        </pc:spChg>
        <pc:spChg chg="mod">
          <ac:chgData name="Domonkos Márk" userId="5b754e74-2ec2-4aaf-b9f5-cf8f0656bdfa" providerId="ADAL" clId="{F4C2286D-0DBE-4644-A538-34A6C903FB9C}" dt="2022-01-23T20:54:42.790" v="46427"/>
          <ac:spMkLst>
            <pc:docMk/>
            <pc:sldMk cId="3727185625" sldId="1381"/>
            <ac:spMk id="11" creationId="{2CBCCDE7-9FE0-4180-B66E-D4A1D27CBD65}"/>
          </ac:spMkLst>
        </pc:spChg>
        <pc:spChg chg="mod">
          <ac:chgData name="Domonkos Márk" userId="5b754e74-2ec2-4aaf-b9f5-cf8f0656bdfa" providerId="ADAL" clId="{F4C2286D-0DBE-4644-A538-34A6C903FB9C}" dt="2022-01-23T20:54:57.902" v="46434" actId="1076"/>
          <ac:spMkLst>
            <pc:docMk/>
            <pc:sldMk cId="3727185625" sldId="1381"/>
            <ac:spMk id="14" creationId="{1D9FF06A-F351-4711-A878-120451CBA9B2}"/>
          </ac:spMkLst>
        </pc:spChg>
        <pc:grpChg chg="add mod">
          <ac:chgData name="Domonkos Márk" userId="5b754e74-2ec2-4aaf-b9f5-cf8f0656bdfa" providerId="ADAL" clId="{F4C2286D-0DBE-4644-A538-34A6C903FB9C}" dt="2022-01-23T20:55:32.606" v="46443" actId="1076"/>
          <ac:grpSpMkLst>
            <pc:docMk/>
            <pc:sldMk cId="3727185625" sldId="1381"/>
            <ac:grpSpMk id="9" creationId="{FE098355-1351-4E43-B6A1-52E4C1D50054}"/>
          </ac:grpSpMkLst>
        </pc:grpChg>
        <pc:grpChg chg="add mod">
          <ac:chgData name="Domonkos Márk" userId="5b754e74-2ec2-4aaf-b9f5-cf8f0656bdfa" providerId="ADAL" clId="{F4C2286D-0DBE-4644-A538-34A6C903FB9C}" dt="2022-01-23T20:55:20.662" v="46439" actId="1076"/>
          <ac:grpSpMkLst>
            <pc:docMk/>
            <pc:sldMk cId="3727185625" sldId="1381"/>
            <ac:grpSpMk id="12" creationId="{31BB507A-E6A6-4151-8E0C-D2062C2E9AF6}"/>
          </ac:grpSpMkLst>
        </pc:grpChg>
        <pc:picChg chg="add mod">
          <ac:chgData name="Domonkos Márk" userId="5b754e74-2ec2-4aaf-b9f5-cf8f0656bdfa" providerId="ADAL" clId="{F4C2286D-0DBE-4644-A538-34A6C903FB9C}" dt="2022-01-23T20:55:13.813" v="46438" actId="14100"/>
          <ac:picMkLst>
            <pc:docMk/>
            <pc:sldMk cId="3727185625" sldId="1381"/>
            <ac:picMk id="7" creationId="{27F49B02-CBDD-4E3A-AB62-642E73B785F4}"/>
          </ac:picMkLst>
        </pc:picChg>
        <pc:picChg chg="add mod">
          <ac:chgData name="Domonkos Márk" userId="5b754e74-2ec2-4aaf-b9f5-cf8f0656bdfa" providerId="ADAL" clId="{F4C2286D-0DBE-4644-A538-34A6C903FB9C}" dt="2022-01-23T20:55:35.668" v="46444" actId="1076"/>
          <ac:picMkLst>
            <pc:docMk/>
            <pc:sldMk cId="3727185625" sldId="1381"/>
            <ac:picMk id="8" creationId="{1E07437A-709D-4545-AB75-E95EA3691C3B}"/>
          </ac:picMkLst>
        </pc:picChg>
        <pc:picChg chg="mod">
          <ac:chgData name="Domonkos Márk" userId="5b754e74-2ec2-4aaf-b9f5-cf8f0656bdfa" providerId="ADAL" clId="{F4C2286D-0DBE-4644-A538-34A6C903FB9C}" dt="2022-01-23T20:55:28.406" v="46442" actId="1076"/>
          <ac:picMkLst>
            <pc:docMk/>
            <pc:sldMk cId="3727185625" sldId="1381"/>
            <ac:picMk id="10" creationId="{9ABE866A-F072-42FF-BBD8-0A4B3EDB5B80}"/>
          </ac:picMkLst>
        </pc:picChg>
        <pc:picChg chg="mod">
          <ac:chgData name="Domonkos Márk" userId="5b754e74-2ec2-4aaf-b9f5-cf8f0656bdfa" providerId="ADAL" clId="{F4C2286D-0DBE-4644-A538-34A6C903FB9C}" dt="2022-01-23T20:54:57.902" v="46434" actId="1076"/>
          <ac:picMkLst>
            <pc:docMk/>
            <pc:sldMk cId="3727185625" sldId="1381"/>
            <ac:picMk id="13" creationId="{F3FCFEF9-593E-4C85-A821-8CE954021C4E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0:56:22.909" v="46461" actId="255"/>
        <pc:sldMkLst>
          <pc:docMk/>
          <pc:sldMk cId="2309312265" sldId="1382"/>
        </pc:sldMkLst>
        <pc:spChg chg="mod">
          <ac:chgData name="Domonkos Márk" userId="5b754e74-2ec2-4aaf-b9f5-cf8f0656bdfa" providerId="ADAL" clId="{F4C2286D-0DBE-4644-A538-34A6C903FB9C}" dt="2022-01-23T20:55:56.139" v="46451" actId="27636"/>
          <ac:spMkLst>
            <pc:docMk/>
            <pc:sldMk cId="2309312265" sldId="1382"/>
            <ac:spMk id="2" creationId="{C137262F-15C9-450E-BE36-A149997D81A6}"/>
          </ac:spMkLst>
        </pc:spChg>
        <pc:spChg chg="mod">
          <ac:chgData name="Domonkos Márk" userId="5b754e74-2ec2-4aaf-b9f5-cf8f0656bdfa" providerId="ADAL" clId="{F4C2286D-0DBE-4644-A538-34A6C903FB9C}" dt="2022-01-23T20:55:48.252" v="46446"/>
          <ac:spMkLst>
            <pc:docMk/>
            <pc:sldMk cId="2309312265" sldId="1382"/>
            <ac:spMk id="6" creationId="{FCE16B4C-9142-4BE2-B553-972F4DA89983}"/>
          </ac:spMkLst>
        </pc:spChg>
        <pc:spChg chg="add mod">
          <ac:chgData name="Domonkos Márk" userId="5b754e74-2ec2-4aaf-b9f5-cf8f0656bdfa" providerId="ADAL" clId="{F4C2286D-0DBE-4644-A538-34A6C903FB9C}" dt="2022-01-23T20:56:22.909" v="46461" actId="255"/>
          <ac:spMkLst>
            <pc:docMk/>
            <pc:sldMk cId="2309312265" sldId="1382"/>
            <ac:spMk id="9" creationId="{820CE00C-C678-4ED1-BAEC-93D9E2B07B57}"/>
          </ac:spMkLst>
        </pc:spChg>
        <pc:picChg chg="add mod">
          <ac:chgData name="Domonkos Márk" userId="5b754e74-2ec2-4aaf-b9f5-cf8f0656bdfa" providerId="ADAL" clId="{F4C2286D-0DBE-4644-A538-34A6C903FB9C}" dt="2022-01-23T20:56:03.599" v="46454" actId="14100"/>
          <ac:picMkLst>
            <pc:docMk/>
            <pc:sldMk cId="2309312265" sldId="1382"/>
            <ac:picMk id="7" creationId="{A0566032-235B-41D2-AA89-9BE63CE2EA4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0:57:26.894" v="46487" actId="14100"/>
        <pc:sldMkLst>
          <pc:docMk/>
          <pc:sldMk cId="1512120452" sldId="1383"/>
        </pc:sldMkLst>
        <pc:spChg chg="del">
          <ac:chgData name="Domonkos Márk" userId="5b754e74-2ec2-4aaf-b9f5-cf8f0656bdfa" providerId="ADAL" clId="{F4C2286D-0DBE-4644-A538-34A6C903FB9C}" dt="2022-01-23T20:56:46.428" v="46464"/>
          <ac:spMkLst>
            <pc:docMk/>
            <pc:sldMk cId="1512120452" sldId="1383"/>
            <ac:spMk id="2" creationId="{121930B7-AD61-4D0A-989F-CFBFE0F41DAB}"/>
          </ac:spMkLst>
        </pc:spChg>
        <pc:spChg chg="mod">
          <ac:chgData name="Domonkos Márk" userId="5b754e74-2ec2-4aaf-b9f5-cf8f0656bdfa" providerId="ADAL" clId="{F4C2286D-0DBE-4644-A538-34A6C903FB9C}" dt="2022-01-23T20:56:41.385" v="46463"/>
          <ac:spMkLst>
            <pc:docMk/>
            <pc:sldMk cId="1512120452" sldId="1383"/>
            <ac:spMk id="6" creationId="{A3985913-65F2-4488-8D4D-7CCE1F227FEB}"/>
          </ac:spMkLst>
        </pc:spChg>
        <pc:spChg chg="add mod">
          <ac:chgData name="Domonkos Márk" userId="5b754e74-2ec2-4aaf-b9f5-cf8f0656bdfa" providerId="ADAL" clId="{F4C2286D-0DBE-4644-A538-34A6C903FB9C}" dt="2022-01-23T20:56:59.311" v="46469" actId="14100"/>
          <ac:spMkLst>
            <pc:docMk/>
            <pc:sldMk cId="1512120452" sldId="1383"/>
            <ac:spMk id="9" creationId="{C056B7EA-56D0-4ED3-9EFB-14E83646C6CD}"/>
          </ac:spMkLst>
        </pc:spChg>
        <pc:spChg chg="add mod">
          <ac:chgData name="Domonkos Márk" userId="5b754e74-2ec2-4aaf-b9f5-cf8f0656bdfa" providerId="ADAL" clId="{F4C2286D-0DBE-4644-A538-34A6C903FB9C}" dt="2022-01-23T20:57:19" v="46485" actId="20577"/>
          <ac:spMkLst>
            <pc:docMk/>
            <pc:sldMk cId="1512120452" sldId="1383"/>
            <ac:spMk id="11" creationId="{49D8B8C4-02DA-448E-934A-DF40528006FF}"/>
          </ac:spMkLst>
        </pc:spChg>
        <pc:picChg chg="add mod">
          <ac:chgData name="Domonkos Márk" userId="5b754e74-2ec2-4aaf-b9f5-cf8f0656bdfa" providerId="ADAL" clId="{F4C2286D-0DBE-4644-A538-34A6C903FB9C}" dt="2022-01-23T20:57:26.894" v="46487" actId="14100"/>
          <ac:picMkLst>
            <pc:docMk/>
            <pc:sldMk cId="1512120452" sldId="1383"/>
            <ac:picMk id="7" creationId="{522C690A-A108-42B0-9647-A64EC6F29BD6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0:58:22.526" v="46509" actId="14100"/>
        <pc:sldMkLst>
          <pc:docMk/>
          <pc:sldMk cId="2219042063" sldId="1384"/>
        </pc:sldMkLst>
        <pc:spChg chg="mod">
          <ac:chgData name="Domonkos Márk" userId="5b754e74-2ec2-4aaf-b9f5-cf8f0656bdfa" providerId="ADAL" clId="{F4C2286D-0DBE-4644-A538-34A6C903FB9C}" dt="2022-01-23T20:57:48.686" v="46496" actId="27636"/>
          <ac:spMkLst>
            <pc:docMk/>
            <pc:sldMk cId="2219042063" sldId="1384"/>
            <ac:spMk id="2" creationId="{F16466B6-F3CA-4275-9BC9-D9B6E74BDDE9}"/>
          </ac:spMkLst>
        </pc:spChg>
        <pc:spChg chg="mod">
          <ac:chgData name="Domonkos Márk" userId="5b754e74-2ec2-4aaf-b9f5-cf8f0656bdfa" providerId="ADAL" clId="{F4C2286D-0DBE-4644-A538-34A6C903FB9C}" dt="2022-01-23T20:57:38.774" v="46489"/>
          <ac:spMkLst>
            <pc:docMk/>
            <pc:sldMk cId="2219042063" sldId="1384"/>
            <ac:spMk id="6" creationId="{72568BFB-BF19-4A5E-8B87-58BD0837DFF6}"/>
          </ac:spMkLst>
        </pc:spChg>
        <pc:spChg chg="add mod">
          <ac:chgData name="Domonkos Márk" userId="5b754e74-2ec2-4aaf-b9f5-cf8f0656bdfa" providerId="ADAL" clId="{F4C2286D-0DBE-4644-A538-34A6C903FB9C}" dt="2022-01-23T20:58:22.526" v="46509" actId="14100"/>
          <ac:spMkLst>
            <pc:docMk/>
            <pc:sldMk cId="2219042063" sldId="1384"/>
            <ac:spMk id="9" creationId="{2623165A-3612-4B06-8BF6-6FB69529C9DC}"/>
          </ac:spMkLst>
        </pc:spChg>
        <pc:picChg chg="add mod">
          <ac:chgData name="Domonkos Márk" userId="5b754e74-2ec2-4aaf-b9f5-cf8f0656bdfa" providerId="ADAL" clId="{F4C2286D-0DBE-4644-A538-34A6C903FB9C}" dt="2022-01-23T20:57:59.974" v="46502" actId="14100"/>
          <ac:picMkLst>
            <pc:docMk/>
            <pc:sldMk cId="2219042063" sldId="1384"/>
            <ac:picMk id="7" creationId="{127490F5-18F0-4742-8F17-CA07A2E6A609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1:00:19.550" v="46538" actId="1076"/>
        <pc:sldMkLst>
          <pc:docMk/>
          <pc:sldMk cId="2067716880" sldId="1385"/>
        </pc:sldMkLst>
        <pc:spChg chg="mod">
          <ac:chgData name="Domonkos Márk" userId="5b754e74-2ec2-4aaf-b9f5-cf8f0656bdfa" providerId="ADAL" clId="{F4C2286D-0DBE-4644-A538-34A6C903FB9C}" dt="2022-01-23T20:59:55.526" v="46527" actId="14100"/>
          <ac:spMkLst>
            <pc:docMk/>
            <pc:sldMk cId="2067716880" sldId="1385"/>
            <ac:spMk id="2" creationId="{3E309AF3-34A7-4065-A004-C8FDED894FAE}"/>
          </ac:spMkLst>
        </pc:spChg>
        <pc:spChg chg="mod">
          <ac:chgData name="Domonkos Márk" userId="5b754e74-2ec2-4aaf-b9f5-cf8f0656bdfa" providerId="ADAL" clId="{F4C2286D-0DBE-4644-A538-34A6C903FB9C}" dt="2022-01-23T20:59:02.691" v="46511"/>
          <ac:spMkLst>
            <pc:docMk/>
            <pc:sldMk cId="2067716880" sldId="1385"/>
            <ac:spMk id="6" creationId="{BEBB7DA8-8638-4F4B-9491-FD0198647C8C}"/>
          </ac:spMkLst>
        </pc:spChg>
        <pc:spChg chg="add mod">
          <ac:chgData name="Domonkos Márk" userId="5b754e74-2ec2-4aaf-b9f5-cf8f0656bdfa" providerId="ADAL" clId="{F4C2286D-0DBE-4644-A538-34A6C903FB9C}" dt="2022-01-23T21:00:19.550" v="46538" actId="1076"/>
          <ac:spMkLst>
            <pc:docMk/>
            <pc:sldMk cId="2067716880" sldId="1385"/>
            <ac:spMk id="8" creationId="{1EAFC79F-74F6-4560-8956-E03129C5DE6D}"/>
          </ac:spMkLst>
        </pc:spChg>
        <pc:picChg chg="add mod">
          <ac:chgData name="Domonkos Márk" userId="5b754e74-2ec2-4aaf-b9f5-cf8f0656bdfa" providerId="ADAL" clId="{F4C2286D-0DBE-4644-A538-34A6C903FB9C}" dt="2022-01-23T20:59:19.702" v="46515" actId="1076"/>
          <ac:picMkLst>
            <pc:docMk/>
            <pc:sldMk cId="2067716880" sldId="1385"/>
            <ac:picMk id="7" creationId="{E3E312B8-02CD-4BE4-BC4C-204BCEF05077}"/>
          </ac:picMkLst>
        </pc:picChg>
        <pc:picChg chg="add mod">
          <ac:chgData name="Domonkos Márk" userId="5b754e74-2ec2-4aaf-b9f5-cf8f0656bdfa" providerId="ADAL" clId="{F4C2286D-0DBE-4644-A538-34A6C903FB9C}" dt="2022-01-23T21:00:00.725" v="46528" actId="1076"/>
          <ac:picMkLst>
            <pc:docMk/>
            <pc:sldMk cId="2067716880" sldId="1385"/>
            <ac:picMk id="9" creationId="{BA04F5F7-9F0A-4705-9788-159EC01831E0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21:01:23.648" v="46551" actId="14100"/>
        <pc:sldMkLst>
          <pc:docMk/>
          <pc:sldMk cId="1027186992" sldId="1386"/>
        </pc:sldMkLst>
        <pc:spChg chg="del">
          <ac:chgData name="Domonkos Márk" userId="5b754e74-2ec2-4aaf-b9f5-cf8f0656bdfa" providerId="ADAL" clId="{F4C2286D-0DBE-4644-A538-34A6C903FB9C}" dt="2022-01-23T21:00:38.981" v="46541"/>
          <ac:spMkLst>
            <pc:docMk/>
            <pc:sldMk cId="1027186992" sldId="1386"/>
            <ac:spMk id="2" creationId="{9637F82C-3048-49A0-B52E-28A14DF5D029}"/>
          </ac:spMkLst>
        </pc:spChg>
        <pc:spChg chg="mod">
          <ac:chgData name="Domonkos Márk" userId="5b754e74-2ec2-4aaf-b9f5-cf8f0656bdfa" providerId="ADAL" clId="{F4C2286D-0DBE-4644-A538-34A6C903FB9C}" dt="2022-01-23T21:00:35.499" v="46540"/>
          <ac:spMkLst>
            <pc:docMk/>
            <pc:sldMk cId="1027186992" sldId="1386"/>
            <ac:spMk id="6" creationId="{3A4A917B-35FD-4F48-B2C2-B886C2ABB345}"/>
          </ac:spMkLst>
        </pc:spChg>
        <pc:spChg chg="add mod">
          <ac:chgData name="Domonkos Márk" userId="5b754e74-2ec2-4aaf-b9f5-cf8f0656bdfa" providerId="ADAL" clId="{F4C2286D-0DBE-4644-A538-34A6C903FB9C}" dt="2022-01-23T21:01:23.648" v="46551" actId="14100"/>
          <ac:spMkLst>
            <pc:docMk/>
            <pc:sldMk cId="1027186992" sldId="1386"/>
            <ac:spMk id="9" creationId="{9BEA3689-FF6C-4FFC-9580-00EED833AD09}"/>
          </ac:spMkLst>
        </pc:spChg>
        <pc:picChg chg="add mod">
          <ac:chgData name="Domonkos Márk" userId="5b754e74-2ec2-4aaf-b9f5-cf8f0656bdfa" providerId="ADAL" clId="{F4C2286D-0DBE-4644-A538-34A6C903FB9C}" dt="2022-01-23T21:00:47.163" v="46544" actId="1076"/>
          <ac:picMkLst>
            <pc:docMk/>
            <pc:sldMk cId="1027186992" sldId="1386"/>
            <ac:picMk id="7" creationId="{27D48FFF-BF98-4E57-8947-7382FF75AB2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02:01.975" v="46554"/>
        <pc:sldMkLst>
          <pc:docMk/>
          <pc:sldMk cId="1961804894" sldId="1387"/>
        </pc:sldMkLst>
        <pc:spChg chg="del">
          <ac:chgData name="Domonkos Márk" userId="5b754e74-2ec2-4aaf-b9f5-cf8f0656bdfa" providerId="ADAL" clId="{F4C2286D-0DBE-4644-A538-34A6C903FB9C}" dt="2022-01-23T21:02:01.975" v="46554"/>
          <ac:spMkLst>
            <pc:docMk/>
            <pc:sldMk cId="1961804894" sldId="1387"/>
            <ac:spMk id="2" creationId="{1AC8F0B0-CBB9-4056-B058-80870F5AB70F}"/>
          </ac:spMkLst>
        </pc:spChg>
        <pc:spChg chg="mod">
          <ac:chgData name="Domonkos Márk" userId="5b754e74-2ec2-4aaf-b9f5-cf8f0656bdfa" providerId="ADAL" clId="{F4C2286D-0DBE-4644-A538-34A6C903FB9C}" dt="2022-01-23T21:01:40.017" v="46553"/>
          <ac:spMkLst>
            <pc:docMk/>
            <pc:sldMk cId="1961804894" sldId="1387"/>
            <ac:spMk id="6" creationId="{C3960DEF-3803-44A0-9391-B212FE5221CA}"/>
          </ac:spMkLst>
        </pc:spChg>
        <pc:picChg chg="add mod">
          <ac:chgData name="Domonkos Márk" userId="5b754e74-2ec2-4aaf-b9f5-cf8f0656bdfa" providerId="ADAL" clId="{F4C2286D-0DBE-4644-A538-34A6C903FB9C}" dt="2022-01-23T21:02:01.975" v="46554"/>
          <ac:picMkLst>
            <pc:docMk/>
            <pc:sldMk cId="1961804894" sldId="1387"/>
            <ac:picMk id="8" creationId="{0137EED5-42FC-4C76-B2FB-BB4B95EDE08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04:37.258" v="46576"/>
        <pc:sldMkLst>
          <pc:docMk/>
          <pc:sldMk cId="179003964" sldId="1388"/>
        </pc:sldMkLst>
        <pc:spChg chg="del">
          <ac:chgData name="Domonkos Márk" userId="5b754e74-2ec2-4aaf-b9f5-cf8f0656bdfa" providerId="ADAL" clId="{F4C2286D-0DBE-4644-A538-34A6C903FB9C}" dt="2022-01-23T21:04:37.258" v="46576"/>
          <ac:spMkLst>
            <pc:docMk/>
            <pc:sldMk cId="179003964" sldId="1388"/>
            <ac:spMk id="2" creationId="{1861DF48-C3A9-4997-BD01-DE5D0138B966}"/>
          </ac:spMkLst>
        </pc:spChg>
        <pc:spChg chg="mod">
          <ac:chgData name="Domonkos Márk" userId="5b754e74-2ec2-4aaf-b9f5-cf8f0656bdfa" providerId="ADAL" clId="{F4C2286D-0DBE-4644-A538-34A6C903FB9C}" dt="2022-01-23T21:02:21.765" v="46575" actId="20577"/>
          <ac:spMkLst>
            <pc:docMk/>
            <pc:sldMk cId="179003964" sldId="1388"/>
            <ac:spMk id="6" creationId="{FA3F2CC9-2A62-4958-9289-09C97F4274E9}"/>
          </ac:spMkLst>
        </pc:spChg>
        <pc:picChg chg="add mod">
          <ac:chgData name="Domonkos Márk" userId="5b754e74-2ec2-4aaf-b9f5-cf8f0656bdfa" providerId="ADAL" clId="{F4C2286D-0DBE-4644-A538-34A6C903FB9C}" dt="2022-01-23T21:04:37.258" v="46576"/>
          <ac:picMkLst>
            <pc:docMk/>
            <pc:sldMk cId="179003964" sldId="1388"/>
            <ac:picMk id="8" creationId="{D1551634-B6D4-4B6A-9308-6E108B28699F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05:12.884" v="46592" actId="1076"/>
        <pc:sldMkLst>
          <pc:docMk/>
          <pc:sldMk cId="983301467" sldId="1389"/>
        </pc:sldMkLst>
        <pc:spChg chg="del">
          <ac:chgData name="Domonkos Márk" userId="5b754e74-2ec2-4aaf-b9f5-cf8f0656bdfa" providerId="ADAL" clId="{F4C2286D-0DBE-4644-A538-34A6C903FB9C}" dt="2022-01-23T21:04:52.726" v="46579"/>
          <ac:spMkLst>
            <pc:docMk/>
            <pc:sldMk cId="983301467" sldId="1389"/>
            <ac:spMk id="2" creationId="{C868E593-3022-4815-A0B3-35B1CC507F13}"/>
          </ac:spMkLst>
        </pc:spChg>
        <pc:spChg chg="mod">
          <ac:chgData name="Domonkos Márk" userId="5b754e74-2ec2-4aaf-b9f5-cf8f0656bdfa" providerId="ADAL" clId="{F4C2286D-0DBE-4644-A538-34A6C903FB9C}" dt="2022-01-23T21:04:49.248" v="46578"/>
          <ac:spMkLst>
            <pc:docMk/>
            <pc:sldMk cId="983301467" sldId="1389"/>
            <ac:spMk id="6" creationId="{C27D8DA7-5731-4D89-98B8-99BA78D536C4}"/>
          </ac:spMkLst>
        </pc:spChg>
        <pc:spChg chg="add mod">
          <ac:chgData name="Domonkos Márk" userId="5b754e74-2ec2-4aaf-b9f5-cf8f0656bdfa" providerId="ADAL" clId="{F4C2286D-0DBE-4644-A538-34A6C903FB9C}" dt="2022-01-23T21:05:12.884" v="46592" actId="1076"/>
          <ac:spMkLst>
            <pc:docMk/>
            <pc:sldMk cId="983301467" sldId="1389"/>
            <ac:spMk id="9" creationId="{90C033A3-8041-4D03-8617-26E9B595AD1C}"/>
          </ac:spMkLst>
        </pc:spChg>
        <pc:picChg chg="add mod">
          <ac:chgData name="Domonkos Márk" userId="5b754e74-2ec2-4aaf-b9f5-cf8f0656bdfa" providerId="ADAL" clId="{F4C2286D-0DBE-4644-A538-34A6C903FB9C}" dt="2022-01-23T21:04:54.474" v="46580" actId="1076"/>
          <ac:picMkLst>
            <pc:docMk/>
            <pc:sldMk cId="983301467" sldId="1389"/>
            <ac:picMk id="7" creationId="{840FB65A-A5BE-4AA3-99A6-885ED3735E78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21:05:45.697" v="46618" actId="14100"/>
        <pc:sldMkLst>
          <pc:docMk/>
          <pc:sldMk cId="3046045429" sldId="1390"/>
        </pc:sldMkLst>
        <pc:spChg chg="del">
          <ac:chgData name="Domonkos Márk" userId="5b754e74-2ec2-4aaf-b9f5-cf8f0656bdfa" providerId="ADAL" clId="{F4C2286D-0DBE-4644-A538-34A6C903FB9C}" dt="2022-01-23T21:05:26.205" v="46594"/>
          <ac:spMkLst>
            <pc:docMk/>
            <pc:sldMk cId="3046045429" sldId="1390"/>
            <ac:spMk id="2" creationId="{77AA1A62-C96E-4DBA-880C-1B78FB6F7D28}"/>
          </ac:spMkLst>
        </pc:spChg>
        <pc:spChg chg="mod">
          <ac:chgData name="Domonkos Márk" userId="5b754e74-2ec2-4aaf-b9f5-cf8f0656bdfa" providerId="ADAL" clId="{F4C2286D-0DBE-4644-A538-34A6C903FB9C}" dt="2022-01-23T21:05:31.845" v="46614" actId="20577"/>
          <ac:spMkLst>
            <pc:docMk/>
            <pc:sldMk cId="3046045429" sldId="1390"/>
            <ac:spMk id="6" creationId="{9134C638-9D2B-4936-B307-16613BF4AF7E}"/>
          </ac:spMkLst>
        </pc:spChg>
        <pc:picChg chg="add mod">
          <ac:chgData name="Domonkos Márk" userId="5b754e74-2ec2-4aaf-b9f5-cf8f0656bdfa" providerId="ADAL" clId="{F4C2286D-0DBE-4644-A538-34A6C903FB9C}" dt="2022-01-23T21:05:35.357" v="46615" actId="1076"/>
          <ac:picMkLst>
            <pc:docMk/>
            <pc:sldMk cId="3046045429" sldId="1390"/>
            <ac:picMk id="7" creationId="{61F55F9F-9AAE-497C-9319-19A8D10BAE9A}"/>
          </ac:picMkLst>
        </pc:picChg>
        <pc:picChg chg="add mod">
          <ac:chgData name="Domonkos Márk" userId="5b754e74-2ec2-4aaf-b9f5-cf8f0656bdfa" providerId="ADAL" clId="{F4C2286D-0DBE-4644-A538-34A6C903FB9C}" dt="2022-01-23T21:05:45.697" v="46618" actId="14100"/>
          <ac:picMkLst>
            <pc:docMk/>
            <pc:sldMk cId="3046045429" sldId="1390"/>
            <ac:picMk id="8" creationId="{BCC2A7D5-4B76-470E-97F4-C1926430410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06:17.655" v="46621"/>
        <pc:sldMkLst>
          <pc:docMk/>
          <pc:sldMk cId="3679517671" sldId="1391"/>
        </pc:sldMkLst>
        <pc:spChg chg="del">
          <ac:chgData name="Domonkos Márk" userId="5b754e74-2ec2-4aaf-b9f5-cf8f0656bdfa" providerId="ADAL" clId="{F4C2286D-0DBE-4644-A538-34A6C903FB9C}" dt="2022-01-23T21:06:17.655" v="46621"/>
          <ac:spMkLst>
            <pc:docMk/>
            <pc:sldMk cId="3679517671" sldId="1391"/>
            <ac:spMk id="2" creationId="{BE9AB4B6-6552-4573-A039-A0E07848B8C9}"/>
          </ac:spMkLst>
        </pc:spChg>
        <pc:spChg chg="mod">
          <ac:chgData name="Domonkos Márk" userId="5b754e74-2ec2-4aaf-b9f5-cf8f0656bdfa" providerId="ADAL" clId="{F4C2286D-0DBE-4644-A538-34A6C903FB9C}" dt="2022-01-23T21:05:56.004" v="46620"/>
          <ac:spMkLst>
            <pc:docMk/>
            <pc:sldMk cId="3679517671" sldId="1391"/>
            <ac:spMk id="6" creationId="{81D0DA65-45A9-4D9F-9A81-EF46C8263E68}"/>
          </ac:spMkLst>
        </pc:spChg>
        <pc:picChg chg="add mod">
          <ac:chgData name="Domonkos Márk" userId="5b754e74-2ec2-4aaf-b9f5-cf8f0656bdfa" providerId="ADAL" clId="{F4C2286D-0DBE-4644-A538-34A6C903FB9C}" dt="2022-01-23T21:06:17.655" v="46621"/>
          <ac:picMkLst>
            <pc:docMk/>
            <pc:sldMk cId="3679517671" sldId="1391"/>
            <ac:picMk id="8" creationId="{031B5D78-1F84-4F23-B6E3-DB91AC531F33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06:48.892" v="46644"/>
        <pc:sldMkLst>
          <pc:docMk/>
          <pc:sldMk cId="1741601186" sldId="1392"/>
        </pc:sldMkLst>
        <pc:spChg chg="del">
          <ac:chgData name="Domonkos Márk" userId="5b754e74-2ec2-4aaf-b9f5-cf8f0656bdfa" providerId="ADAL" clId="{F4C2286D-0DBE-4644-A538-34A6C903FB9C}" dt="2022-01-23T21:06:35.826" v="46623"/>
          <ac:spMkLst>
            <pc:docMk/>
            <pc:sldMk cId="1741601186" sldId="1392"/>
            <ac:spMk id="2" creationId="{0B59CA2A-84EB-4698-83F3-7965BEED7A0E}"/>
          </ac:spMkLst>
        </pc:spChg>
        <pc:spChg chg="mod">
          <ac:chgData name="Domonkos Márk" userId="5b754e74-2ec2-4aaf-b9f5-cf8f0656bdfa" providerId="ADAL" clId="{F4C2286D-0DBE-4644-A538-34A6C903FB9C}" dt="2022-01-23T21:06:45.629" v="46643" actId="20577"/>
          <ac:spMkLst>
            <pc:docMk/>
            <pc:sldMk cId="1741601186" sldId="1392"/>
            <ac:spMk id="6" creationId="{351FC81B-7F8D-49EB-807D-FC06A543EC75}"/>
          </ac:spMkLst>
        </pc:spChg>
        <pc:spChg chg="add del mod">
          <ac:chgData name="Domonkos Márk" userId="5b754e74-2ec2-4aaf-b9f5-cf8f0656bdfa" providerId="ADAL" clId="{F4C2286D-0DBE-4644-A538-34A6C903FB9C}" dt="2022-01-23T21:06:48.892" v="46644"/>
          <ac:spMkLst>
            <pc:docMk/>
            <pc:sldMk cId="1741601186" sldId="1392"/>
            <ac:spMk id="9" creationId="{27DB4E1F-A0CD-40FF-872D-B7D074187323}"/>
          </ac:spMkLst>
        </pc:spChg>
        <pc:picChg chg="add del mod">
          <ac:chgData name="Domonkos Márk" userId="5b754e74-2ec2-4aaf-b9f5-cf8f0656bdfa" providerId="ADAL" clId="{F4C2286D-0DBE-4644-A538-34A6C903FB9C}" dt="2022-01-23T21:06:41.452" v="46624" actId="478"/>
          <ac:picMkLst>
            <pc:docMk/>
            <pc:sldMk cId="1741601186" sldId="1392"/>
            <ac:picMk id="7" creationId="{AB5BE894-6588-4A1D-80AF-B005708ED19D}"/>
          </ac:picMkLst>
        </pc:picChg>
        <pc:picChg chg="add mod">
          <ac:chgData name="Domonkos Márk" userId="5b754e74-2ec2-4aaf-b9f5-cf8f0656bdfa" providerId="ADAL" clId="{F4C2286D-0DBE-4644-A538-34A6C903FB9C}" dt="2022-01-23T21:06:48.892" v="46644"/>
          <ac:picMkLst>
            <pc:docMk/>
            <pc:sldMk cId="1741601186" sldId="1392"/>
            <ac:picMk id="10" creationId="{29E98F83-6ABC-4177-A800-AF71A9E56E89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08:07.486" v="46647"/>
        <pc:sldMkLst>
          <pc:docMk/>
          <pc:sldMk cId="223061698" sldId="1393"/>
        </pc:sldMkLst>
        <pc:spChg chg="del">
          <ac:chgData name="Domonkos Márk" userId="5b754e74-2ec2-4aaf-b9f5-cf8f0656bdfa" providerId="ADAL" clId="{F4C2286D-0DBE-4644-A538-34A6C903FB9C}" dt="2022-01-23T21:08:07.486" v="46647"/>
          <ac:spMkLst>
            <pc:docMk/>
            <pc:sldMk cId="223061698" sldId="1393"/>
            <ac:spMk id="2" creationId="{93FEA801-BEF0-4357-925F-0104792F28B6}"/>
          </ac:spMkLst>
        </pc:spChg>
        <pc:spChg chg="mod">
          <ac:chgData name="Domonkos Márk" userId="5b754e74-2ec2-4aaf-b9f5-cf8f0656bdfa" providerId="ADAL" clId="{F4C2286D-0DBE-4644-A538-34A6C903FB9C}" dt="2022-01-23T21:07:26.663" v="46646"/>
          <ac:spMkLst>
            <pc:docMk/>
            <pc:sldMk cId="223061698" sldId="1393"/>
            <ac:spMk id="6" creationId="{7C1931F1-32C4-4577-B0D7-08EBD12A4BF1}"/>
          </ac:spMkLst>
        </pc:spChg>
        <pc:picChg chg="add mod">
          <ac:chgData name="Domonkos Márk" userId="5b754e74-2ec2-4aaf-b9f5-cf8f0656bdfa" providerId="ADAL" clId="{F4C2286D-0DBE-4644-A538-34A6C903FB9C}" dt="2022-01-23T21:08:07.486" v="46647"/>
          <ac:picMkLst>
            <pc:docMk/>
            <pc:sldMk cId="223061698" sldId="1393"/>
            <ac:picMk id="8" creationId="{28199F55-E55E-4F56-A2DB-DB9C1ACC999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09:48.916" v="46652" actId="1076"/>
        <pc:sldMkLst>
          <pc:docMk/>
          <pc:sldMk cId="4234770992" sldId="1394"/>
        </pc:sldMkLst>
        <pc:spChg chg="del">
          <ac:chgData name="Domonkos Márk" userId="5b754e74-2ec2-4aaf-b9f5-cf8f0656bdfa" providerId="ADAL" clId="{F4C2286D-0DBE-4644-A538-34A6C903FB9C}" dt="2022-01-23T21:09:32.162" v="46649"/>
          <ac:spMkLst>
            <pc:docMk/>
            <pc:sldMk cId="4234770992" sldId="1394"/>
            <ac:spMk id="2" creationId="{3A0487AF-CA7C-485F-8AA6-A56A283D38A9}"/>
          </ac:spMkLst>
        </pc:spChg>
        <pc:picChg chg="add mod modCrop">
          <ac:chgData name="Domonkos Márk" userId="5b754e74-2ec2-4aaf-b9f5-cf8f0656bdfa" providerId="ADAL" clId="{F4C2286D-0DBE-4644-A538-34A6C903FB9C}" dt="2022-01-23T21:09:48.916" v="46652" actId="1076"/>
          <ac:picMkLst>
            <pc:docMk/>
            <pc:sldMk cId="4234770992" sldId="1394"/>
            <ac:picMk id="8" creationId="{6BE703C5-A154-418E-930D-361EF5DACE2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10:25.019" v="46655"/>
        <pc:sldMkLst>
          <pc:docMk/>
          <pc:sldMk cId="197554482" sldId="1395"/>
        </pc:sldMkLst>
        <pc:spChg chg="del">
          <ac:chgData name="Domonkos Márk" userId="5b754e74-2ec2-4aaf-b9f5-cf8f0656bdfa" providerId="ADAL" clId="{F4C2286D-0DBE-4644-A538-34A6C903FB9C}" dt="2022-01-23T21:10:25.019" v="46655"/>
          <ac:spMkLst>
            <pc:docMk/>
            <pc:sldMk cId="197554482" sldId="1395"/>
            <ac:spMk id="2" creationId="{E73B5470-A9C0-420E-BB86-679B00F9DCEE}"/>
          </ac:spMkLst>
        </pc:spChg>
        <pc:spChg chg="mod">
          <ac:chgData name="Domonkos Márk" userId="5b754e74-2ec2-4aaf-b9f5-cf8f0656bdfa" providerId="ADAL" clId="{F4C2286D-0DBE-4644-A538-34A6C903FB9C}" dt="2022-01-23T21:10:02.959" v="46654"/>
          <ac:spMkLst>
            <pc:docMk/>
            <pc:sldMk cId="197554482" sldId="1395"/>
            <ac:spMk id="6" creationId="{B9962C67-53A9-4FED-B0C1-2360681F2829}"/>
          </ac:spMkLst>
        </pc:spChg>
        <pc:picChg chg="add mod">
          <ac:chgData name="Domonkos Márk" userId="5b754e74-2ec2-4aaf-b9f5-cf8f0656bdfa" providerId="ADAL" clId="{F4C2286D-0DBE-4644-A538-34A6C903FB9C}" dt="2022-01-23T21:10:25.019" v="46655"/>
          <ac:picMkLst>
            <pc:docMk/>
            <pc:sldMk cId="197554482" sldId="1395"/>
            <ac:picMk id="8" creationId="{B5F6B330-FB94-45C4-934F-14FF36B887F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11:35.646" v="46658"/>
        <pc:sldMkLst>
          <pc:docMk/>
          <pc:sldMk cId="2882156428" sldId="1396"/>
        </pc:sldMkLst>
        <pc:spChg chg="del">
          <ac:chgData name="Domonkos Márk" userId="5b754e74-2ec2-4aaf-b9f5-cf8f0656bdfa" providerId="ADAL" clId="{F4C2286D-0DBE-4644-A538-34A6C903FB9C}" dt="2022-01-23T21:11:35.646" v="46658"/>
          <ac:spMkLst>
            <pc:docMk/>
            <pc:sldMk cId="2882156428" sldId="1396"/>
            <ac:spMk id="2" creationId="{FEC44F12-C068-48E0-9394-5BFF631C5298}"/>
          </ac:spMkLst>
        </pc:spChg>
        <pc:spChg chg="mod">
          <ac:chgData name="Domonkos Márk" userId="5b754e74-2ec2-4aaf-b9f5-cf8f0656bdfa" providerId="ADAL" clId="{F4C2286D-0DBE-4644-A538-34A6C903FB9C}" dt="2022-01-23T21:10:41.228" v="46657"/>
          <ac:spMkLst>
            <pc:docMk/>
            <pc:sldMk cId="2882156428" sldId="1396"/>
            <ac:spMk id="6" creationId="{4F9CA0AA-EEE5-4BBE-A28F-AF59FC0A4431}"/>
          </ac:spMkLst>
        </pc:spChg>
        <pc:picChg chg="add mod">
          <ac:chgData name="Domonkos Márk" userId="5b754e74-2ec2-4aaf-b9f5-cf8f0656bdfa" providerId="ADAL" clId="{F4C2286D-0DBE-4644-A538-34A6C903FB9C}" dt="2022-01-23T21:11:35.646" v="46658"/>
          <ac:picMkLst>
            <pc:docMk/>
            <pc:sldMk cId="2882156428" sldId="1396"/>
            <ac:picMk id="8" creationId="{F2C8E4DF-38E6-4DE7-8E8F-B2645297EB8E}"/>
          </ac:picMkLst>
        </pc:picChg>
      </pc:sldChg>
      <pc:sldChg chg="modSp new mod">
        <pc:chgData name="Domonkos Márk" userId="5b754e74-2ec2-4aaf-b9f5-cf8f0656bdfa" providerId="ADAL" clId="{F4C2286D-0DBE-4644-A538-34A6C903FB9C}" dt="2022-01-23T21:13:15.351" v="46667" actId="20577"/>
        <pc:sldMkLst>
          <pc:docMk/>
          <pc:sldMk cId="2081689012" sldId="1397"/>
        </pc:sldMkLst>
        <pc:spChg chg="mod">
          <ac:chgData name="Domonkos Márk" userId="5b754e74-2ec2-4aaf-b9f5-cf8f0656bdfa" providerId="ADAL" clId="{F4C2286D-0DBE-4644-A538-34A6C903FB9C}" dt="2022-01-23T21:13:15.351" v="46667" actId="20577"/>
          <ac:spMkLst>
            <pc:docMk/>
            <pc:sldMk cId="2081689012" sldId="1397"/>
            <ac:spMk id="2" creationId="{0FCAF7E6-2B84-427F-B527-C293E175B9BF}"/>
          </ac:spMkLst>
        </pc:spChg>
      </pc:sldChg>
      <pc:sldChg chg="modSp new mod">
        <pc:chgData name="Domonkos Márk" userId="5b754e74-2ec2-4aaf-b9f5-cf8f0656bdfa" providerId="ADAL" clId="{F4C2286D-0DBE-4644-A538-34A6C903FB9C}" dt="2022-01-23T21:13:51.517" v="46672" actId="20577"/>
        <pc:sldMkLst>
          <pc:docMk/>
          <pc:sldMk cId="70006923" sldId="1398"/>
        </pc:sldMkLst>
        <pc:spChg chg="mod">
          <ac:chgData name="Domonkos Márk" userId="5b754e74-2ec2-4aaf-b9f5-cf8f0656bdfa" providerId="ADAL" clId="{F4C2286D-0DBE-4644-A538-34A6C903FB9C}" dt="2022-01-23T21:13:51.517" v="46672" actId="20577"/>
          <ac:spMkLst>
            <pc:docMk/>
            <pc:sldMk cId="70006923" sldId="1398"/>
            <ac:spMk id="2" creationId="{D0127767-7A38-4DF2-B2E6-27C17986F3F1}"/>
          </ac:spMkLst>
        </pc:spChg>
        <pc:spChg chg="mod">
          <ac:chgData name="Domonkos Márk" userId="5b754e74-2ec2-4aaf-b9f5-cf8f0656bdfa" providerId="ADAL" clId="{F4C2286D-0DBE-4644-A538-34A6C903FB9C}" dt="2022-01-23T21:13:46.820" v="46668"/>
          <ac:spMkLst>
            <pc:docMk/>
            <pc:sldMk cId="70006923" sldId="1398"/>
            <ac:spMk id="6" creationId="{FE740BAD-B23C-4638-BCA5-34CBEF19BA3B}"/>
          </ac:spMkLst>
        </pc:spChg>
      </pc:sldChg>
      <pc:sldChg chg="addSp modSp new mod">
        <pc:chgData name="Domonkos Márk" userId="5b754e74-2ec2-4aaf-b9f5-cf8f0656bdfa" providerId="ADAL" clId="{F4C2286D-0DBE-4644-A538-34A6C903FB9C}" dt="2022-01-23T21:14:20.468" v="46682" actId="14100"/>
        <pc:sldMkLst>
          <pc:docMk/>
          <pc:sldMk cId="2189714047" sldId="1399"/>
        </pc:sldMkLst>
        <pc:spChg chg="mod">
          <ac:chgData name="Domonkos Márk" userId="5b754e74-2ec2-4aaf-b9f5-cf8f0656bdfa" providerId="ADAL" clId="{F4C2286D-0DBE-4644-A538-34A6C903FB9C}" dt="2022-01-23T21:14:20.468" v="46682" actId="14100"/>
          <ac:spMkLst>
            <pc:docMk/>
            <pc:sldMk cId="2189714047" sldId="1399"/>
            <ac:spMk id="2" creationId="{29FFB9A2-44ED-486B-BE86-D0D74BE43627}"/>
          </ac:spMkLst>
        </pc:spChg>
        <pc:spChg chg="mod">
          <ac:chgData name="Domonkos Márk" userId="5b754e74-2ec2-4aaf-b9f5-cf8f0656bdfa" providerId="ADAL" clId="{F4C2286D-0DBE-4644-A538-34A6C903FB9C}" dt="2022-01-23T21:14:05.486" v="46674"/>
          <ac:spMkLst>
            <pc:docMk/>
            <pc:sldMk cId="2189714047" sldId="1399"/>
            <ac:spMk id="6" creationId="{D2A94609-9E3A-4523-B48D-BFFF645D57DF}"/>
          </ac:spMkLst>
        </pc:spChg>
        <pc:picChg chg="add mod">
          <ac:chgData name="Domonkos Márk" userId="5b754e74-2ec2-4aaf-b9f5-cf8f0656bdfa" providerId="ADAL" clId="{F4C2286D-0DBE-4644-A538-34A6C903FB9C}" dt="2022-01-23T21:14:18.301" v="46681" actId="1076"/>
          <ac:picMkLst>
            <pc:docMk/>
            <pc:sldMk cId="2189714047" sldId="1399"/>
            <ac:picMk id="7" creationId="{B4116A8C-1DF3-478E-862B-82397A940961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14:32.432" v="46685"/>
        <pc:sldMkLst>
          <pc:docMk/>
          <pc:sldMk cId="2243649334" sldId="1400"/>
        </pc:sldMkLst>
        <pc:spChg chg="del">
          <ac:chgData name="Domonkos Márk" userId="5b754e74-2ec2-4aaf-b9f5-cf8f0656bdfa" providerId="ADAL" clId="{F4C2286D-0DBE-4644-A538-34A6C903FB9C}" dt="2022-01-23T21:14:32.432" v="46685"/>
          <ac:spMkLst>
            <pc:docMk/>
            <pc:sldMk cId="2243649334" sldId="1400"/>
            <ac:spMk id="2" creationId="{D98FDA89-4226-432C-A26E-C6ACCF3D9DDC}"/>
          </ac:spMkLst>
        </pc:spChg>
        <pc:spChg chg="mod">
          <ac:chgData name="Domonkos Márk" userId="5b754e74-2ec2-4aaf-b9f5-cf8f0656bdfa" providerId="ADAL" clId="{F4C2286D-0DBE-4644-A538-34A6C903FB9C}" dt="2022-01-23T21:14:29.896" v="46684"/>
          <ac:spMkLst>
            <pc:docMk/>
            <pc:sldMk cId="2243649334" sldId="1400"/>
            <ac:spMk id="6" creationId="{AD5236EA-14ED-428E-9EAB-593C18896E92}"/>
          </ac:spMkLst>
        </pc:spChg>
        <pc:picChg chg="add mod">
          <ac:chgData name="Domonkos Márk" userId="5b754e74-2ec2-4aaf-b9f5-cf8f0656bdfa" providerId="ADAL" clId="{F4C2286D-0DBE-4644-A538-34A6C903FB9C}" dt="2022-01-23T21:14:32.432" v="46685"/>
          <ac:picMkLst>
            <pc:docMk/>
            <pc:sldMk cId="2243649334" sldId="1400"/>
            <ac:picMk id="7" creationId="{834B7268-DC8A-45AC-899D-B2B1051FE8E0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14:42.930" v="46689"/>
        <pc:sldMkLst>
          <pc:docMk/>
          <pc:sldMk cId="1904566272" sldId="1401"/>
        </pc:sldMkLst>
        <pc:spChg chg="del">
          <ac:chgData name="Domonkos Márk" userId="5b754e74-2ec2-4aaf-b9f5-cf8f0656bdfa" providerId="ADAL" clId="{F4C2286D-0DBE-4644-A538-34A6C903FB9C}" dt="2022-01-23T21:14:42.930" v="46689"/>
          <ac:spMkLst>
            <pc:docMk/>
            <pc:sldMk cId="1904566272" sldId="1401"/>
            <ac:spMk id="2" creationId="{ADC9E667-2FD1-41FD-8FAF-8F1C51D323FD}"/>
          </ac:spMkLst>
        </pc:spChg>
        <pc:spChg chg="mod">
          <ac:chgData name="Domonkos Márk" userId="5b754e74-2ec2-4aaf-b9f5-cf8f0656bdfa" providerId="ADAL" clId="{F4C2286D-0DBE-4644-A538-34A6C903FB9C}" dt="2022-01-23T21:14:39.496" v="46688" actId="27636"/>
          <ac:spMkLst>
            <pc:docMk/>
            <pc:sldMk cId="1904566272" sldId="1401"/>
            <ac:spMk id="6" creationId="{8A94FE22-7336-4EA7-8AD1-DE7CA0EE8D24}"/>
          </ac:spMkLst>
        </pc:spChg>
        <pc:picChg chg="add mod">
          <ac:chgData name="Domonkos Márk" userId="5b754e74-2ec2-4aaf-b9f5-cf8f0656bdfa" providerId="ADAL" clId="{F4C2286D-0DBE-4644-A538-34A6C903FB9C}" dt="2022-01-23T21:14:42.930" v="46689"/>
          <ac:picMkLst>
            <pc:docMk/>
            <pc:sldMk cId="1904566272" sldId="1401"/>
            <ac:picMk id="7" creationId="{EB635F5A-7669-4075-8D0E-97E6FAB8F9E2}"/>
          </ac:picMkLst>
        </pc:picChg>
      </pc:sldChg>
      <pc:sldChg chg="modSp new mod">
        <pc:chgData name="Domonkos Márk" userId="5b754e74-2ec2-4aaf-b9f5-cf8f0656bdfa" providerId="ADAL" clId="{F4C2286D-0DBE-4644-A538-34A6C903FB9C}" dt="2022-01-23T21:17:02.780" v="46729" actId="207"/>
        <pc:sldMkLst>
          <pc:docMk/>
          <pc:sldMk cId="2315723731" sldId="1402"/>
        </pc:sldMkLst>
        <pc:spChg chg="mod">
          <ac:chgData name="Domonkos Márk" userId="5b754e74-2ec2-4aaf-b9f5-cf8f0656bdfa" providerId="ADAL" clId="{F4C2286D-0DBE-4644-A538-34A6C903FB9C}" dt="2022-01-23T21:17:02.780" v="46729" actId="207"/>
          <ac:spMkLst>
            <pc:docMk/>
            <pc:sldMk cId="2315723731" sldId="1402"/>
            <ac:spMk id="2" creationId="{9E2C2378-2CB8-407C-9800-4D6F598A50E4}"/>
          </ac:spMkLst>
        </pc:spChg>
        <pc:spChg chg="mod">
          <ac:chgData name="Domonkos Márk" userId="5b754e74-2ec2-4aaf-b9f5-cf8f0656bdfa" providerId="ADAL" clId="{F4C2286D-0DBE-4644-A538-34A6C903FB9C}" dt="2022-01-23T21:14:50.650" v="46692" actId="27636"/>
          <ac:spMkLst>
            <pc:docMk/>
            <pc:sldMk cId="2315723731" sldId="1402"/>
            <ac:spMk id="6" creationId="{D8AEE2E1-B6FA-499E-AFAF-E9FA9162137C}"/>
          </ac:spMkLst>
        </pc:spChg>
      </pc:sldChg>
      <pc:sldChg chg="addSp delSp modSp new mod">
        <pc:chgData name="Domonkos Márk" userId="5b754e74-2ec2-4aaf-b9f5-cf8f0656bdfa" providerId="ADAL" clId="{F4C2286D-0DBE-4644-A538-34A6C903FB9C}" dt="2022-01-23T21:18:10.771" v="46751" actId="1076"/>
        <pc:sldMkLst>
          <pc:docMk/>
          <pc:sldMk cId="2810642407" sldId="1403"/>
        </pc:sldMkLst>
        <pc:spChg chg="del">
          <ac:chgData name="Domonkos Márk" userId="5b754e74-2ec2-4aaf-b9f5-cf8f0656bdfa" providerId="ADAL" clId="{F4C2286D-0DBE-4644-A538-34A6C903FB9C}" dt="2022-01-23T21:17:31.149" v="46740"/>
          <ac:spMkLst>
            <pc:docMk/>
            <pc:sldMk cId="2810642407" sldId="1403"/>
            <ac:spMk id="2" creationId="{433CE9B6-3272-40EF-8E94-AA7E43B623E4}"/>
          </ac:spMkLst>
        </pc:spChg>
        <pc:spChg chg="mod">
          <ac:chgData name="Domonkos Márk" userId="5b754e74-2ec2-4aaf-b9f5-cf8f0656bdfa" providerId="ADAL" clId="{F4C2286D-0DBE-4644-A538-34A6C903FB9C}" dt="2022-01-23T21:17:23.909" v="46739"/>
          <ac:spMkLst>
            <pc:docMk/>
            <pc:sldMk cId="2810642407" sldId="1403"/>
            <ac:spMk id="6" creationId="{53CD1A33-C077-418D-B08F-366CC4CD277E}"/>
          </ac:spMkLst>
        </pc:spChg>
        <pc:spChg chg="add mod">
          <ac:chgData name="Domonkos Márk" userId="5b754e74-2ec2-4aaf-b9f5-cf8f0656bdfa" providerId="ADAL" clId="{F4C2286D-0DBE-4644-A538-34A6C903FB9C}" dt="2022-01-23T21:18:10.771" v="46751" actId="1076"/>
          <ac:spMkLst>
            <pc:docMk/>
            <pc:sldMk cId="2810642407" sldId="1403"/>
            <ac:spMk id="9" creationId="{FCCC80B3-069D-4355-8EC4-833607EFEFC9}"/>
          </ac:spMkLst>
        </pc:spChg>
        <pc:picChg chg="add mod">
          <ac:chgData name="Domonkos Márk" userId="5b754e74-2ec2-4aaf-b9f5-cf8f0656bdfa" providerId="ADAL" clId="{F4C2286D-0DBE-4644-A538-34A6C903FB9C}" dt="2022-01-23T21:17:33.731" v="46741" actId="14100"/>
          <ac:picMkLst>
            <pc:docMk/>
            <pc:sldMk cId="2810642407" sldId="1403"/>
            <ac:picMk id="7" creationId="{B8737507-FC7E-4E2A-8C84-C7AE75B653CA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18:34" v="46754"/>
        <pc:sldMkLst>
          <pc:docMk/>
          <pc:sldMk cId="909515440" sldId="1404"/>
        </pc:sldMkLst>
        <pc:spChg chg="del">
          <ac:chgData name="Domonkos Márk" userId="5b754e74-2ec2-4aaf-b9f5-cf8f0656bdfa" providerId="ADAL" clId="{F4C2286D-0DBE-4644-A538-34A6C903FB9C}" dt="2022-01-23T21:18:27.714" v="46753"/>
          <ac:spMkLst>
            <pc:docMk/>
            <pc:sldMk cId="909515440" sldId="1404"/>
            <ac:spMk id="2" creationId="{B6AEB311-3CF3-4630-9AB2-E2EF4ECDA719}"/>
          </ac:spMkLst>
        </pc:spChg>
        <pc:spChg chg="mod">
          <ac:chgData name="Domonkos Márk" userId="5b754e74-2ec2-4aaf-b9f5-cf8f0656bdfa" providerId="ADAL" clId="{F4C2286D-0DBE-4644-A538-34A6C903FB9C}" dt="2022-01-23T21:18:34" v="46754"/>
          <ac:spMkLst>
            <pc:docMk/>
            <pc:sldMk cId="909515440" sldId="1404"/>
            <ac:spMk id="6" creationId="{588AB117-0B9F-44F5-8D26-B5B446C95AA8}"/>
          </ac:spMkLst>
        </pc:spChg>
        <pc:picChg chg="add mod">
          <ac:chgData name="Domonkos Márk" userId="5b754e74-2ec2-4aaf-b9f5-cf8f0656bdfa" providerId="ADAL" clId="{F4C2286D-0DBE-4644-A538-34A6C903FB9C}" dt="2022-01-23T21:18:27.714" v="46753"/>
          <ac:picMkLst>
            <pc:docMk/>
            <pc:sldMk cId="909515440" sldId="1404"/>
            <ac:picMk id="7" creationId="{85C1BDF3-C08B-4460-9678-4E78B3F53742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1:19:20.884" v="46768" actId="1076"/>
        <pc:sldMkLst>
          <pc:docMk/>
          <pc:sldMk cId="2462115575" sldId="1405"/>
        </pc:sldMkLst>
        <pc:spChg chg="mod">
          <ac:chgData name="Domonkos Márk" userId="5b754e74-2ec2-4aaf-b9f5-cf8f0656bdfa" providerId="ADAL" clId="{F4C2286D-0DBE-4644-A538-34A6C903FB9C}" dt="2022-01-23T21:19:07.054" v="46764" actId="27636"/>
          <ac:spMkLst>
            <pc:docMk/>
            <pc:sldMk cId="2462115575" sldId="1405"/>
            <ac:spMk id="2" creationId="{A8B26F98-6938-453C-8900-6DBFAF116E8A}"/>
          </ac:spMkLst>
        </pc:spChg>
        <pc:spChg chg="mod">
          <ac:chgData name="Domonkos Márk" userId="5b754e74-2ec2-4aaf-b9f5-cf8f0656bdfa" providerId="ADAL" clId="{F4C2286D-0DBE-4644-A538-34A6C903FB9C}" dt="2022-01-23T21:18:50.327" v="46756"/>
          <ac:spMkLst>
            <pc:docMk/>
            <pc:sldMk cId="2462115575" sldId="1405"/>
            <ac:spMk id="6" creationId="{E288FC29-EDED-41C6-8474-585C5D5A9143}"/>
          </ac:spMkLst>
        </pc:spChg>
        <pc:picChg chg="add mod">
          <ac:chgData name="Domonkos Márk" userId="5b754e74-2ec2-4aaf-b9f5-cf8f0656bdfa" providerId="ADAL" clId="{F4C2286D-0DBE-4644-A538-34A6C903FB9C}" dt="2022-01-23T21:19:14.805" v="46766" actId="1076"/>
          <ac:picMkLst>
            <pc:docMk/>
            <pc:sldMk cId="2462115575" sldId="1405"/>
            <ac:picMk id="7" creationId="{41F5AC62-91F2-4DC1-AF33-4F3B58F95C71}"/>
          </ac:picMkLst>
        </pc:picChg>
        <pc:picChg chg="add mod">
          <ac:chgData name="Domonkos Márk" userId="5b754e74-2ec2-4aaf-b9f5-cf8f0656bdfa" providerId="ADAL" clId="{F4C2286D-0DBE-4644-A538-34A6C903FB9C}" dt="2022-01-23T21:19:20.884" v="46768" actId="1076"/>
          <ac:picMkLst>
            <pc:docMk/>
            <pc:sldMk cId="2462115575" sldId="1405"/>
            <ac:picMk id="8" creationId="{F79FE4F9-C9FB-464F-B7C7-CBA42E64DFF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19:34.268" v="46771"/>
        <pc:sldMkLst>
          <pc:docMk/>
          <pc:sldMk cId="3569207677" sldId="1406"/>
        </pc:sldMkLst>
        <pc:spChg chg="del">
          <ac:chgData name="Domonkos Márk" userId="5b754e74-2ec2-4aaf-b9f5-cf8f0656bdfa" providerId="ADAL" clId="{F4C2286D-0DBE-4644-A538-34A6C903FB9C}" dt="2022-01-23T21:19:34.268" v="46771"/>
          <ac:spMkLst>
            <pc:docMk/>
            <pc:sldMk cId="3569207677" sldId="1406"/>
            <ac:spMk id="2" creationId="{D2796306-2895-4DA9-A3E6-58774417375F}"/>
          </ac:spMkLst>
        </pc:spChg>
        <pc:spChg chg="mod">
          <ac:chgData name="Domonkos Márk" userId="5b754e74-2ec2-4aaf-b9f5-cf8f0656bdfa" providerId="ADAL" clId="{F4C2286D-0DBE-4644-A538-34A6C903FB9C}" dt="2022-01-23T21:19:31.343" v="46770"/>
          <ac:spMkLst>
            <pc:docMk/>
            <pc:sldMk cId="3569207677" sldId="1406"/>
            <ac:spMk id="6" creationId="{FB29CFA9-324E-4821-8E2F-493240CD8E4D}"/>
          </ac:spMkLst>
        </pc:spChg>
        <pc:picChg chg="add mod">
          <ac:chgData name="Domonkos Márk" userId="5b754e74-2ec2-4aaf-b9f5-cf8f0656bdfa" providerId="ADAL" clId="{F4C2286D-0DBE-4644-A538-34A6C903FB9C}" dt="2022-01-23T21:19:34.268" v="46771"/>
          <ac:picMkLst>
            <pc:docMk/>
            <pc:sldMk cId="3569207677" sldId="1406"/>
            <ac:picMk id="7" creationId="{05E07F0A-995A-449E-A426-BC196F3F8B7E}"/>
          </ac:picMkLst>
        </pc:picChg>
      </pc:sldChg>
      <pc:sldChg chg="modSp new mod">
        <pc:chgData name="Domonkos Márk" userId="5b754e74-2ec2-4aaf-b9f5-cf8f0656bdfa" providerId="ADAL" clId="{F4C2286D-0DBE-4644-A538-34A6C903FB9C}" dt="2022-01-23T21:19:46.216" v="46777" actId="20577"/>
        <pc:sldMkLst>
          <pc:docMk/>
          <pc:sldMk cId="1579074469" sldId="1407"/>
        </pc:sldMkLst>
        <pc:spChg chg="mod">
          <ac:chgData name="Domonkos Márk" userId="5b754e74-2ec2-4aaf-b9f5-cf8f0656bdfa" providerId="ADAL" clId="{F4C2286D-0DBE-4644-A538-34A6C903FB9C}" dt="2022-01-23T21:19:46.216" v="46777" actId="20577"/>
          <ac:spMkLst>
            <pc:docMk/>
            <pc:sldMk cId="1579074469" sldId="1407"/>
            <ac:spMk id="2" creationId="{03929C0D-4C90-4CCB-B798-6760BB3101B0}"/>
          </ac:spMkLst>
        </pc:spChg>
        <pc:spChg chg="mod">
          <ac:chgData name="Domonkos Márk" userId="5b754e74-2ec2-4aaf-b9f5-cf8f0656bdfa" providerId="ADAL" clId="{F4C2286D-0DBE-4644-A538-34A6C903FB9C}" dt="2022-01-23T21:19:42.083" v="46773"/>
          <ac:spMkLst>
            <pc:docMk/>
            <pc:sldMk cId="1579074469" sldId="1407"/>
            <ac:spMk id="6" creationId="{108E161E-878C-4E31-BEBF-8874AFAC78AB}"/>
          </ac:spMkLst>
        </pc:spChg>
      </pc:sldChg>
      <pc:sldChg chg="modSp new mod">
        <pc:chgData name="Domonkos Márk" userId="5b754e74-2ec2-4aaf-b9f5-cf8f0656bdfa" providerId="ADAL" clId="{F4C2286D-0DBE-4644-A538-34A6C903FB9C}" dt="2022-01-23T21:20:33.581" v="46789" actId="20577"/>
        <pc:sldMkLst>
          <pc:docMk/>
          <pc:sldMk cId="2170435895" sldId="1408"/>
        </pc:sldMkLst>
        <pc:spChg chg="mod">
          <ac:chgData name="Domonkos Márk" userId="5b754e74-2ec2-4aaf-b9f5-cf8f0656bdfa" providerId="ADAL" clId="{F4C2286D-0DBE-4644-A538-34A6C903FB9C}" dt="2022-01-23T21:20:33.581" v="46789" actId="20577"/>
          <ac:spMkLst>
            <pc:docMk/>
            <pc:sldMk cId="2170435895" sldId="1408"/>
            <ac:spMk id="2" creationId="{995B2D35-B6DD-4709-AB2C-CC3FB897AEBB}"/>
          </ac:spMkLst>
        </pc:spChg>
      </pc:sldChg>
      <pc:sldChg chg="modSp new mod">
        <pc:chgData name="Domonkos Márk" userId="5b754e74-2ec2-4aaf-b9f5-cf8f0656bdfa" providerId="ADAL" clId="{F4C2286D-0DBE-4644-A538-34A6C903FB9C}" dt="2022-01-23T21:20:57.391" v="46797" actId="20577"/>
        <pc:sldMkLst>
          <pc:docMk/>
          <pc:sldMk cId="3985297713" sldId="1409"/>
        </pc:sldMkLst>
        <pc:spChg chg="mod">
          <ac:chgData name="Domonkos Márk" userId="5b754e74-2ec2-4aaf-b9f5-cf8f0656bdfa" providerId="ADAL" clId="{F4C2286D-0DBE-4644-A538-34A6C903FB9C}" dt="2022-01-23T21:20:57.391" v="46797" actId="20577"/>
          <ac:spMkLst>
            <pc:docMk/>
            <pc:sldMk cId="3985297713" sldId="1409"/>
            <ac:spMk id="2" creationId="{CFA1CBC8-5FDD-4040-910E-97AAAF0DAB91}"/>
          </ac:spMkLst>
        </pc:spChg>
      </pc:sldChg>
      <pc:sldChg chg="addSp modSp new mod">
        <pc:chgData name="Domonkos Márk" userId="5b754e74-2ec2-4aaf-b9f5-cf8f0656bdfa" providerId="ADAL" clId="{F4C2286D-0DBE-4644-A538-34A6C903FB9C}" dt="2022-01-23T21:22:57.200" v="46825" actId="27636"/>
        <pc:sldMkLst>
          <pc:docMk/>
          <pc:sldMk cId="1897562176" sldId="1410"/>
        </pc:sldMkLst>
        <pc:spChg chg="mod">
          <ac:chgData name="Domonkos Márk" userId="5b754e74-2ec2-4aaf-b9f5-cf8f0656bdfa" providerId="ADAL" clId="{F4C2286D-0DBE-4644-A538-34A6C903FB9C}" dt="2022-01-23T21:22:57.200" v="46825" actId="27636"/>
          <ac:spMkLst>
            <pc:docMk/>
            <pc:sldMk cId="1897562176" sldId="1410"/>
            <ac:spMk id="2" creationId="{8B9CFBF1-BFFB-4C5A-AC58-48F4C399960B}"/>
          </ac:spMkLst>
        </pc:spChg>
        <pc:spChg chg="mod">
          <ac:chgData name="Domonkos Márk" userId="5b754e74-2ec2-4aaf-b9f5-cf8f0656bdfa" providerId="ADAL" clId="{F4C2286D-0DBE-4644-A538-34A6C903FB9C}" dt="2022-01-23T21:22:15.373" v="46816" actId="20577"/>
          <ac:spMkLst>
            <pc:docMk/>
            <pc:sldMk cId="1897562176" sldId="1410"/>
            <ac:spMk id="6" creationId="{D264E0B6-7F16-4659-AD13-BBC445FCD141}"/>
          </ac:spMkLst>
        </pc:spChg>
        <pc:picChg chg="add mod">
          <ac:chgData name="Domonkos Márk" userId="5b754e74-2ec2-4aaf-b9f5-cf8f0656bdfa" providerId="ADAL" clId="{F4C2286D-0DBE-4644-A538-34A6C903FB9C}" dt="2022-01-23T21:22:49.799" v="46822" actId="1076"/>
          <ac:picMkLst>
            <pc:docMk/>
            <pc:sldMk cId="1897562176" sldId="1410"/>
            <ac:picMk id="7" creationId="{D8431B51-5ABF-4736-8A24-858E6A98F8E2}"/>
          </ac:picMkLst>
        </pc:picChg>
        <pc:picChg chg="add mod">
          <ac:chgData name="Domonkos Márk" userId="5b754e74-2ec2-4aaf-b9f5-cf8f0656bdfa" providerId="ADAL" clId="{F4C2286D-0DBE-4644-A538-34A6C903FB9C}" dt="2022-01-23T21:22:48" v="46821" actId="1076"/>
          <ac:picMkLst>
            <pc:docMk/>
            <pc:sldMk cId="1897562176" sldId="1410"/>
            <ac:picMk id="8" creationId="{94F5DAD7-FBFD-4E5B-97E5-DA60B020488F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36:49.258" v="47219" actId="207"/>
        <pc:sldMkLst>
          <pc:docMk/>
          <pc:sldMk cId="1920433642" sldId="1411"/>
        </pc:sldMkLst>
        <pc:spChg chg="del">
          <ac:chgData name="Domonkos Márk" userId="5b754e74-2ec2-4aaf-b9f5-cf8f0656bdfa" providerId="ADAL" clId="{F4C2286D-0DBE-4644-A538-34A6C903FB9C}" dt="2022-01-23T21:31:38.852" v="47097" actId="478"/>
          <ac:spMkLst>
            <pc:docMk/>
            <pc:sldMk cId="1920433642" sldId="1411"/>
            <ac:spMk id="2" creationId="{7938CE3D-4F52-4F31-8535-500F46290C69}"/>
          </ac:spMkLst>
        </pc:spChg>
        <pc:spChg chg="mod">
          <ac:chgData name="Domonkos Márk" userId="5b754e74-2ec2-4aaf-b9f5-cf8f0656bdfa" providerId="ADAL" clId="{F4C2286D-0DBE-4644-A538-34A6C903FB9C}" dt="2022-01-23T21:32:15.763" v="47114" actId="20577"/>
          <ac:spMkLst>
            <pc:docMk/>
            <pc:sldMk cId="1920433642" sldId="1411"/>
            <ac:spMk id="6" creationId="{2EF6E9F3-BF1D-4F31-AA94-7B4C955E149D}"/>
          </ac:spMkLst>
        </pc:spChg>
        <pc:spChg chg="add del mod">
          <ac:chgData name="Domonkos Márk" userId="5b754e74-2ec2-4aaf-b9f5-cf8f0656bdfa" providerId="ADAL" clId="{F4C2286D-0DBE-4644-A538-34A6C903FB9C}" dt="2022-01-23T21:31:33.572" v="47094"/>
          <ac:spMkLst>
            <pc:docMk/>
            <pc:sldMk cId="1920433642" sldId="1411"/>
            <ac:spMk id="7" creationId="{A7936B79-59D2-47E0-B7F4-4D135E2568C2}"/>
          </ac:spMkLst>
        </pc:spChg>
        <pc:spChg chg="add del mod">
          <ac:chgData name="Domonkos Márk" userId="5b754e74-2ec2-4aaf-b9f5-cf8f0656bdfa" providerId="ADAL" clId="{F4C2286D-0DBE-4644-A538-34A6C903FB9C}" dt="2022-01-23T21:31:33.572" v="47094"/>
          <ac:spMkLst>
            <pc:docMk/>
            <pc:sldMk cId="1920433642" sldId="1411"/>
            <ac:spMk id="8" creationId="{575E92E4-FD3E-4F8E-B630-5924CFDC11C6}"/>
          </ac:spMkLst>
        </pc:spChg>
        <pc:spChg chg="add del mod">
          <ac:chgData name="Domonkos Márk" userId="5b754e74-2ec2-4aaf-b9f5-cf8f0656bdfa" providerId="ADAL" clId="{F4C2286D-0DBE-4644-A538-34A6C903FB9C}" dt="2022-01-23T21:31:33.572" v="47094"/>
          <ac:spMkLst>
            <pc:docMk/>
            <pc:sldMk cId="1920433642" sldId="1411"/>
            <ac:spMk id="9" creationId="{A256A69A-3CFE-466B-8E16-18F538623B10}"/>
          </ac:spMkLst>
        </pc:spChg>
        <pc:spChg chg="add del mod">
          <ac:chgData name="Domonkos Márk" userId="5b754e74-2ec2-4aaf-b9f5-cf8f0656bdfa" providerId="ADAL" clId="{F4C2286D-0DBE-4644-A538-34A6C903FB9C}" dt="2022-01-23T21:31:33.572" v="47094"/>
          <ac:spMkLst>
            <pc:docMk/>
            <pc:sldMk cId="1920433642" sldId="1411"/>
            <ac:spMk id="10" creationId="{3394C0A0-EC15-4FB0-9100-2304C8D69708}"/>
          </ac:spMkLst>
        </pc:spChg>
        <pc:spChg chg="add del mod">
          <ac:chgData name="Domonkos Márk" userId="5b754e74-2ec2-4aaf-b9f5-cf8f0656bdfa" providerId="ADAL" clId="{F4C2286D-0DBE-4644-A538-34A6C903FB9C}" dt="2022-01-23T21:31:33.572" v="47094"/>
          <ac:spMkLst>
            <pc:docMk/>
            <pc:sldMk cId="1920433642" sldId="1411"/>
            <ac:spMk id="11" creationId="{852EE4B5-4CCF-4BBA-BEB4-2D15E813C07F}"/>
          </ac:spMkLst>
        </pc:spChg>
        <pc:spChg chg="add del mod">
          <ac:chgData name="Domonkos Márk" userId="5b754e74-2ec2-4aaf-b9f5-cf8f0656bdfa" providerId="ADAL" clId="{F4C2286D-0DBE-4644-A538-34A6C903FB9C}" dt="2022-01-23T21:31:33.572" v="47094"/>
          <ac:spMkLst>
            <pc:docMk/>
            <pc:sldMk cId="1920433642" sldId="1411"/>
            <ac:spMk id="14" creationId="{6EC3A7C9-5788-492A-907E-E4D82EAE658C}"/>
          </ac:spMkLst>
        </pc:spChg>
        <pc:spChg chg="add del mod">
          <ac:chgData name="Domonkos Márk" userId="5b754e74-2ec2-4aaf-b9f5-cf8f0656bdfa" providerId="ADAL" clId="{F4C2286D-0DBE-4644-A538-34A6C903FB9C}" dt="2022-01-23T21:31:33.572" v="47094"/>
          <ac:spMkLst>
            <pc:docMk/>
            <pc:sldMk cId="1920433642" sldId="1411"/>
            <ac:spMk id="15" creationId="{55172C92-0704-4AD7-97EB-46E5629F1EC9}"/>
          </ac:spMkLst>
        </pc:spChg>
        <pc:spChg chg="add mod">
          <ac:chgData name="Domonkos Márk" userId="5b754e74-2ec2-4aaf-b9f5-cf8f0656bdfa" providerId="ADAL" clId="{F4C2286D-0DBE-4644-A538-34A6C903FB9C}" dt="2022-01-23T21:36:49.258" v="47219" actId="207"/>
          <ac:spMkLst>
            <pc:docMk/>
            <pc:sldMk cId="1920433642" sldId="1411"/>
            <ac:spMk id="16" creationId="{949FB105-F7D3-4804-9559-EC2795EAA867}"/>
          </ac:spMkLst>
        </pc:spChg>
        <pc:spChg chg="add mod">
          <ac:chgData name="Domonkos Márk" userId="5b754e74-2ec2-4aaf-b9f5-cf8f0656bdfa" providerId="ADAL" clId="{F4C2286D-0DBE-4644-A538-34A6C903FB9C}" dt="2022-01-23T21:36:13.498" v="47209" actId="688"/>
          <ac:spMkLst>
            <pc:docMk/>
            <pc:sldMk cId="1920433642" sldId="1411"/>
            <ac:spMk id="17" creationId="{C33B849F-6641-4E51-93B1-51184E52085F}"/>
          </ac:spMkLst>
        </pc:spChg>
        <pc:spChg chg="add mod">
          <ac:chgData name="Domonkos Márk" userId="5b754e74-2ec2-4aaf-b9f5-cf8f0656bdfa" providerId="ADAL" clId="{F4C2286D-0DBE-4644-A538-34A6C903FB9C}" dt="2022-01-23T21:36:10.998" v="47208" actId="688"/>
          <ac:spMkLst>
            <pc:docMk/>
            <pc:sldMk cId="1920433642" sldId="1411"/>
            <ac:spMk id="18" creationId="{287F3CB7-DDC2-4B83-A8B5-BF98CFF90555}"/>
          </ac:spMkLst>
        </pc:spChg>
        <pc:spChg chg="add mod">
          <ac:chgData name="Domonkos Márk" userId="5b754e74-2ec2-4aaf-b9f5-cf8f0656bdfa" providerId="ADAL" clId="{F4C2286D-0DBE-4644-A538-34A6C903FB9C}" dt="2022-01-23T21:36:24.873" v="47213" actId="1076"/>
          <ac:spMkLst>
            <pc:docMk/>
            <pc:sldMk cId="1920433642" sldId="1411"/>
            <ac:spMk id="19" creationId="{633E262A-9549-40D4-82A1-F96CD2E903C0}"/>
          </ac:spMkLst>
        </pc:spChg>
        <pc:spChg chg="add mod">
          <ac:chgData name="Domonkos Márk" userId="5b754e74-2ec2-4aaf-b9f5-cf8f0656bdfa" providerId="ADAL" clId="{F4C2286D-0DBE-4644-A538-34A6C903FB9C}" dt="2022-01-23T21:36:23.069" v="47212" actId="14100"/>
          <ac:spMkLst>
            <pc:docMk/>
            <pc:sldMk cId="1920433642" sldId="1411"/>
            <ac:spMk id="20" creationId="{75175211-2F78-4014-8CC8-B9BBB5766CAF}"/>
          </ac:spMkLst>
        </pc:spChg>
        <pc:spChg chg="add mod">
          <ac:chgData name="Domonkos Márk" userId="5b754e74-2ec2-4aaf-b9f5-cf8f0656bdfa" providerId="ADAL" clId="{F4C2286D-0DBE-4644-A538-34A6C903FB9C}" dt="2022-01-23T21:31:51.202" v="47098" actId="1076"/>
          <ac:spMkLst>
            <pc:docMk/>
            <pc:sldMk cId="1920433642" sldId="1411"/>
            <ac:spMk id="23" creationId="{FF3F2D3D-C7BE-4104-A1B4-8075186170B2}"/>
          </ac:spMkLst>
        </pc:spChg>
        <pc:spChg chg="add mod">
          <ac:chgData name="Domonkos Márk" userId="5b754e74-2ec2-4aaf-b9f5-cf8f0656bdfa" providerId="ADAL" clId="{F4C2286D-0DBE-4644-A538-34A6C903FB9C}" dt="2022-01-23T21:36:18.962" v="47210" actId="1076"/>
          <ac:spMkLst>
            <pc:docMk/>
            <pc:sldMk cId="1920433642" sldId="1411"/>
            <ac:spMk id="24" creationId="{454451A0-1BDB-4ED9-9E55-01FBA26D2BEE}"/>
          </ac:spMkLst>
        </pc:spChg>
        <pc:picChg chg="add del mod">
          <ac:chgData name="Domonkos Márk" userId="5b754e74-2ec2-4aaf-b9f5-cf8f0656bdfa" providerId="ADAL" clId="{F4C2286D-0DBE-4644-A538-34A6C903FB9C}" dt="2022-01-23T21:31:33.572" v="47094"/>
          <ac:picMkLst>
            <pc:docMk/>
            <pc:sldMk cId="1920433642" sldId="1411"/>
            <ac:picMk id="12" creationId="{2279140B-85BB-4490-B64D-B5C9CD26F089}"/>
          </ac:picMkLst>
        </pc:picChg>
        <pc:picChg chg="add del mod">
          <ac:chgData name="Domonkos Márk" userId="5b754e74-2ec2-4aaf-b9f5-cf8f0656bdfa" providerId="ADAL" clId="{F4C2286D-0DBE-4644-A538-34A6C903FB9C}" dt="2022-01-23T21:31:33.572" v="47094"/>
          <ac:picMkLst>
            <pc:docMk/>
            <pc:sldMk cId="1920433642" sldId="1411"/>
            <ac:picMk id="13" creationId="{37E1AFA1-11D2-404C-9FF2-6A2F358412DE}"/>
          </ac:picMkLst>
        </pc:picChg>
        <pc:picChg chg="add mod">
          <ac:chgData name="Domonkos Márk" userId="5b754e74-2ec2-4aaf-b9f5-cf8f0656bdfa" providerId="ADAL" clId="{F4C2286D-0DBE-4644-A538-34A6C903FB9C}" dt="2022-01-23T21:31:51.202" v="47098" actId="1076"/>
          <ac:picMkLst>
            <pc:docMk/>
            <pc:sldMk cId="1920433642" sldId="1411"/>
            <ac:picMk id="21" creationId="{766BE6FB-758E-44DC-A4C2-4CB0A90D14C3}"/>
          </ac:picMkLst>
        </pc:picChg>
        <pc:picChg chg="add mod">
          <ac:chgData name="Domonkos Márk" userId="5b754e74-2ec2-4aaf-b9f5-cf8f0656bdfa" providerId="ADAL" clId="{F4C2286D-0DBE-4644-A538-34A6C903FB9C}" dt="2022-01-23T21:36:18.962" v="47210" actId="1076"/>
          <ac:picMkLst>
            <pc:docMk/>
            <pc:sldMk cId="1920433642" sldId="1411"/>
            <ac:picMk id="22" creationId="{1EE5ED2E-8872-4689-9B4E-9B5F8E10993B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1:23:59.230" v="46864" actId="14100"/>
        <pc:sldMkLst>
          <pc:docMk/>
          <pc:sldMk cId="1093231755" sldId="1412"/>
        </pc:sldMkLst>
        <pc:spChg chg="mod">
          <ac:chgData name="Domonkos Márk" userId="5b754e74-2ec2-4aaf-b9f5-cf8f0656bdfa" providerId="ADAL" clId="{F4C2286D-0DBE-4644-A538-34A6C903FB9C}" dt="2022-01-23T21:23:59.230" v="46864" actId="14100"/>
          <ac:spMkLst>
            <pc:docMk/>
            <pc:sldMk cId="1093231755" sldId="1412"/>
            <ac:spMk id="2" creationId="{132090E6-94F9-46A8-AD15-56FEAFA8FC6B}"/>
          </ac:spMkLst>
        </pc:spChg>
        <pc:spChg chg="mod">
          <ac:chgData name="Domonkos Márk" userId="5b754e74-2ec2-4aaf-b9f5-cf8f0656bdfa" providerId="ADAL" clId="{F4C2286D-0DBE-4644-A538-34A6C903FB9C}" dt="2022-01-23T21:23:34.065" v="46857" actId="20577"/>
          <ac:spMkLst>
            <pc:docMk/>
            <pc:sldMk cId="1093231755" sldId="1412"/>
            <ac:spMk id="6" creationId="{7A7DE620-B10A-48F0-A9EC-E302F8E92C39}"/>
          </ac:spMkLst>
        </pc:spChg>
        <pc:picChg chg="add mod">
          <ac:chgData name="Domonkos Márk" userId="5b754e74-2ec2-4aaf-b9f5-cf8f0656bdfa" providerId="ADAL" clId="{F4C2286D-0DBE-4644-A538-34A6C903FB9C}" dt="2022-01-23T21:23:54.839" v="46862" actId="1076"/>
          <ac:picMkLst>
            <pc:docMk/>
            <pc:sldMk cId="1093231755" sldId="1412"/>
            <ac:picMk id="7" creationId="{FB790DE7-3347-4F58-8122-F97D035604BC}"/>
          </ac:picMkLst>
        </pc:picChg>
        <pc:picChg chg="add mod">
          <ac:chgData name="Domonkos Márk" userId="5b754e74-2ec2-4aaf-b9f5-cf8f0656bdfa" providerId="ADAL" clId="{F4C2286D-0DBE-4644-A538-34A6C903FB9C}" dt="2022-01-23T21:23:54.839" v="46862" actId="1076"/>
          <ac:picMkLst>
            <pc:docMk/>
            <pc:sldMk cId="1093231755" sldId="1412"/>
            <ac:picMk id="8" creationId="{82FC9EE5-0ADF-44F3-901B-ADD32F3F7196}"/>
          </ac:picMkLst>
        </pc:picChg>
        <pc:picChg chg="add mod">
          <ac:chgData name="Domonkos Márk" userId="5b754e74-2ec2-4aaf-b9f5-cf8f0656bdfa" providerId="ADAL" clId="{F4C2286D-0DBE-4644-A538-34A6C903FB9C}" dt="2022-01-23T21:23:54.839" v="46862" actId="1076"/>
          <ac:picMkLst>
            <pc:docMk/>
            <pc:sldMk cId="1093231755" sldId="1412"/>
            <ac:picMk id="9" creationId="{CFA543C9-6189-4A31-A2D5-452964D6A654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24:36.463" v="46893"/>
        <pc:sldMkLst>
          <pc:docMk/>
          <pc:sldMk cId="3663568430" sldId="1413"/>
        </pc:sldMkLst>
        <pc:spChg chg="del">
          <ac:chgData name="Domonkos Márk" userId="5b754e74-2ec2-4aaf-b9f5-cf8f0656bdfa" providerId="ADAL" clId="{F4C2286D-0DBE-4644-A538-34A6C903FB9C}" dt="2022-01-23T21:24:36.463" v="46893"/>
          <ac:spMkLst>
            <pc:docMk/>
            <pc:sldMk cId="3663568430" sldId="1413"/>
            <ac:spMk id="2" creationId="{9ADB220C-B83D-4D1D-B640-6FAB13EB8B96}"/>
          </ac:spMkLst>
        </pc:spChg>
        <pc:spChg chg="mod">
          <ac:chgData name="Domonkos Márk" userId="5b754e74-2ec2-4aaf-b9f5-cf8f0656bdfa" providerId="ADAL" clId="{F4C2286D-0DBE-4644-A538-34A6C903FB9C}" dt="2022-01-23T21:24:27.407" v="46892" actId="20577"/>
          <ac:spMkLst>
            <pc:docMk/>
            <pc:sldMk cId="3663568430" sldId="1413"/>
            <ac:spMk id="6" creationId="{5AF30953-2F69-4D71-9FBC-FF989B50798C}"/>
          </ac:spMkLst>
        </pc:spChg>
        <pc:picChg chg="add mod">
          <ac:chgData name="Domonkos Márk" userId="5b754e74-2ec2-4aaf-b9f5-cf8f0656bdfa" providerId="ADAL" clId="{F4C2286D-0DBE-4644-A538-34A6C903FB9C}" dt="2022-01-23T21:24:36.463" v="46893"/>
          <ac:picMkLst>
            <pc:docMk/>
            <pc:sldMk cId="3663568430" sldId="1413"/>
            <ac:picMk id="7" creationId="{4DF977C8-A6A0-40B8-8E42-29761F664041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1:26:48.415" v="46939" actId="20577"/>
        <pc:sldMkLst>
          <pc:docMk/>
          <pc:sldMk cId="912899210" sldId="1414"/>
        </pc:sldMkLst>
        <pc:spChg chg="mod">
          <ac:chgData name="Domonkos Márk" userId="5b754e74-2ec2-4aaf-b9f5-cf8f0656bdfa" providerId="ADAL" clId="{F4C2286D-0DBE-4644-A538-34A6C903FB9C}" dt="2022-01-23T21:26:23.694" v="46899" actId="20577"/>
          <ac:spMkLst>
            <pc:docMk/>
            <pc:sldMk cId="912899210" sldId="1414"/>
            <ac:spMk id="2" creationId="{EF067488-4405-47D1-AAF2-34F96A14C440}"/>
          </ac:spMkLst>
        </pc:spChg>
        <pc:spChg chg="mod">
          <ac:chgData name="Domonkos Márk" userId="5b754e74-2ec2-4aaf-b9f5-cf8f0656bdfa" providerId="ADAL" clId="{F4C2286D-0DBE-4644-A538-34A6C903FB9C}" dt="2022-01-23T21:26:48.415" v="46939" actId="20577"/>
          <ac:spMkLst>
            <pc:docMk/>
            <pc:sldMk cId="912899210" sldId="1414"/>
            <ac:spMk id="6" creationId="{EADFA3BA-BFB9-4A55-B97C-048F9E878E13}"/>
          </ac:spMkLst>
        </pc:spChg>
        <pc:picChg chg="add mod">
          <ac:chgData name="Domonkos Márk" userId="5b754e74-2ec2-4aaf-b9f5-cf8f0656bdfa" providerId="ADAL" clId="{F4C2286D-0DBE-4644-A538-34A6C903FB9C}" dt="2022-01-23T21:26:31.949" v="46901" actId="1076"/>
          <ac:picMkLst>
            <pc:docMk/>
            <pc:sldMk cId="912899210" sldId="1414"/>
            <ac:picMk id="7" creationId="{E051F429-146C-4B18-B271-10BDABDCBFA9}"/>
          </ac:picMkLst>
        </pc:picChg>
        <pc:picChg chg="add mod">
          <ac:chgData name="Domonkos Márk" userId="5b754e74-2ec2-4aaf-b9f5-cf8f0656bdfa" providerId="ADAL" clId="{F4C2286D-0DBE-4644-A538-34A6C903FB9C}" dt="2022-01-23T21:26:31.949" v="46901" actId="1076"/>
          <ac:picMkLst>
            <pc:docMk/>
            <pc:sldMk cId="912899210" sldId="1414"/>
            <ac:picMk id="8" creationId="{3A669127-5305-49F8-914B-59D7F70F24DF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1:27:39.712" v="47009" actId="27636"/>
        <pc:sldMkLst>
          <pc:docMk/>
          <pc:sldMk cId="249770849" sldId="1415"/>
        </pc:sldMkLst>
        <pc:spChg chg="mod">
          <ac:chgData name="Domonkos Márk" userId="5b754e74-2ec2-4aaf-b9f5-cf8f0656bdfa" providerId="ADAL" clId="{F4C2286D-0DBE-4644-A538-34A6C903FB9C}" dt="2022-01-23T21:27:39.712" v="47009" actId="27636"/>
          <ac:spMkLst>
            <pc:docMk/>
            <pc:sldMk cId="249770849" sldId="1415"/>
            <ac:spMk id="2" creationId="{4A3B0D69-0155-40C6-85F1-F0FB660EBEE8}"/>
          </ac:spMkLst>
        </pc:spChg>
        <pc:spChg chg="mod">
          <ac:chgData name="Domonkos Márk" userId="5b754e74-2ec2-4aaf-b9f5-cf8f0656bdfa" providerId="ADAL" clId="{F4C2286D-0DBE-4644-A538-34A6C903FB9C}" dt="2022-01-23T21:27:22.912" v="47000" actId="20577"/>
          <ac:spMkLst>
            <pc:docMk/>
            <pc:sldMk cId="249770849" sldId="1415"/>
            <ac:spMk id="6" creationId="{6937298F-5E59-41B3-90CC-88E6D6DA51F8}"/>
          </ac:spMkLst>
        </pc:spChg>
        <pc:picChg chg="add mod">
          <ac:chgData name="Domonkos Márk" userId="5b754e74-2ec2-4aaf-b9f5-cf8f0656bdfa" providerId="ADAL" clId="{F4C2286D-0DBE-4644-A538-34A6C903FB9C}" dt="2022-01-23T21:27:31.663" v="47002" actId="1076"/>
          <ac:picMkLst>
            <pc:docMk/>
            <pc:sldMk cId="249770849" sldId="1415"/>
            <ac:picMk id="7" creationId="{86EA08DE-6E56-46CD-8E5E-6511109BAC91}"/>
          </ac:picMkLst>
        </pc:picChg>
        <pc:picChg chg="add mod">
          <ac:chgData name="Domonkos Márk" userId="5b754e74-2ec2-4aaf-b9f5-cf8f0656bdfa" providerId="ADAL" clId="{F4C2286D-0DBE-4644-A538-34A6C903FB9C}" dt="2022-01-23T21:27:31.663" v="47002" actId="1076"/>
          <ac:picMkLst>
            <pc:docMk/>
            <pc:sldMk cId="249770849" sldId="1415"/>
            <ac:picMk id="8" creationId="{02E64FB6-7039-4A14-BDC8-3CB9CEBC24F1}"/>
          </ac:picMkLst>
        </pc:picChg>
      </pc:sldChg>
      <pc:sldChg chg="addSp delSp modSp new mod modAnim">
        <pc:chgData name="Domonkos Márk" userId="5b754e74-2ec2-4aaf-b9f5-cf8f0656bdfa" providerId="ADAL" clId="{F4C2286D-0DBE-4644-A538-34A6C903FB9C}" dt="2022-01-23T21:28:03.357" v="47035" actId="20577"/>
        <pc:sldMkLst>
          <pc:docMk/>
          <pc:sldMk cId="3277206385" sldId="1416"/>
        </pc:sldMkLst>
        <pc:spChg chg="del">
          <ac:chgData name="Domonkos Márk" userId="5b754e74-2ec2-4aaf-b9f5-cf8f0656bdfa" providerId="ADAL" clId="{F4C2286D-0DBE-4644-A538-34A6C903FB9C}" dt="2022-01-23T21:27:54.964" v="47011"/>
          <ac:spMkLst>
            <pc:docMk/>
            <pc:sldMk cId="3277206385" sldId="1416"/>
            <ac:spMk id="2" creationId="{36317748-457D-4E01-BCD9-979D876B649D}"/>
          </ac:spMkLst>
        </pc:spChg>
        <pc:spChg chg="mod">
          <ac:chgData name="Domonkos Márk" userId="5b754e74-2ec2-4aaf-b9f5-cf8f0656bdfa" providerId="ADAL" clId="{F4C2286D-0DBE-4644-A538-34A6C903FB9C}" dt="2022-01-23T21:28:03.357" v="47035" actId="20577"/>
          <ac:spMkLst>
            <pc:docMk/>
            <pc:sldMk cId="3277206385" sldId="1416"/>
            <ac:spMk id="6" creationId="{5CCD52B0-6EBF-41D7-83E3-8010C9EF5377}"/>
          </ac:spMkLst>
        </pc:spChg>
        <pc:picChg chg="add mod">
          <ac:chgData name="Domonkos Márk" userId="5b754e74-2ec2-4aaf-b9f5-cf8f0656bdfa" providerId="ADAL" clId="{F4C2286D-0DBE-4644-A538-34A6C903FB9C}" dt="2022-01-23T21:27:54.964" v="47011"/>
          <ac:picMkLst>
            <pc:docMk/>
            <pc:sldMk cId="3277206385" sldId="1416"/>
            <ac:picMk id="7" creationId="{5EF89766-12E9-4817-97AB-3CA37E578509}"/>
          </ac:picMkLst>
        </pc:picChg>
      </pc:sldChg>
      <pc:sldChg chg="modSp new mod">
        <pc:chgData name="Domonkos Márk" userId="5b754e74-2ec2-4aaf-b9f5-cf8f0656bdfa" providerId="ADAL" clId="{F4C2286D-0DBE-4644-A538-34A6C903FB9C}" dt="2022-01-23T21:28:57.823" v="47042" actId="20577"/>
        <pc:sldMkLst>
          <pc:docMk/>
          <pc:sldMk cId="1098616385" sldId="1417"/>
        </pc:sldMkLst>
        <pc:spChg chg="mod">
          <ac:chgData name="Domonkos Márk" userId="5b754e74-2ec2-4aaf-b9f5-cf8f0656bdfa" providerId="ADAL" clId="{F4C2286D-0DBE-4644-A538-34A6C903FB9C}" dt="2022-01-23T21:28:57.823" v="47042" actId="20577"/>
          <ac:spMkLst>
            <pc:docMk/>
            <pc:sldMk cId="1098616385" sldId="1417"/>
            <ac:spMk id="2" creationId="{AEA13560-B4E4-41F5-8BB2-028235735D4D}"/>
          </ac:spMkLst>
        </pc:spChg>
        <pc:spChg chg="mod">
          <ac:chgData name="Domonkos Márk" userId="5b754e74-2ec2-4aaf-b9f5-cf8f0656bdfa" providerId="ADAL" clId="{F4C2286D-0DBE-4644-A538-34A6C903FB9C}" dt="2022-01-23T21:28:18.419" v="47037"/>
          <ac:spMkLst>
            <pc:docMk/>
            <pc:sldMk cId="1098616385" sldId="1417"/>
            <ac:spMk id="6" creationId="{5F2BB848-AEB2-444E-B583-CA678F558C08}"/>
          </ac:spMkLst>
        </pc:spChg>
      </pc:sldChg>
      <pc:sldChg chg="modSp new mod">
        <pc:chgData name="Domonkos Márk" userId="5b754e74-2ec2-4aaf-b9f5-cf8f0656bdfa" providerId="ADAL" clId="{F4C2286D-0DBE-4644-A538-34A6C903FB9C}" dt="2022-01-23T21:29:50.615" v="47083" actId="27636"/>
        <pc:sldMkLst>
          <pc:docMk/>
          <pc:sldMk cId="4244779368" sldId="1418"/>
        </pc:sldMkLst>
        <pc:spChg chg="mod">
          <ac:chgData name="Domonkos Márk" userId="5b754e74-2ec2-4aaf-b9f5-cf8f0656bdfa" providerId="ADAL" clId="{F4C2286D-0DBE-4644-A538-34A6C903FB9C}" dt="2022-01-23T21:29:50.615" v="47083" actId="27636"/>
          <ac:spMkLst>
            <pc:docMk/>
            <pc:sldMk cId="4244779368" sldId="1418"/>
            <ac:spMk id="2" creationId="{B963333B-EA6F-41AF-876A-2F3BCF82C412}"/>
          </ac:spMkLst>
        </pc:spChg>
        <pc:spChg chg="mod">
          <ac:chgData name="Domonkos Márk" userId="5b754e74-2ec2-4aaf-b9f5-cf8f0656bdfa" providerId="ADAL" clId="{F4C2286D-0DBE-4644-A538-34A6C903FB9C}" dt="2022-01-23T21:29:37.987" v="47081" actId="20577"/>
          <ac:spMkLst>
            <pc:docMk/>
            <pc:sldMk cId="4244779368" sldId="1418"/>
            <ac:spMk id="6" creationId="{A971C52D-5C37-475A-AD41-3C8A739039E5}"/>
          </ac:spMkLst>
        </pc:spChg>
      </pc:sldChg>
      <pc:sldChg chg="addSp delSp modSp new mod ord">
        <pc:chgData name="Domonkos Márk" userId="5b754e74-2ec2-4aaf-b9f5-cf8f0656bdfa" providerId="ADAL" clId="{F4C2286D-0DBE-4644-A538-34A6C903FB9C}" dt="2022-01-23T21:36:44.355" v="47218" actId="207"/>
        <pc:sldMkLst>
          <pc:docMk/>
          <pc:sldMk cId="3099021336" sldId="1419"/>
        </pc:sldMkLst>
        <pc:spChg chg="del">
          <ac:chgData name="Domonkos Márk" userId="5b754e74-2ec2-4aaf-b9f5-cf8f0656bdfa" providerId="ADAL" clId="{F4C2286D-0DBE-4644-A538-34A6C903FB9C}" dt="2022-01-23T21:30:42.013" v="47089" actId="478"/>
          <ac:spMkLst>
            <pc:docMk/>
            <pc:sldMk cId="3099021336" sldId="1419"/>
            <ac:spMk id="2" creationId="{476915EE-A1D2-4AC4-B434-2FD9C9726358}"/>
          </ac:spMkLst>
        </pc:spChg>
        <pc:spChg chg="mod">
          <ac:chgData name="Domonkos Márk" userId="5b754e74-2ec2-4aaf-b9f5-cf8f0656bdfa" providerId="ADAL" clId="{F4C2286D-0DBE-4644-A538-34A6C903FB9C}" dt="2022-01-23T21:31:16.305" v="47092"/>
          <ac:spMkLst>
            <pc:docMk/>
            <pc:sldMk cId="3099021336" sldId="1419"/>
            <ac:spMk id="6" creationId="{8F033730-3DFA-423A-9D51-5137B9330314}"/>
          </ac:spMkLst>
        </pc:spChg>
        <pc:spChg chg="add mod">
          <ac:chgData name="Domonkos Márk" userId="5b754e74-2ec2-4aaf-b9f5-cf8f0656bdfa" providerId="ADAL" clId="{F4C2286D-0DBE-4644-A538-34A6C903FB9C}" dt="2022-01-23T21:30:38.299" v="47088" actId="1076"/>
          <ac:spMkLst>
            <pc:docMk/>
            <pc:sldMk cId="3099021336" sldId="1419"/>
            <ac:spMk id="7" creationId="{1280EDDB-73AF-49D8-A826-C212A8536167}"/>
          </ac:spMkLst>
        </pc:spChg>
        <pc:spChg chg="add mod">
          <ac:chgData name="Domonkos Márk" userId="5b754e74-2ec2-4aaf-b9f5-cf8f0656bdfa" providerId="ADAL" clId="{F4C2286D-0DBE-4644-A538-34A6C903FB9C}" dt="2022-01-23T21:36:44.355" v="47218" actId="207"/>
          <ac:spMkLst>
            <pc:docMk/>
            <pc:sldMk cId="3099021336" sldId="1419"/>
            <ac:spMk id="8" creationId="{E53210AF-EE80-4D8D-9FCE-62E8CE92B197}"/>
          </ac:spMkLst>
        </pc:spChg>
        <pc:spChg chg="add mod">
          <ac:chgData name="Domonkos Márk" userId="5b754e74-2ec2-4aaf-b9f5-cf8f0656bdfa" providerId="ADAL" clId="{F4C2286D-0DBE-4644-A538-34A6C903FB9C}" dt="2022-01-23T21:30:45.707" v="47090" actId="1076"/>
          <ac:spMkLst>
            <pc:docMk/>
            <pc:sldMk cId="3099021336" sldId="1419"/>
            <ac:spMk id="9" creationId="{A5F7F32C-2A9F-4787-9A1C-3AC51D43DA22}"/>
          </ac:spMkLst>
        </pc:spChg>
        <pc:spChg chg="add mod">
          <ac:chgData name="Domonkos Márk" userId="5b754e74-2ec2-4aaf-b9f5-cf8f0656bdfa" providerId="ADAL" clId="{F4C2286D-0DBE-4644-A538-34A6C903FB9C}" dt="2022-01-23T21:30:45.707" v="47090" actId="1076"/>
          <ac:spMkLst>
            <pc:docMk/>
            <pc:sldMk cId="3099021336" sldId="1419"/>
            <ac:spMk id="10" creationId="{EF8D41BD-63D9-4F42-A78C-83F5780F4BD5}"/>
          </ac:spMkLst>
        </pc:spChg>
        <pc:spChg chg="add mod">
          <ac:chgData name="Domonkos Márk" userId="5b754e74-2ec2-4aaf-b9f5-cf8f0656bdfa" providerId="ADAL" clId="{F4C2286D-0DBE-4644-A538-34A6C903FB9C}" dt="2022-01-23T21:36:34.878" v="47215" actId="1076"/>
          <ac:spMkLst>
            <pc:docMk/>
            <pc:sldMk cId="3099021336" sldId="1419"/>
            <ac:spMk id="11" creationId="{DC46374E-63DC-472D-AC5F-B94F8433AA40}"/>
          </ac:spMkLst>
        </pc:spChg>
        <pc:spChg chg="add mod">
          <ac:chgData name="Domonkos Márk" userId="5b754e74-2ec2-4aaf-b9f5-cf8f0656bdfa" providerId="ADAL" clId="{F4C2286D-0DBE-4644-A538-34A6C903FB9C}" dt="2022-01-23T21:36:41.419" v="47217" actId="207"/>
          <ac:spMkLst>
            <pc:docMk/>
            <pc:sldMk cId="3099021336" sldId="1419"/>
            <ac:spMk id="12" creationId="{46736D99-4D12-4C07-8957-5E139CB29B49}"/>
          </ac:spMkLst>
        </pc:spChg>
        <pc:spChg chg="add mod">
          <ac:chgData name="Domonkos Márk" userId="5b754e74-2ec2-4aaf-b9f5-cf8f0656bdfa" providerId="ADAL" clId="{F4C2286D-0DBE-4644-A538-34A6C903FB9C}" dt="2022-01-23T21:30:38.299" v="47088" actId="1076"/>
          <ac:spMkLst>
            <pc:docMk/>
            <pc:sldMk cId="3099021336" sldId="1419"/>
            <ac:spMk id="14" creationId="{7A690793-1066-446C-8B82-992BBBE0324A}"/>
          </ac:spMkLst>
        </pc:spChg>
        <pc:picChg chg="add mod">
          <ac:chgData name="Domonkos Márk" userId="5b754e74-2ec2-4aaf-b9f5-cf8f0656bdfa" providerId="ADAL" clId="{F4C2286D-0DBE-4644-A538-34A6C903FB9C}" dt="2022-01-23T21:30:47.961" v="47091" actId="1076"/>
          <ac:picMkLst>
            <pc:docMk/>
            <pc:sldMk cId="3099021336" sldId="1419"/>
            <ac:picMk id="13" creationId="{E9B60801-0041-4988-9F02-8BC2D159F323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1:33:39.977" v="47169" actId="1076"/>
        <pc:sldMkLst>
          <pc:docMk/>
          <pc:sldMk cId="85828168" sldId="1420"/>
        </pc:sldMkLst>
        <pc:spChg chg="mod">
          <ac:chgData name="Domonkos Márk" userId="5b754e74-2ec2-4aaf-b9f5-cf8f0656bdfa" providerId="ADAL" clId="{F4C2286D-0DBE-4644-A538-34A6C903FB9C}" dt="2022-01-23T21:33:05.752" v="47156" actId="27636"/>
          <ac:spMkLst>
            <pc:docMk/>
            <pc:sldMk cId="85828168" sldId="1420"/>
            <ac:spMk id="2" creationId="{87C6C7D2-CCF7-4C71-BDD2-DB2CAFD5BA75}"/>
          </ac:spMkLst>
        </pc:spChg>
        <pc:spChg chg="mod">
          <ac:chgData name="Domonkos Márk" userId="5b754e74-2ec2-4aaf-b9f5-cf8f0656bdfa" providerId="ADAL" clId="{F4C2286D-0DBE-4644-A538-34A6C903FB9C}" dt="2022-01-23T21:32:52.217" v="47153" actId="20577"/>
          <ac:spMkLst>
            <pc:docMk/>
            <pc:sldMk cId="85828168" sldId="1420"/>
            <ac:spMk id="6" creationId="{CC27EAB2-F023-4DE2-A1DF-0D47654EBE1B}"/>
          </ac:spMkLst>
        </pc:spChg>
        <pc:spChg chg="add mod">
          <ac:chgData name="Domonkos Márk" userId="5b754e74-2ec2-4aaf-b9f5-cf8f0656bdfa" providerId="ADAL" clId="{F4C2286D-0DBE-4644-A538-34A6C903FB9C}" dt="2022-01-23T21:33:14.799" v="47157"/>
          <ac:spMkLst>
            <pc:docMk/>
            <pc:sldMk cId="85828168" sldId="1420"/>
            <ac:spMk id="8" creationId="{54EAC69C-82B1-490E-8C1C-E09468651D95}"/>
          </ac:spMkLst>
        </pc:spChg>
        <pc:picChg chg="add mod">
          <ac:chgData name="Domonkos Márk" userId="5b754e74-2ec2-4aaf-b9f5-cf8f0656bdfa" providerId="ADAL" clId="{F4C2286D-0DBE-4644-A538-34A6C903FB9C}" dt="2022-01-23T21:33:39.977" v="47169" actId="1076"/>
          <ac:picMkLst>
            <pc:docMk/>
            <pc:sldMk cId="85828168" sldId="1420"/>
            <ac:picMk id="7" creationId="{2DDE80BF-7AD2-4424-91DA-5C471AE4C9E7}"/>
          </ac:picMkLst>
        </pc:picChg>
        <pc:picChg chg="add mod">
          <ac:chgData name="Domonkos Márk" userId="5b754e74-2ec2-4aaf-b9f5-cf8f0656bdfa" providerId="ADAL" clId="{F4C2286D-0DBE-4644-A538-34A6C903FB9C}" dt="2022-01-23T21:33:32.522" v="47165" actId="1076"/>
          <ac:picMkLst>
            <pc:docMk/>
            <pc:sldMk cId="85828168" sldId="1420"/>
            <ac:picMk id="9" creationId="{5B6C0859-4270-4EC8-8A5F-1B66AD62432E}"/>
          </ac:picMkLst>
        </pc:picChg>
        <pc:picChg chg="add mod">
          <ac:chgData name="Domonkos Márk" userId="5b754e74-2ec2-4aaf-b9f5-cf8f0656bdfa" providerId="ADAL" clId="{F4C2286D-0DBE-4644-A538-34A6C903FB9C}" dt="2022-01-23T21:33:36.327" v="47167" actId="1076"/>
          <ac:picMkLst>
            <pc:docMk/>
            <pc:sldMk cId="85828168" sldId="1420"/>
            <ac:picMk id="10" creationId="{6809B0A8-F7BA-4372-9AB3-14FEE43F487F}"/>
          </ac:picMkLst>
        </pc:picChg>
        <pc:picChg chg="add mod">
          <ac:chgData name="Domonkos Márk" userId="5b754e74-2ec2-4aaf-b9f5-cf8f0656bdfa" providerId="ADAL" clId="{F4C2286D-0DBE-4644-A538-34A6C903FB9C}" dt="2022-01-23T21:33:21.209" v="47159" actId="1076"/>
          <ac:picMkLst>
            <pc:docMk/>
            <pc:sldMk cId="85828168" sldId="1420"/>
            <ac:picMk id="11" creationId="{2A2BD986-2989-4FD0-98CB-665CEECE55DE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36:53.810" v="47220" actId="207"/>
        <pc:sldMkLst>
          <pc:docMk/>
          <pc:sldMk cId="3241003230" sldId="1421"/>
        </pc:sldMkLst>
        <pc:spChg chg="del">
          <ac:chgData name="Domonkos Márk" userId="5b754e74-2ec2-4aaf-b9f5-cf8f0656bdfa" providerId="ADAL" clId="{F4C2286D-0DBE-4644-A538-34A6C903FB9C}" dt="2022-01-23T21:34:08.067" v="47173" actId="478"/>
          <ac:spMkLst>
            <pc:docMk/>
            <pc:sldMk cId="3241003230" sldId="1421"/>
            <ac:spMk id="2" creationId="{F50319BC-E092-4C98-9827-DA8EB1E0D6AF}"/>
          </ac:spMkLst>
        </pc:spChg>
        <pc:spChg chg="mod">
          <ac:chgData name="Domonkos Márk" userId="5b754e74-2ec2-4aaf-b9f5-cf8f0656bdfa" providerId="ADAL" clId="{F4C2286D-0DBE-4644-A538-34A6C903FB9C}" dt="2022-01-23T21:33:58.263" v="47171"/>
          <ac:spMkLst>
            <pc:docMk/>
            <pc:sldMk cId="3241003230" sldId="1421"/>
            <ac:spMk id="6" creationId="{178125B8-5286-4024-BCCB-B8A0ABBFD989}"/>
          </ac:spMkLst>
        </pc:spChg>
        <pc:spChg chg="add mod">
          <ac:chgData name="Domonkos Márk" userId="5b754e74-2ec2-4aaf-b9f5-cf8f0656bdfa" providerId="ADAL" clId="{F4C2286D-0DBE-4644-A538-34A6C903FB9C}" dt="2022-01-23T21:34:05.814" v="47172"/>
          <ac:spMkLst>
            <pc:docMk/>
            <pc:sldMk cId="3241003230" sldId="1421"/>
            <ac:spMk id="7" creationId="{4CB9C5A5-904F-41CE-AFED-DA89AF713A3C}"/>
          </ac:spMkLst>
        </pc:spChg>
        <pc:spChg chg="add mod">
          <ac:chgData name="Domonkos Márk" userId="5b754e74-2ec2-4aaf-b9f5-cf8f0656bdfa" providerId="ADAL" clId="{F4C2286D-0DBE-4644-A538-34A6C903FB9C}" dt="2022-01-23T21:36:53.810" v="47220" actId="207"/>
          <ac:spMkLst>
            <pc:docMk/>
            <pc:sldMk cId="3241003230" sldId="1421"/>
            <ac:spMk id="8" creationId="{38467C34-892B-47B3-BD89-1E20649156E1}"/>
          </ac:spMkLst>
        </pc:spChg>
        <pc:spChg chg="add mod">
          <ac:chgData name="Domonkos Márk" userId="5b754e74-2ec2-4aaf-b9f5-cf8f0656bdfa" providerId="ADAL" clId="{F4C2286D-0DBE-4644-A538-34A6C903FB9C}" dt="2022-01-23T21:35:52.521" v="47204" actId="1076"/>
          <ac:spMkLst>
            <pc:docMk/>
            <pc:sldMk cId="3241003230" sldId="1421"/>
            <ac:spMk id="9" creationId="{D4D9E973-77D9-40BC-9A4D-A1411804E40D}"/>
          </ac:spMkLst>
        </pc:spChg>
        <pc:spChg chg="add mod">
          <ac:chgData name="Domonkos Márk" userId="5b754e74-2ec2-4aaf-b9f5-cf8f0656bdfa" providerId="ADAL" clId="{F4C2286D-0DBE-4644-A538-34A6C903FB9C}" dt="2022-01-23T21:34:42.177" v="47182" actId="1076"/>
          <ac:spMkLst>
            <pc:docMk/>
            <pc:sldMk cId="3241003230" sldId="1421"/>
            <ac:spMk id="10" creationId="{3E4086AA-F53D-48E0-9F7B-71CE8B3FA47E}"/>
          </ac:spMkLst>
        </pc:spChg>
        <pc:spChg chg="add mod">
          <ac:chgData name="Domonkos Márk" userId="5b754e74-2ec2-4aaf-b9f5-cf8f0656bdfa" providerId="ADAL" clId="{F4C2286D-0DBE-4644-A538-34A6C903FB9C}" dt="2022-01-23T21:34:42.177" v="47182" actId="1076"/>
          <ac:spMkLst>
            <pc:docMk/>
            <pc:sldMk cId="3241003230" sldId="1421"/>
            <ac:spMk id="12" creationId="{EEF3807C-AFE4-44C4-9E5E-F244D56D676D}"/>
          </ac:spMkLst>
        </pc:spChg>
        <pc:spChg chg="add mod">
          <ac:chgData name="Domonkos Márk" userId="5b754e74-2ec2-4aaf-b9f5-cf8f0656bdfa" providerId="ADAL" clId="{F4C2286D-0DBE-4644-A538-34A6C903FB9C}" dt="2022-01-23T21:34:42.177" v="47182" actId="1076"/>
          <ac:spMkLst>
            <pc:docMk/>
            <pc:sldMk cId="3241003230" sldId="1421"/>
            <ac:spMk id="13" creationId="{D71583C8-B20D-480C-AABB-DF33B6EF8801}"/>
          </ac:spMkLst>
        </pc:spChg>
        <pc:picChg chg="add mod">
          <ac:chgData name="Domonkos Márk" userId="5b754e74-2ec2-4aaf-b9f5-cf8f0656bdfa" providerId="ADAL" clId="{F4C2286D-0DBE-4644-A538-34A6C903FB9C}" dt="2022-01-23T21:34:37.331" v="47181" actId="1076"/>
          <ac:picMkLst>
            <pc:docMk/>
            <pc:sldMk cId="3241003230" sldId="1421"/>
            <ac:picMk id="11" creationId="{D301465F-E842-4C17-92F6-C05DA7F77632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35:41.948" v="47202" actId="255"/>
        <pc:sldMkLst>
          <pc:docMk/>
          <pc:sldMk cId="3158102745" sldId="1422"/>
        </pc:sldMkLst>
        <pc:spChg chg="del">
          <ac:chgData name="Domonkos Márk" userId="5b754e74-2ec2-4aaf-b9f5-cf8f0656bdfa" providerId="ADAL" clId="{F4C2286D-0DBE-4644-A538-34A6C903FB9C}" dt="2022-01-23T21:35:15.081" v="47191" actId="478"/>
          <ac:spMkLst>
            <pc:docMk/>
            <pc:sldMk cId="3158102745" sldId="1422"/>
            <ac:spMk id="2" creationId="{6A1E2A05-E7CF-459C-81C8-CA9455B2BCA2}"/>
          </ac:spMkLst>
        </pc:spChg>
        <pc:spChg chg="mod">
          <ac:chgData name="Domonkos Márk" userId="5b754e74-2ec2-4aaf-b9f5-cf8f0656bdfa" providerId="ADAL" clId="{F4C2286D-0DBE-4644-A538-34A6C903FB9C}" dt="2022-01-23T21:35:06.165" v="47188"/>
          <ac:spMkLst>
            <pc:docMk/>
            <pc:sldMk cId="3158102745" sldId="1422"/>
            <ac:spMk id="6" creationId="{88A4CFAA-8747-43E1-A36B-3BC5387EAD9B}"/>
          </ac:spMkLst>
        </pc:spChg>
        <pc:spChg chg="add mod">
          <ac:chgData name="Domonkos Márk" userId="5b754e74-2ec2-4aaf-b9f5-cf8f0656bdfa" providerId="ADAL" clId="{F4C2286D-0DBE-4644-A538-34A6C903FB9C}" dt="2022-01-23T21:35:33.676" v="47200" actId="255"/>
          <ac:spMkLst>
            <pc:docMk/>
            <pc:sldMk cId="3158102745" sldId="1422"/>
            <ac:spMk id="8" creationId="{6EF7AAB7-7699-4B3F-B4EB-176E4E786F19}"/>
          </ac:spMkLst>
        </pc:spChg>
        <pc:spChg chg="add mod">
          <ac:chgData name="Domonkos Márk" userId="5b754e74-2ec2-4aaf-b9f5-cf8f0656bdfa" providerId="ADAL" clId="{F4C2286D-0DBE-4644-A538-34A6C903FB9C}" dt="2022-01-23T21:35:41.948" v="47202" actId="255"/>
          <ac:spMkLst>
            <pc:docMk/>
            <pc:sldMk cId="3158102745" sldId="1422"/>
            <ac:spMk id="10" creationId="{E7F3E3DD-4D36-4B5E-A0E2-8C0C3CED1ADD}"/>
          </ac:spMkLst>
        </pc:spChg>
        <pc:picChg chg="add mod">
          <ac:chgData name="Domonkos Márk" userId="5b754e74-2ec2-4aaf-b9f5-cf8f0656bdfa" providerId="ADAL" clId="{F4C2286D-0DBE-4644-A538-34A6C903FB9C}" dt="2022-01-23T21:35:23.491" v="47196" actId="1076"/>
          <ac:picMkLst>
            <pc:docMk/>
            <pc:sldMk cId="3158102745" sldId="1422"/>
            <ac:picMk id="7" creationId="{CD79D5AE-C753-4759-9C6E-D25CF4AA8A5F}"/>
          </ac:picMkLst>
        </pc:picChg>
        <pc:picChg chg="add mod">
          <ac:chgData name="Domonkos Márk" userId="5b754e74-2ec2-4aaf-b9f5-cf8f0656bdfa" providerId="ADAL" clId="{F4C2286D-0DBE-4644-A538-34A6C903FB9C}" dt="2022-01-23T21:35:22.178" v="47195" actId="1076"/>
          <ac:picMkLst>
            <pc:docMk/>
            <pc:sldMk cId="3158102745" sldId="1422"/>
            <ac:picMk id="9" creationId="{63CDD2B5-D268-4C80-99C1-FFB04E5774F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38:02.181" v="47250" actId="1076"/>
        <pc:sldMkLst>
          <pc:docMk/>
          <pc:sldMk cId="1759881350" sldId="1423"/>
        </pc:sldMkLst>
        <pc:spChg chg="del">
          <ac:chgData name="Domonkos Márk" userId="5b754e74-2ec2-4aaf-b9f5-cf8f0656bdfa" providerId="ADAL" clId="{F4C2286D-0DBE-4644-A538-34A6C903FB9C}" dt="2022-01-23T21:37:35.426" v="47226" actId="478"/>
          <ac:spMkLst>
            <pc:docMk/>
            <pc:sldMk cId="1759881350" sldId="1423"/>
            <ac:spMk id="2" creationId="{A4BA37DC-D1CB-4D57-BDD8-FED576E942B9}"/>
          </ac:spMkLst>
        </pc:spChg>
        <pc:spChg chg="mod">
          <ac:chgData name="Domonkos Márk" userId="5b754e74-2ec2-4aaf-b9f5-cf8f0656bdfa" providerId="ADAL" clId="{F4C2286D-0DBE-4644-A538-34A6C903FB9C}" dt="2022-01-23T21:37:42.039" v="47244" actId="20577"/>
          <ac:spMkLst>
            <pc:docMk/>
            <pc:sldMk cId="1759881350" sldId="1423"/>
            <ac:spMk id="6" creationId="{470701C4-C8F0-4FD6-A0CE-051C64E6FBD7}"/>
          </ac:spMkLst>
        </pc:spChg>
        <pc:spChg chg="add mod">
          <ac:chgData name="Domonkos Márk" userId="5b754e74-2ec2-4aaf-b9f5-cf8f0656bdfa" providerId="ADAL" clId="{F4C2286D-0DBE-4644-A538-34A6C903FB9C}" dt="2022-01-23T21:37:50.399" v="47247" actId="207"/>
          <ac:spMkLst>
            <pc:docMk/>
            <pc:sldMk cId="1759881350" sldId="1423"/>
            <ac:spMk id="10" creationId="{2308B555-8F7C-4350-8BA8-8EEAD24D27A9}"/>
          </ac:spMkLst>
        </pc:spChg>
        <pc:picChg chg="add mod">
          <ac:chgData name="Domonkos Márk" userId="5b754e74-2ec2-4aaf-b9f5-cf8f0656bdfa" providerId="ADAL" clId="{F4C2286D-0DBE-4644-A538-34A6C903FB9C}" dt="2022-01-23T21:37:30.645" v="47224" actId="1076"/>
          <ac:picMkLst>
            <pc:docMk/>
            <pc:sldMk cId="1759881350" sldId="1423"/>
            <ac:picMk id="7" creationId="{153FB23A-D007-4B70-A8D6-E5BCCD06BF5C}"/>
          </ac:picMkLst>
        </pc:picChg>
        <pc:picChg chg="add mod">
          <ac:chgData name="Domonkos Márk" userId="5b754e74-2ec2-4aaf-b9f5-cf8f0656bdfa" providerId="ADAL" clId="{F4C2286D-0DBE-4644-A538-34A6C903FB9C}" dt="2022-01-23T21:37:28.322" v="47223" actId="1076"/>
          <ac:picMkLst>
            <pc:docMk/>
            <pc:sldMk cId="1759881350" sldId="1423"/>
            <ac:picMk id="8" creationId="{37AD56DA-C5AC-4FD8-BF6A-79666F60FBBC}"/>
          </ac:picMkLst>
        </pc:picChg>
        <pc:picChg chg="add mod">
          <ac:chgData name="Domonkos Márk" userId="5b754e74-2ec2-4aaf-b9f5-cf8f0656bdfa" providerId="ADAL" clId="{F4C2286D-0DBE-4644-A538-34A6C903FB9C}" dt="2022-01-23T21:38:02.181" v="47250" actId="1076"/>
          <ac:picMkLst>
            <pc:docMk/>
            <pc:sldMk cId="1759881350" sldId="1423"/>
            <ac:picMk id="12" creationId="{E1682899-C1A3-4AE9-8550-EFEA40F88560}"/>
          </ac:picMkLst>
        </pc:picChg>
        <pc:cxnChg chg="add mod">
          <ac:chgData name="Domonkos Márk" userId="5b754e74-2ec2-4aaf-b9f5-cf8f0656bdfa" providerId="ADAL" clId="{F4C2286D-0DBE-4644-A538-34A6C903FB9C}" dt="2022-01-23T21:37:33.617" v="47225" actId="14100"/>
          <ac:cxnSpMkLst>
            <pc:docMk/>
            <pc:sldMk cId="1759881350" sldId="1423"/>
            <ac:cxnSpMk id="9" creationId="{8763920B-30A3-44B0-A9D1-1B55F4A83E1D}"/>
          </ac:cxnSpMkLst>
        </pc:cxnChg>
      </pc:sldChg>
      <pc:sldChg chg="addSp delSp modSp new mod modAnim">
        <pc:chgData name="Domonkos Márk" userId="5b754e74-2ec2-4aaf-b9f5-cf8f0656bdfa" providerId="ADAL" clId="{F4C2286D-0DBE-4644-A538-34A6C903FB9C}" dt="2022-01-23T21:38:20.231" v="47270" actId="20577"/>
        <pc:sldMkLst>
          <pc:docMk/>
          <pc:sldMk cId="2502831907" sldId="1424"/>
        </pc:sldMkLst>
        <pc:spChg chg="del">
          <ac:chgData name="Domonkos Márk" userId="5b754e74-2ec2-4aaf-b9f5-cf8f0656bdfa" providerId="ADAL" clId="{F4C2286D-0DBE-4644-A538-34A6C903FB9C}" dt="2022-01-23T21:38:13.083" v="47252"/>
          <ac:spMkLst>
            <pc:docMk/>
            <pc:sldMk cId="2502831907" sldId="1424"/>
            <ac:spMk id="2" creationId="{E4B27BB7-2A68-4C64-9F7A-1018D4C5E0F3}"/>
          </ac:spMkLst>
        </pc:spChg>
        <pc:spChg chg="mod">
          <ac:chgData name="Domonkos Márk" userId="5b754e74-2ec2-4aaf-b9f5-cf8f0656bdfa" providerId="ADAL" clId="{F4C2286D-0DBE-4644-A538-34A6C903FB9C}" dt="2022-01-23T21:38:20.231" v="47270" actId="20577"/>
          <ac:spMkLst>
            <pc:docMk/>
            <pc:sldMk cId="2502831907" sldId="1424"/>
            <ac:spMk id="6" creationId="{10789F26-E20B-4BD3-AFD8-E86AC3884BB2}"/>
          </ac:spMkLst>
        </pc:spChg>
        <pc:picChg chg="add mod">
          <ac:chgData name="Domonkos Márk" userId="5b754e74-2ec2-4aaf-b9f5-cf8f0656bdfa" providerId="ADAL" clId="{F4C2286D-0DBE-4644-A538-34A6C903FB9C}" dt="2022-01-23T21:38:13.083" v="47252"/>
          <ac:picMkLst>
            <pc:docMk/>
            <pc:sldMk cId="2502831907" sldId="1424"/>
            <ac:picMk id="7" creationId="{61A42B16-5632-433C-B091-00C956389B68}"/>
          </ac:picMkLst>
        </pc:picChg>
      </pc:sldChg>
      <pc:sldChg chg="addSp modSp new mod">
        <pc:chgData name="Domonkos Márk" userId="5b754e74-2ec2-4aaf-b9f5-cf8f0656bdfa" providerId="ADAL" clId="{F4C2286D-0DBE-4644-A538-34A6C903FB9C}" dt="2022-01-23T21:39:16.878" v="47299" actId="1076"/>
        <pc:sldMkLst>
          <pc:docMk/>
          <pc:sldMk cId="4068100075" sldId="1425"/>
        </pc:sldMkLst>
        <pc:spChg chg="mod">
          <ac:chgData name="Domonkos Márk" userId="5b754e74-2ec2-4aaf-b9f5-cf8f0656bdfa" providerId="ADAL" clId="{F4C2286D-0DBE-4644-A538-34A6C903FB9C}" dt="2022-01-23T21:38:50.667" v="47292" actId="20577"/>
          <ac:spMkLst>
            <pc:docMk/>
            <pc:sldMk cId="4068100075" sldId="1425"/>
            <ac:spMk id="2" creationId="{82C85475-C5FF-44CF-ADDD-E9F8F888821D}"/>
          </ac:spMkLst>
        </pc:spChg>
        <pc:spChg chg="mod">
          <ac:chgData name="Domonkos Márk" userId="5b754e74-2ec2-4aaf-b9f5-cf8f0656bdfa" providerId="ADAL" clId="{F4C2286D-0DBE-4644-A538-34A6C903FB9C}" dt="2022-01-23T21:38:42.202" v="47284" actId="20577"/>
          <ac:spMkLst>
            <pc:docMk/>
            <pc:sldMk cId="4068100075" sldId="1425"/>
            <ac:spMk id="6" creationId="{2FB5B269-2370-496B-8FD4-9B936D8BFB98}"/>
          </ac:spMkLst>
        </pc:spChg>
        <pc:picChg chg="add mod ord">
          <ac:chgData name="Domonkos Márk" userId="5b754e74-2ec2-4aaf-b9f5-cf8f0656bdfa" providerId="ADAL" clId="{F4C2286D-0DBE-4644-A538-34A6C903FB9C}" dt="2022-01-23T21:39:09.662" v="47298" actId="167"/>
          <ac:picMkLst>
            <pc:docMk/>
            <pc:sldMk cId="4068100075" sldId="1425"/>
            <ac:picMk id="7" creationId="{42B42A6D-D131-4997-BFD8-D8F0DC69DAB9}"/>
          </ac:picMkLst>
        </pc:picChg>
        <pc:picChg chg="add mod">
          <ac:chgData name="Domonkos Márk" userId="5b754e74-2ec2-4aaf-b9f5-cf8f0656bdfa" providerId="ADAL" clId="{F4C2286D-0DBE-4644-A538-34A6C903FB9C}" dt="2022-01-23T21:39:16.878" v="47299" actId="1076"/>
          <ac:picMkLst>
            <pc:docMk/>
            <pc:sldMk cId="4068100075" sldId="1425"/>
            <ac:picMk id="8" creationId="{C40A7DB3-9D5A-44B3-8721-0BD4E2111398}"/>
          </ac:picMkLst>
        </pc:picChg>
      </pc:sldChg>
      <pc:sldChg chg="addSp delSp modSp new mod">
        <pc:chgData name="Domonkos Márk" userId="5b754e74-2ec2-4aaf-b9f5-cf8f0656bdfa" providerId="ADAL" clId="{F4C2286D-0DBE-4644-A538-34A6C903FB9C}" dt="2022-01-23T21:40:14.479" v="47337" actId="20577"/>
        <pc:sldMkLst>
          <pc:docMk/>
          <pc:sldMk cId="1909864761" sldId="1426"/>
        </pc:sldMkLst>
        <pc:spChg chg="del">
          <ac:chgData name="Domonkos Márk" userId="5b754e74-2ec2-4aaf-b9f5-cf8f0656bdfa" providerId="ADAL" clId="{F4C2286D-0DBE-4644-A538-34A6C903FB9C}" dt="2022-01-23T21:39:37.232" v="47303" actId="478"/>
          <ac:spMkLst>
            <pc:docMk/>
            <pc:sldMk cId="1909864761" sldId="1426"/>
            <ac:spMk id="2" creationId="{F44008AB-BADC-4CEB-8FA4-2CBCB5E3FDA4}"/>
          </ac:spMkLst>
        </pc:spChg>
        <pc:spChg chg="mod">
          <ac:chgData name="Domonkos Márk" userId="5b754e74-2ec2-4aaf-b9f5-cf8f0656bdfa" providerId="ADAL" clId="{F4C2286D-0DBE-4644-A538-34A6C903FB9C}" dt="2022-01-23T21:40:14.479" v="47337" actId="20577"/>
          <ac:spMkLst>
            <pc:docMk/>
            <pc:sldMk cId="1909864761" sldId="1426"/>
            <ac:spMk id="6" creationId="{546E90B5-A6E3-4AE7-932B-60F34E65DB9C}"/>
          </ac:spMkLst>
        </pc:spChg>
        <pc:spChg chg="add mod">
          <ac:chgData name="Domonkos Márk" userId="5b754e74-2ec2-4aaf-b9f5-cf8f0656bdfa" providerId="ADAL" clId="{F4C2286D-0DBE-4644-A538-34A6C903FB9C}" dt="2022-01-23T21:39:59.834" v="47313" actId="1076"/>
          <ac:spMkLst>
            <pc:docMk/>
            <pc:sldMk cId="1909864761" sldId="1426"/>
            <ac:spMk id="10" creationId="{1F0BBC36-33F7-4927-8DB1-2BE4671F0189}"/>
          </ac:spMkLst>
        </pc:spChg>
        <pc:picChg chg="add mod">
          <ac:chgData name="Domonkos Márk" userId="5b754e74-2ec2-4aaf-b9f5-cf8f0656bdfa" providerId="ADAL" clId="{F4C2286D-0DBE-4644-A538-34A6C903FB9C}" dt="2022-01-23T21:40:04.520" v="47316" actId="1076"/>
          <ac:picMkLst>
            <pc:docMk/>
            <pc:sldMk cId="1909864761" sldId="1426"/>
            <ac:picMk id="7" creationId="{58FCFB38-2762-4329-A569-BCF2658EDBE3}"/>
          </ac:picMkLst>
        </pc:picChg>
        <pc:picChg chg="add mod">
          <ac:chgData name="Domonkos Márk" userId="5b754e74-2ec2-4aaf-b9f5-cf8f0656bdfa" providerId="ADAL" clId="{F4C2286D-0DBE-4644-A538-34A6C903FB9C}" dt="2022-01-23T21:40:01.699" v="47315" actId="1076"/>
          <ac:picMkLst>
            <pc:docMk/>
            <pc:sldMk cId="1909864761" sldId="1426"/>
            <ac:picMk id="8" creationId="{9F98987B-90D1-49A0-AEEE-B459AD764947}"/>
          </ac:picMkLst>
        </pc:picChg>
        <pc:picChg chg="add mod">
          <ac:chgData name="Domonkos Márk" userId="5b754e74-2ec2-4aaf-b9f5-cf8f0656bdfa" providerId="ADAL" clId="{F4C2286D-0DBE-4644-A538-34A6C903FB9C}" dt="2022-01-23T21:40:06.496" v="47317" actId="1076"/>
          <ac:picMkLst>
            <pc:docMk/>
            <pc:sldMk cId="1909864761" sldId="1426"/>
            <ac:picMk id="9" creationId="{C3E7BCEF-1ECF-46D9-A03A-AF3510AC38F8}"/>
          </ac:picMkLst>
        </pc:picChg>
      </pc:sldChg>
      <pc:sldChg chg="modSp new mod">
        <pc:chgData name="Domonkos Márk" userId="5b754e74-2ec2-4aaf-b9f5-cf8f0656bdfa" providerId="ADAL" clId="{F4C2286D-0DBE-4644-A538-34A6C903FB9C}" dt="2022-01-23T21:40:36.351" v="47348" actId="27636"/>
        <pc:sldMkLst>
          <pc:docMk/>
          <pc:sldMk cId="3063012759" sldId="1427"/>
        </pc:sldMkLst>
        <pc:spChg chg="mod">
          <ac:chgData name="Domonkos Márk" userId="5b754e74-2ec2-4aaf-b9f5-cf8f0656bdfa" providerId="ADAL" clId="{F4C2286D-0DBE-4644-A538-34A6C903FB9C}" dt="2022-01-23T21:40:36.351" v="47348" actId="27636"/>
          <ac:spMkLst>
            <pc:docMk/>
            <pc:sldMk cId="3063012759" sldId="1427"/>
            <ac:spMk id="2" creationId="{746F2BE2-77BC-4C2E-9E48-D9C541232230}"/>
          </ac:spMkLst>
        </pc:spChg>
        <pc:spChg chg="mod">
          <ac:chgData name="Domonkos Márk" userId="5b754e74-2ec2-4aaf-b9f5-cf8f0656bdfa" providerId="ADAL" clId="{F4C2286D-0DBE-4644-A538-34A6C903FB9C}" dt="2022-01-23T21:40:26.275" v="47339"/>
          <ac:spMkLst>
            <pc:docMk/>
            <pc:sldMk cId="3063012759" sldId="1427"/>
            <ac:spMk id="6" creationId="{69435321-4E74-422A-8051-FABD0D16CA4A}"/>
          </ac:spMkLst>
        </pc:spChg>
      </pc:sldChg>
    </pc:docChg>
  </pc:docChgLst>
  <pc:docChgLst>
    <pc:chgData name="Domonkos Márk" userId="5b754e74-2ec2-4aaf-b9f5-cf8f0656bdfa" providerId="ADAL" clId="{1B1BDE4F-192E-41D4-91E3-25EE2311501E}"/>
    <pc:docChg chg="modMainMaster">
      <pc:chgData name="Domonkos Márk" userId="5b754e74-2ec2-4aaf-b9f5-cf8f0656bdfa" providerId="ADAL" clId="{1B1BDE4F-192E-41D4-91E3-25EE2311501E}" dt="2022-01-03T14:32:30.203" v="4" actId="14100"/>
      <pc:docMkLst>
        <pc:docMk/>
      </pc:docMkLst>
      <pc:sldMasterChg chg="modSldLayout">
        <pc:chgData name="Domonkos Márk" userId="5b754e74-2ec2-4aaf-b9f5-cf8f0656bdfa" providerId="ADAL" clId="{1B1BDE4F-192E-41D4-91E3-25EE2311501E}" dt="2022-01-03T14:32:30.203" v="4" actId="14100"/>
        <pc:sldMasterMkLst>
          <pc:docMk/>
          <pc:sldMasterMk cId="2527000177" sldId="2147483648"/>
        </pc:sldMasterMkLst>
        <pc:sldLayoutChg chg="modSp mod">
          <pc:chgData name="Domonkos Márk" userId="5b754e74-2ec2-4aaf-b9f5-cf8f0656bdfa" providerId="ADAL" clId="{1B1BDE4F-192E-41D4-91E3-25EE2311501E}" dt="2022-01-03T14:32:06.051" v="0" actId="1076"/>
          <pc:sldLayoutMkLst>
            <pc:docMk/>
            <pc:sldMasterMk cId="2527000177" sldId="2147483648"/>
            <pc:sldLayoutMk cId="2824306521" sldId="2147483650"/>
          </pc:sldLayoutMkLst>
          <pc:spChg chg="mod">
            <ac:chgData name="Domonkos Márk" userId="5b754e74-2ec2-4aaf-b9f5-cf8f0656bdfa" providerId="ADAL" clId="{1B1BDE4F-192E-41D4-91E3-25EE2311501E}" dt="2022-01-03T14:32:06.051" v="0" actId="1076"/>
            <ac:spMkLst>
              <pc:docMk/>
              <pc:sldMasterMk cId="2527000177" sldId="2147483648"/>
              <pc:sldLayoutMk cId="2824306521" sldId="2147483650"/>
              <ac:spMk id="3" creationId="{8F4D0EA0-45A6-4BA8-B853-EB441A338857}"/>
            </ac:spMkLst>
          </pc:spChg>
        </pc:sldLayoutChg>
        <pc:sldLayoutChg chg="modSp mod">
          <pc:chgData name="Domonkos Márk" userId="5b754e74-2ec2-4aaf-b9f5-cf8f0656bdfa" providerId="ADAL" clId="{1B1BDE4F-192E-41D4-91E3-25EE2311501E}" dt="2022-01-03T14:32:14.003" v="1" actId="1076"/>
          <pc:sldLayoutMkLst>
            <pc:docMk/>
            <pc:sldMasterMk cId="2527000177" sldId="2147483648"/>
            <pc:sldLayoutMk cId="698502111" sldId="2147483651"/>
          </pc:sldLayoutMkLst>
          <pc:spChg chg="mod">
            <ac:chgData name="Domonkos Márk" userId="5b754e74-2ec2-4aaf-b9f5-cf8f0656bdfa" providerId="ADAL" clId="{1B1BDE4F-192E-41D4-91E3-25EE2311501E}" dt="2022-01-03T14:32:14.003" v="1" actId="1076"/>
            <ac:spMkLst>
              <pc:docMk/>
              <pc:sldMasterMk cId="2527000177" sldId="2147483648"/>
              <pc:sldLayoutMk cId="698502111" sldId="2147483651"/>
              <ac:spMk id="2" creationId="{341D9EA4-04BC-41D5-884B-A8F0AF2B85FB}"/>
            </ac:spMkLst>
          </pc:spChg>
          <pc:spChg chg="mod">
            <ac:chgData name="Domonkos Márk" userId="5b754e74-2ec2-4aaf-b9f5-cf8f0656bdfa" providerId="ADAL" clId="{1B1BDE4F-192E-41D4-91E3-25EE2311501E}" dt="2022-01-03T14:32:14.003" v="1" actId="1076"/>
            <ac:spMkLst>
              <pc:docMk/>
              <pc:sldMasterMk cId="2527000177" sldId="2147483648"/>
              <pc:sldLayoutMk cId="698502111" sldId="2147483651"/>
              <ac:spMk id="3" creationId="{8CC452C0-2557-45B4-A9F4-F20EC757CD79}"/>
            </ac:spMkLst>
          </pc:spChg>
        </pc:sldLayoutChg>
        <pc:sldLayoutChg chg="modSp mod">
          <pc:chgData name="Domonkos Márk" userId="5b754e74-2ec2-4aaf-b9f5-cf8f0656bdfa" providerId="ADAL" clId="{1B1BDE4F-192E-41D4-91E3-25EE2311501E}" dt="2022-01-03T14:32:21.899" v="2" actId="1076"/>
          <pc:sldLayoutMkLst>
            <pc:docMk/>
            <pc:sldMasterMk cId="2527000177" sldId="2147483648"/>
            <pc:sldLayoutMk cId="223109182" sldId="2147483652"/>
          </pc:sldLayoutMkLst>
          <pc:spChg chg="mod">
            <ac:chgData name="Domonkos Márk" userId="5b754e74-2ec2-4aaf-b9f5-cf8f0656bdfa" providerId="ADAL" clId="{1B1BDE4F-192E-41D4-91E3-25EE2311501E}" dt="2022-01-03T14:32:21.899" v="2" actId="1076"/>
            <ac:spMkLst>
              <pc:docMk/>
              <pc:sldMasterMk cId="2527000177" sldId="2147483648"/>
              <pc:sldLayoutMk cId="223109182" sldId="2147483652"/>
              <ac:spMk id="3" creationId="{B8DCEEF1-ECCE-4C54-99B5-75CBFD404234}"/>
            </ac:spMkLst>
          </pc:spChg>
          <pc:spChg chg="mod">
            <ac:chgData name="Domonkos Márk" userId="5b754e74-2ec2-4aaf-b9f5-cf8f0656bdfa" providerId="ADAL" clId="{1B1BDE4F-192E-41D4-91E3-25EE2311501E}" dt="2022-01-03T14:32:21.899" v="2" actId="1076"/>
            <ac:spMkLst>
              <pc:docMk/>
              <pc:sldMasterMk cId="2527000177" sldId="2147483648"/>
              <pc:sldLayoutMk cId="223109182" sldId="2147483652"/>
              <ac:spMk id="4" creationId="{5E5EA962-DF13-43A3-A84E-80C2FCB4756D}"/>
            </ac:spMkLst>
          </pc:spChg>
        </pc:sldLayoutChg>
        <pc:sldLayoutChg chg="modSp mod">
          <pc:chgData name="Domonkos Márk" userId="5b754e74-2ec2-4aaf-b9f5-cf8f0656bdfa" providerId="ADAL" clId="{1B1BDE4F-192E-41D4-91E3-25EE2311501E}" dt="2022-01-03T14:32:30.203" v="4" actId="14100"/>
          <pc:sldLayoutMkLst>
            <pc:docMk/>
            <pc:sldMasterMk cId="2527000177" sldId="2147483648"/>
            <pc:sldLayoutMk cId="1112045627" sldId="2147483653"/>
          </pc:sldLayoutMkLst>
          <pc:spChg chg="mod">
            <ac:chgData name="Domonkos Márk" userId="5b754e74-2ec2-4aaf-b9f5-cf8f0656bdfa" providerId="ADAL" clId="{1B1BDE4F-192E-41D4-91E3-25EE2311501E}" dt="2022-01-03T14:32:27.291" v="3" actId="14100"/>
            <ac:spMkLst>
              <pc:docMk/>
              <pc:sldMasterMk cId="2527000177" sldId="2147483648"/>
              <pc:sldLayoutMk cId="1112045627" sldId="2147483653"/>
              <ac:spMk id="4" creationId="{9D7D7F99-D7BC-4E63-B40A-601AF062F6E6}"/>
            </ac:spMkLst>
          </pc:spChg>
          <pc:spChg chg="mod">
            <ac:chgData name="Domonkos Márk" userId="5b754e74-2ec2-4aaf-b9f5-cf8f0656bdfa" providerId="ADAL" clId="{1B1BDE4F-192E-41D4-91E3-25EE2311501E}" dt="2022-01-03T14:32:30.203" v="4" actId="14100"/>
            <ac:spMkLst>
              <pc:docMk/>
              <pc:sldMasterMk cId="2527000177" sldId="2147483648"/>
              <pc:sldLayoutMk cId="1112045627" sldId="2147483653"/>
              <ac:spMk id="6" creationId="{9BAE6FD5-CFC7-4978-AFE8-23F917DB49C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1A839-F3E4-4D9D-A525-BAD91030AC63}" type="datetimeFigureOut">
              <a:rPr lang="hu-HU" smtClean="0"/>
              <a:t>2023. 10. 09.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62000-11C5-4D5A-AC79-6C282017C8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001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0504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2882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3776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0198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911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8116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8180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3609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524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1217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10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63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315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373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962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4818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833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62000-11C5-4D5A-AC79-6C282017C8B5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658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8ECCF109-5704-477E-995D-F88760F42F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2099CC8-E10B-4B36-B7D6-73FB509C0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456" y="2001838"/>
            <a:ext cx="8385544" cy="1879046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 Cím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7666E9E-197D-46A2-9B6B-457BE70D5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56" y="3955410"/>
            <a:ext cx="5971953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14233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562F4D36-E609-41C9-90D1-FB97F816B3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4D0EA0-45A6-4BA8-B853-EB441A33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515600" cy="4351338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8832DA9-CA69-4206-9F01-34D50025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197A7F-1DAF-4896-9C1F-70526E13ECB8}" type="datetime1">
              <a:rPr lang="hu-HU" smtClean="0"/>
              <a:t>2023. 10. 09.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C99101-8484-49DB-8614-AA603623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8126B1-8F10-41BC-8CD1-2F453122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F39F033D-BDC1-4A37-B1AE-1771A4C4A525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ím 8">
            <a:extLst>
              <a:ext uri="{FF2B5EF4-FFF2-40B4-BE49-F238E27FC236}">
                <a16:creationId xmlns:a16="http://schemas.microsoft.com/office/drawing/2014/main" id="{5D3147A7-1ECF-4863-B38D-0F818A83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82430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3826ED7A-1BF2-4FC0-99C4-00E480B589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1D9EA4-04BC-41D5-884B-A8F0AF2B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0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C452C0-2557-45B4-A9F4-F20EC757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667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5D0D00-64F6-43E5-A09F-CE1A72DD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1AABAB-CCF8-4EFD-8775-A3483F0DA1E6}" type="datetime1">
              <a:rPr lang="hu-HU" smtClean="0"/>
              <a:t>2023. 10. 09.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7FCAE8-AACD-454B-90DC-8E6F10DD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29FE1C-4208-4AC1-8887-5D6682C5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850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88EA3FA3-E579-4B32-AFB8-88A2F2221E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54009BD-B1D6-40CF-96E2-BD0066FE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DCEEF1-ECCE-4C54-99B5-75CBFD404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8721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5EA962-DF13-43A3-A84E-80C2FCB47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48721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64E610F-7E0C-4CB7-BA19-9B3BCAA1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6A98E5-7FAA-4267-90DB-9E7BCE3DBFB1}" type="datetime1">
              <a:rPr lang="hu-HU" smtClean="0"/>
              <a:t>2023. 10. 09.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893640-7157-4D03-A818-DB22C4C8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913BE1C-AC49-4FB1-BE73-84887BF0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E51596C2-2264-4B65-8048-6E5DD282DCF1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6D4D7463-2A34-486E-BCF9-A27B10856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DFA980C-7B71-4F5D-8A4E-E4BC0DE9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5C7B884-8B2C-401B-8747-0C74C9A7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7D7F99-D7BC-4E63-B40A-601AF062F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7814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B01CD74-AA88-45A3-B908-69F195138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BAE6FD5-CFC7-4978-AFE8-23F917DB4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7814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A3E8F33-6CD4-4843-BA1B-5CC9B4B0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8D24EF-D5A6-4C0B-AB47-C0A9C11DD0F3}" type="datetime1">
              <a:rPr lang="hu-HU" smtClean="0"/>
              <a:t>2023. 10. 09.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81FCA56-1AE2-4681-AE04-664159A3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EFA7447-5A10-46E8-84E4-673C70A9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CF6FD5E7-623A-46C8-B4EF-B63CD055793E}"/>
              </a:ext>
            </a:extLst>
          </p:cNvPr>
          <p:cNvCxnSpPr/>
          <p:nvPr userDrawn="1"/>
        </p:nvCxnSpPr>
        <p:spPr>
          <a:xfrm>
            <a:off x="757931" y="1690688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4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88F267DC-2BDE-41CD-83BB-45AC4B1B84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FD60825-F818-4574-8400-344BD875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66B23D6-DC91-4CF7-920A-2BF9E53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A38C83-8565-4C89-A457-CD5070CD6869}" type="datetime1">
              <a:rPr lang="hu-HU" smtClean="0"/>
              <a:t>2023. 10. 09.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8CF7590-4130-41A4-894A-0E19A6C4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212250A-08C6-41F0-A2DB-2D2A9ECC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9663987F-CBC6-473E-80BA-72DC27A878C8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3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915802D4-9412-4F0F-9019-B2E1E43897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Dátum helye 1">
            <a:extLst>
              <a:ext uri="{FF2B5EF4-FFF2-40B4-BE49-F238E27FC236}">
                <a16:creationId xmlns:a16="http://schemas.microsoft.com/office/drawing/2014/main" id="{D1CCCF1F-5E73-41A6-A0C3-A1DCCB67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F7E148-8339-4922-9604-A14BBAA216BB}" type="datetime1">
              <a:rPr lang="hu-HU" smtClean="0"/>
              <a:t>2023. 10. 09.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A1F8E3D-9690-4F1F-8133-5A82F497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F579B50-EF8A-4354-9252-FE9D9255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95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4BE49CD-7DB0-4867-A82C-04FE37ED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60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FE073D-886B-4598-84CB-8ECE74014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D0B117-7C65-4A5E-9015-006CDE6F5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2A15-7B04-448F-A256-02DAB50045DD}" type="datetime1">
              <a:rPr lang="hu-HU" smtClean="0"/>
              <a:t>2023. 10. 09.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C661A3-2442-48FA-8301-97C4F681D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2739BB-063D-4B62-8ACA-7C4EAA396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ECEBC-3B63-4262-8BE9-06366B519A9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700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lgulyas@inf.elte.h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73B6FC-0FE6-2801-4B77-150DD5C75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456" y="2001838"/>
            <a:ext cx="8601854" cy="1879046"/>
          </a:xfrm>
        </p:spPr>
        <p:txBody>
          <a:bodyPr>
            <a:noAutofit/>
          </a:bodyPr>
          <a:lstStyle/>
          <a:p>
            <a:r>
              <a:rPr lang="hu-HU" sz="4800" dirty="0" err="1"/>
              <a:t>Supervised</a:t>
            </a:r>
            <a:r>
              <a:rPr lang="hu-HU" sz="4800" dirty="0"/>
              <a:t> </a:t>
            </a:r>
            <a:r>
              <a:rPr lang="hu-HU" sz="4800" dirty="0" err="1"/>
              <a:t>Learning</a:t>
            </a:r>
            <a:endParaRPr lang="en-US" sz="48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8A13AB7-7AF7-2107-67AA-13542F06C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56" y="3955409"/>
            <a:ext cx="6699619" cy="237871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hu-HU" sz="3400" b="1" dirty="0" err="1"/>
              <a:t>Introduction</a:t>
            </a:r>
            <a:r>
              <a:rPr lang="hu-HU" sz="3400" b="1" dirty="0"/>
              <a:t> </a:t>
            </a:r>
            <a:r>
              <a:rPr lang="hu-HU" sz="3400" b="1" dirty="0" err="1"/>
              <a:t>to</a:t>
            </a:r>
            <a:r>
              <a:rPr lang="hu-HU" sz="3400" b="1" dirty="0"/>
              <a:t> </a:t>
            </a:r>
            <a:r>
              <a:rPr lang="hu-HU" sz="3400" b="1" dirty="0" err="1"/>
              <a:t>Machine</a:t>
            </a:r>
            <a:r>
              <a:rPr lang="hu-HU" sz="3400" b="1" dirty="0"/>
              <a:t> </a:t>
            </a:r>
            <a:r>
              <a:rPr lang="hu-HU" sz="3400" b="1" dirty="0" err="1"/>
              <a:t>Learning</a:t>
            </a:r>
            <a:r>
              <a:rPr lang="hu-HU" sz="3400" b="1" dirty="0"/>
              <a:t> – </a:t>
            </a:r>
            <a:r>
              <a:rPr lang="hu-HU" sz="3400" b="1" dirty="0" err="1"/>
              <a:t>Lecture</a:t>
            </a:r>
            <a:r>
              <a:rPr lang="hu-HU" sz="3400" b="1" dirty="0"/>
              <a:t> 4</a:t>
            </a:r>
            <a:br>
              <a:rPr lang="hu-HU" sz="3400" dirty="0"/>
            </a:br>
            <a:r>
              <a:rPr lang="hu-HU" sz="3400" dirty="0"/>
              <a:t>Computer Science </a:t>
            </a:r>
            <a:r>
              <a:rPr lang="hu-HU" sz="3400" dirty="0" err="1"/>
              <a:t>BSc</a:t>
            </a:r>
            <a:r>
              <a:rPr lang="hu-HU" sz="3400" dirty="0"/>
              <a:t> </a:t>
            </a:r>
            <a:r>
              <a:rPr lang="hu-HU" sz="3400" dirty="0" err="1"/>
              <a:t>Course</a:t>
            </a:r>
            <a:r>
              <a:rPr lang="hu-HU" sz="3400" dirty="0"/>
              <a:t>, ELTE </a:t>
            </a:r>
            <a:r>
              <a:rPr lang="hu-HU" sz="3400" dirty="0" err="1"/>
              <a:t>Faculty</a:t>
            </a:r>
            <a:r>
              <a:rPr lang="hu-HU" sz="3400" dirty="0"/>
              <a:t> of </a:t>
            </a:r>
            <a:r>
              <a:rPr lang="hu-HU" sz="3400" dirty="0" err="1"/>
              <a:t>Informatics</a:t>
            </a:r>
            <a:endParaRPr lang="hu-HU" sz="3400" dirty="0"/>
          </a:p>
          <a:p>
            <a:pPr>
              <a:lnSpc>
                <a:spcPct val="120000"/>
              </a:lnSpc>
            </a:pPr>
            <a:endParaRPr lang="hu-HU" sz="3400" dirty="0"/>
          </a:p>
          <a:p>
            <a:pPr>
              <a:lnSpc>
                <a:spcPct val="120000"/>
              </a:lnSpc>
            </a:pPr>
            <a:r>
              <a:rPr lang="hu-HU" sz="4200" dirty="0"/>
              <a:t>János Botzheim</a:t>
            </a:r>
          </a:p>
          <a:p>
            <a:pPr>
              <a:lnSpc>
                <a:spcPct val="120000"/>
              </a:lnSpc>
            </a:pPr>
            <a:r>
              <a:rPr lang="hu-HU" sz="3400" dirty="0" err="1"/>
              <a:t>Associate</a:t>
            </a:r>
            <a:r>
              <a:rPr lang="hu-HU" sz="3400" dirty="0"/>
              <a:t> Professor</a:t>
            </a:r>
            <a:br>
              <a:rPr lang="hu-HU" sz="3400" dirty="0"/>
            </a:br>
            <a:r>
              <a:rPr lang="hu-HU" sz="3400" dirty="0" err="1"/>
              <a:t>Department</a:t>
            </a:r>
            <a:r>
              <a:rPr lang="hu-HU" sz="3400" dirty="0"/>
              <a:t> of </a:t>
            </a:r>
            <a:r>
              <a:rPr lang="hu-HU" sz="3400" dirty="0" err="1"/>
              <a:t>Artificial</a:t>
            </a:r>
            <a:r>
              <a:rPr lang="hu-HU" sz="3400" dirty="0"/>
              <a:t> </a:t>
            </a:r>
            <a:r>
              <a:rPr lang="hu-HU" sz="3400" dirty="0" err="1"/>
              <a:t>Intelligence</a:t>
            </a:r>
            <a:br>
              <a:rPr lang="hu-HU" sz="3400" dirty="0"/>
            </a:br>
            <a:r>
              <a:rPr lang="hu-HU" sz="34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botzheim@inf.elte.hu</a:t>
            </a:r>
            <a:endParaRPr lang="hu-HU" sz="3400" dirty="0">
              <a:solidFill>
                <a:srgbClr val="FFFF00"/>
              </a:solidFill>
            </a:endParaRPr>
          </a:p>
          <a:p>
            <a:endParaRPr lang="en-US" dirty="0"/>
          </a:p>
        </p:txBody>
      </p:sp>
      <p:pic>
        <p:nvPicPr>
          <p:cNvPr id="4" name="Ábra 3">
            <a:extLst>
              <a:ext uri="{FF2B5EF4-FFF2-40B4-BE49-F238E27FC236}">
                <a16:creationId xmlns:a16="http://schemas.microsoft.com/office/drawing/2014/main" id="{FF109D03-721C-1E4E-EC7B-406C02A42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7853" y="4298868"/>
            <a:ext cx="1355859" cy="220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3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Performance measures</a:t>
            </a:r>
          </a:p>
          <a:p>
            <a:pPr lvl="1"/>
            <a:r>
              <a:rPr lang="en-US" sz="1800" dirty="0"/>
              <a:t>Performance on the training set</a:t>
            </a:r>
          </a:p>
          <a:p>
            <a:pPr lvl="1"/>
            <a:r>
              <a:rPr lang="en-US" sz="1800" dirty="0"/>
              <a:t>Performance on test set</a:t>
            </a:r>
          </a:p>
          <a:p>
            <a:r>
              <a:rPr lang="en-US" sz="2000" b="1" dirty="0"/>
              <a:t>Generalization</a:t>
            </a:r>
            <a:endParaRPr lang="en-US" sz="2400" b="1" dirty="0"/>
          </a:p>
          <a:p>
            <a:pPr lvl="1"/>
            <a:r>
              <a:rPr lang="en-US" sz="1800" b="1" i="1" dirty="0"/>
              <a:t>h</a:t>
            </a:r>
            <a:r>
              <a:rPr lang="en-US" sz="1800" dirty="0"/>
              <a:t> generalizes well if it accurately predicts the outputs of the</a:t>
            </a:r>
            <a:r>
              <a:rPr lang="en-US" sz="1800" b="1" dirty="0"/>
              <a:t> test set</a:t>
            </a:r>
          </a:p>
          <a:p>
            <a:pPr lvl="1"/>
            <a:endParaRPr lang="en-US" sz="1800" dirty="0"/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10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  <a:r>
              <a:rPr lang="hu-HU" dirty="0"/>
              <a:t> - </a:t>
            </a:r>
            <a:r>
              <a:rPr lang="en-US" dirty="0"/>
              <a:t>Generalization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D7EBC7B-E48D-4042-933B-478B9DEFA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204" y="3318983"/>
            <a:ext cx="5445591" cy="2380892"/>
          </a:xfrm>
          <a:prstGeom prst="rect">
            <a:avLst/>
          </a:prstGeom>
        </p:spPr>
      </p:pic>
      <p:sp>
        <p:nvSpPr>
          <p:cNvPr id="6" name="Nyíl: szalag, jobbra mutató 5">
            <a:extLst>
              <a:ext uri="{FF2B5EF4-FFF2-40B4-BE49-F238E27FC236}">
                <a16:creationId xmlns:a16="http://schemas.microsoft.com/office/drawing/2014/main" id="{77E6DED3-1E1F-47EB-9E75-280F0EE024EC}"/>
              </a:ext>
            </a:extLst>
          </p:cNvPr>
          <p:cNvSpPr/>
          <p:nvPr/>
        </p:nvSpPr>
        <p:spPr>
          <a:xfrm>
            <a:off x="2627379" y="3894992"/>
            <a:ext cx="624254" cy="12660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9" name="Dátum helye 3">
            <a:extLst>
              <a:ext uri="{FF2B5EF4-FFF2-40B4-BE49-F238E27FC236}">
                <a16:creationId xmlns:a16="http://schemas.microsoft.com/office/drawing/2014/main" id="{D7567C95-9EAE-7725-65EB-CED58849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9235"/>
            <a:ext cx="1542856" cy="365125"/>
          </a:xfrm>
        </p:spPr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10" name="Élőláb helye 3">
            <a:extLst>
              <a:ext uri="{FF2B5EF4-FFF2-40B4-BE49-F238E27FC236}">
                <a16:creationId xmlns:a16="http://schemas.microsoft.com/office/drawing/2014/main" id="{A7068112-083A-018A-B471-8354D790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013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One way to analyze </a:t>
            </a:r>
            <a:r>
              <a:rPr lang="en-US" sz="2000" b="1" dirty="0"/>
              <a:t>hypothesis spaces </a:t>
            </a:r>
            <a:r>
              <a:rPr lang="en-US" sz="2000" dirty="0"/>
              <a:t>is by the </a:t>
            </a:r>
            <a:r>
              <a:rPr lang="en-US" sz="2000" b="1" dirty="0"/>
              <a:t>bias</a:t>
            </a:r>
            <a:r>
              <a:rPr lang="en-US" sz="2000" dirty="0"/>
              <a:t> they impose (regardless of the training data set) and the </a:t>
            </a:r>
            <a:r>
              <a:rPr lang="en-US" sz="2000" b="1" dirty="0"/>
              <a:t>variance</a:t>
            </a:r>
            <a:r>
              <a:rPr lang="en-US" sz="2000" dirty="0"/>
              <a:t> they produce (from one training set to another). </a:t>
            </a:r>
          </a:p>
          <a:p>
            <a:r>
              <a:rPr lang="en-US" sz="2000" b="1" dirty="0"/>
              <a:t>Bias</a:t>
            </a:r>
          </a:p>
          <a:p>
            <a:pPr lvl="1"/>
            <a:r>
              <a:rPr lang="en-US" sz="2000" dirty="0"/>
              <a:t>The tendency of a predictive hypothesis to deviate from the expected value when averaged over different training sets</a:t>
            </a:r>
          </a:p>
          <a:p>
            <a:r>
              <a:rPr lang="en-US" sz="2000" b="1" dirty="0"/>
              <a:t>Variance </a:t>
            </a:r>
          </a:p>
          <a:p>
            <a:pPr lvl="1"/>
            <a:r>
              <a:rPr lang="en-US" sz="2000" dirty="0"/>
              <a:t>The amount of change in the hypothesis due to fluctuation in the training data</a:t>
            </a:r>
          </a:p>
          <a:p>
            <a:endParaRPr lang="en-US" sz="2000" b="1" dirty="0"/>
          </a:p>
          <a:p>
            <a:r>
              <a:rPr lang="en-US" sz="2000" b="1" dirty="0"/>
              <a:t>Bias–variance tradeoff</a:t>
            </a:r>
          </a:p>
          <a:p>
            <a:pPr lvl="1"/>
            <a:r>
              <a:rPr lang="en-US" sz="2000" dirty="0"/>
              <a:t>more complex, low-bias hypotheses that fit the training data well </a:t>
            </a:r>
          </a:p>
          <a:p>
            <a:pPr lvl="1"/>
            <a:r>
              <a:rPr lang="en-US" sz="2000" dirty="0"/>
              <a:t>simpler, low-variance hypotheses that may generalize better</a:t>
            </a:r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11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  <a:r>
              <a:rPr lang="hu-HU" dirty="0"/>
              <a:t> - </a:t>
            </a:r>
            <a:r>
              <a:rPr lang="en-US" dirty="0"/>
              <a:t>Bias &amp; Variance</a:t>
            </a:r>
            <a:endParaRPr lang="hu-HU" dirty="0"/>
          </a:p>
        </p:txBody>
      </p:sp>
      <p:sp>
        <p:nvSpPr>
          <p:cNvPr id="6" name="Dátum helye 3">
            <a:extLst>
              <a:ext uri="{FF2B5EF4-FFF2-40B4-BE49-F238E27FC236}">
                <a16:creationId xmlns:a16="http://schemas.microsoft.com/office/drawing/2014/main" id="{73E71A38-A338-E623-2C6B-5A8698E2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9235"/>
            <a:ext cx="1542856" cy="365125"/>
          </a:xfrm>
        </p:spPr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7" name="Élőláb helye 3">
            <a:extLst>
              <a:ext uri="{FF2B5EF4-FFF2-40B4-BE49-F238E27FC236}">
                <a16:creationId xmlns:a16="http://schemas.microsoft.com/office/drawing/2014/main" id="{BE46402B-6FCE-A841-13F2-21E38A95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786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4762500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Underfitting </a:t>
            </a:r>
          </a:p>
          <a:p>
            <a:pPr lvl="1"/>
            <a:r>
              <a:rPr lang="en-US" sz="1800" dirty="0"/>
              <a:t>The algorithm fails to find a pattern in the data</a:t>
            </a:r>
          </a:p>
          <a:p>
            <a:pPr lvl="1"/>
            <a:r>
              <a:rPr lang="en-US" sz="1800" dirty="0"/>
              <a:t>Model is too simple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b="1" dirty="0"/>
              <a:t>Overfitting </a:t>
            </a:r>
          </a:p>
          <a:p>
            <a:pPr lvl="1"/>
            <a:r>
              <a:rPr lang="en-US" sz="1800" dirty="0"/>
              <a:t>Fits too much to the </a:t>
            </a:r>
            <a:r>
              <a:rPr lang="en-US" sz="1800" b="1" dirty="0"/>
              <a:t>particular data set</a:t>
            </a:r>
            <a:r>
              <a:rPr lang="en-US" sz="1800" dirty="0"/>
              <a:t> it is trained on</a:t>
            </a:r>
          </a:p>
          <a:p>
            <a:pPr lvl="1"/>
            <a:r>
              <a:rPr lang="en-US" sz="1800" dirty="0"/>
              <a:t>Performs poorly on unseen data (train-test accuracy)</a:t>
            </a:r>
          </a:p>
          <a:p>
            <a:pPr lvl="1"/>
            <a:r>
              <a:rPr lang="en-US" sz="1800" dirty="0"/>
              <a:t>Model is too complex</a:t>
            </a:r>
          </a:p>
          <a:p>
            <a:pPr lvl="1"/>
            <a:r>
              <a:rPr lang="en-US" sz="1800" dirty="0"/>
              <a:t>Amount of data is not enough</a:t>
            </a:r>
          </a:p>
          <a:p>
            <a:pPr lvl="1"/>
            <a:r>
              <a:rPr lang="en-US" sz="1800" dirty="0"/>
              <a:t>Data is not diverse enough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800" dirty="0"/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12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  <a:r>
              <a:rPr lang="hu-HU" dirty="0"/>
              <a:t> - </a:t>
            </a:r>
            <a:r>
              <a:rPr lang="en-US" dirty="0"/>
              <a:t>Underfitting &amp; Overfitting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B12A1EA-64F8-47E4-A50F-0D8E6FFB3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815" y="2617927"/>
            <a:ext cx="6362700" cy="2348701"/>
          </a:xfrm>
          <a:prstGeom prst="rect">
            <a:avLst/>
          </a:prstGeom>
        </p:spPr>
      </p:pic>
      <p:sp>
        <p:nvSpPr>
          <p:cNvPr id="6" name="Dátum helye 3">
            <a:extLst>
              <a:ext uri="{FF2B5EF4-FFF2-40B4-BE49-F238E27FC236}">
                <a16:creationId xmlns:a16="http://schemas.microsoft.com/office/drawing/2014/main" id="{4C914195-223C-E762-CECC-497782D9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038"/>
            <a:ext cx="1542856" cy="365125"/>
          </a:xfrm>
        </p:spPr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9" name="Élőláb helye 3">
            <a:extLst>
              <a:ext uri="{FF2B5EF4-FFF2-40B4-BE49-F238E27FC236}">
                <a16:creationId xmlns:a16="http://schemas.microsoft.com/office/drawing/2014/main" id="{57702D49-EFBB-20EB-3762-102554F3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434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Kép 14">
            <a:extLst>
              <a:ext uri="{FF2B5EF4-FFF2-40B4-BE49-F238E27FC236}">
                <a16:creationId xmlns:a16="http://schemas.microsoft.com/office/drawing/2014/main" id="{DB9FE330-AE1F-40D6-BAA0-F2F93FDBDF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5" r="2757" b="9517"/>
          <a:stretch/>
        </p:blipFill>
        <p:spPr>
          <a:xfrm>
            <a:off x="1916906" y="5077476"/>
            <a:ext cx="2421731" cy="301768"/>
          </a:xfrm>
          <a:prstGeom prst="rect">
            <a:avLst/>
          </a:prstGeom>
        </p:spPr>
      </p:pic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Maps a vector of </a:t>
            </a:r>
            <a:r>
              <a:rPr lang="en-US" sz="1800" b="1" dirty="0"/>
              <a:t>attribute values</a:t>
            </a:r>
            <a:r>
              <a:rPr lang="en-US" sz="1800" dirty="0"/>
              <a:t> to a single output </a:t>
            </a:r>
            <a:r>
              <a:rPr lang="en-US" sz="1800" b="1" dirty="0"/>
              <a:t>“decision”</a:t>
            </a:r>
            <a:r>
              <a:rPr lang="en-US" sz="1800" dirty="0"/>
              <a:t> </a:t>
            </a:r>
          </a:p>
          <a:p>
            <a:r>
              <a:rPr lang="en-US" sz="1800" dirty="0"/>
              <a:t>Sequence of tests </a:t>
            </a:r>
          </a:p>
          <a:p>
            <a:pPr lvl="1"/>
            <a:r>
              <a:rPr lang="en-US" sz="1600" dirty="0"/>
              <a:t>Start from root </a:t>
            </a:r>
          </a:p>
          <a:p>
            <a:pPr lvl="1"/>
            <a:r>
              <a:rPr lang="en-US" sz="1600" dirty="0"/>
              <a:t>Explore branches</a:t>
            </a:r>
          </a:p>
          <a:p>
            <a:pPr lvl="1"/>
            <a:r>
              <a:rPr lang="en-US" sz="1600" dirty="0"/>
              <a:t>Until a leaf is reached</a:t>
            </a:r>
          </a:p>
          <a:p>
            <a:r>
              <a:rPr lang="en-US" sz="1800" b="1" dirty="0"/>
              <a:t>Node = test of input attribute value</a:t>
            </a:r>
          </a:p>
          <a:p>
            <a:r>
              <a:rPr lang="en-US" sz="1800" dirty="0"/>
              <a:t>Input and output values can be </a:t>
            </a:r>
            <a:r>
              <a:rPr lang="en-US" sz="1800" b="1" dirty="0"/>
              <a:t>discrete</a:t>
            </a:r>
            <a:r>
              <a:rPr lang="en-US" sz="1800" dirty="0"/>
              <a:t> or </a:t>
            </a:r>
            <a:r>
              <a:rPr lang="en-US" sz="1800" b="1" dirty="0"/>
              <a:t>continuous</a:t>
            </a:r>
          </a:p>
          <a:p>
            <a:endParaRPr lang="en-US" sz="1800" dirty="0"/>
          </a:p>
          <a:p>
            <a:r>
              <a:rPr lang="en-US" sz="1800" dirty="0"/>
              <a:t>Simple example: </a:t>
            </a:r>
            <a:r>
              <a:rPr lang="en-US" sz="1800" b="1" dirty="0"/>
              <a:t>Boolean decision tree</a:t>
            </a:r>
          </a:p>
          <a:p>
            <a:r>
              <a:rPr lang="en-US" sz="1800" dirty="0"/>
              <a:t>A Boolean decision tree is equivalent to a logical statement of the form: </a:t>
            </a:r>
          </a:p>
          <a:p>
            <a:endParaRPr lang="en-US" sz="1800" b="1" dirty="0"/>
          </a:p>
          <a:p>
            <a:r>
              <a:rPr lang="en-US" sz="1800" dirty="0"/>
              <a:t>Where                                           are attribute-value tests corresponding to a path from the root to a true leaf</a:t>
            </a:r>
          </a:p>
          <a:p>
            <a:pPr lvl="1"/>
            <a:endParaRPr lang="en-US" sz="140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F0656BF-B689-C962-9580-17968451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Decision </a:t>
            </a:r>
            <a:r>
              <a:rPr lang="hu-HU" dirty="0" err="1"/>
              <a:t>trees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13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Decision Trees</a:t>
            </a:r>
            <a:endParaRPr lang="hu-HU" sz="4000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2BADA226-6E6E-4C09-93D5-EF79C8039C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541" b="20818"/>
          <a:stretch/>
        </p:blipFill>
        <p:spPr>
          <a:xfrm>
            <a:off x="4338637" y="4768259"/>
            <a:ext cx="3478031" cy="263770"/>
          </a:xfrm>
          <a:prstGeom prst="rect">
            <a:avLst/>
          </a:prstGeom>
        </p:spPr>
      </p:pic>
      <p:sp>
        <p:nvSpPr>
          <p:cNvPr id="6" name="Dátum helye 3">
            <a:extLst>
              <a:ext uri="{FF2B5EF4-FFF2-40B4-BE49-F238E27FC236}">
                <a16:creationId xmlns:a16="http://schemas.microsoft.com/office/drawing/2014/main" id="{A3EB92EB-37A7-5D58-F56E-1BA736D7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038"/>
            <a:ext cx="1542856" cy="365125"/>
          </a:xfrm>
        </p:spPr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790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49FDA67F-D40F-4B09-A199-34C93D6D3E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89"/>
          <a:stretch/>
        </p:blipFill>
        <p:spPr>
          <a:xfrm>
            <a:off x="3277363" y="1918148"/>
            <a:ext cx="6350978" cy="3981911"/>
          </a:xfrm>
          <a:prstGeom prst="rect">
            <a:avLst/>
          </a:prstGeom>
        </p:spPr>
      </p:pic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Example: Waiting in restaurant</a:t>
            </a:r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14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Decision Trees</a:t>
            </a:r>
            <a:endParaRPr lang="hu-HU" sz="4000" dirty="0"/>
          </a:p>
        </p:txBody>
      </p:sp>
      <p:sp>
        <p:nvSpPr>
          <p:cNvPr id="6" name="Dátum helye 3">
            <a:extLst>
              <a:ext uri="{FF2B5EF4-FFF2-40B4-BE49-F238E27FC236}">
                <a16:creationId xmlns:a16="http://schemas.microsoft.com/office/drawing/2014/main" id="{9BE611A0-6D18-4204-6A0C-D02F03E3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038"/>
            <a:ext cx="1542856" cy="365125"/>
          </a:xfrm>
        </p:spPr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9" name="Élőláb helye 3">
            <a:extLst>
              <a:ext uri="{FF2B5EF4-FFF2-40B4-BE49-F238E27FC236}">
                <a16:creationId xmlns:a16="http://schemas.microsoft.com/office/drawing/2014/main" id="{BD73BDB0-3CCD-F7BC-DBA8-E20AECC2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425"/>
            <a:ext cx="4114800" cy="365125"/>
          </a:xfrm>
        </p:spPr>
        <p:txBody>
          <a:bodyPr/>
          <a:lstStyle/>
          <a:p>
            <a:r>
              <a:rPr lang="hu-HU" dirty="0"/>
              <a:t>Decision </a:t>
            </a:r>
            <a:r>
              <a:rPr lang="hu-HU" dirty="0" err="1"/>
              <a:t>trees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0408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 err="1"/>
              <a:t>Training</a:t>
            </a:r>
            <a:r>
              <a:rPr lang="hu-HU" sz="1800" dirty="0"/>
              <a:t> </a:t>
            </a:r>
            <a:r>
              <a:rPr lang="hu-HU" sz="1800" dirty="0" err="1"/>
              <a:t>dataset</a:t>
            </a:r>
            <a:endParaRPr lang="en-US" sz="1800" dirty="0"/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15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Decision Trees</a:t>
            </a:r>
            <a:endParaRPr lang="hu-HU" sz="4000" dirty="0"/>
          </a:p>
        </p:txBody>
      </p:sp>
      <p:pic>
        <p:nvPicPr>
          <p:cNvPr id="9" name="Kép 8" descr="A képen szöveg, képernyőkép, szám, Betűtípus látható&#10;&#10;Automatikusan generált leírás">
            <a:extLst>
              <a:ext uri="{FF2B5EF4-FFF2-40B4-BE49-F238E27FC236}">
                <a16:creationId xmlns:a16="http://schemas.microsoft.com/office/drawing/2014/main" id="{BCDBCB9D-AD07-59DC-4F20-21A23328E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67" y="1852411"/>
            <a:ext cx="8707065" cy="4153480"/>
          </a:xfrm>
          <a:prstGeom prst="rect">
            <a:avLst/>
          </a:prstGeom>
        </p:spPr>
      </p:pic>
      <p:sp>
        <p:nvSpPr>
          <p:cNvPr id="10" name="Dátum helye 3">
            <a:extLst>
              <a:ext uri="{FF2B5EF4-FFF2-40B4-BE49-F238E27FC236}">
                <a16:creationId xmlns:a16="http://schemas.microsoft.com/office/drawing/2014/main" id="{35984C34-3E56-585B-6434-CBB7A8DA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038"/>
            <a:ext cx="1542856" cy="365125"/>
          </a:xfrm>
        </p:spPr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11" name="Élőláb helye 3">
            <a:extLst>
              <a:ext uri="{FF2B5EF4-FFF2-40B4-BE49-F238E27FC236}">
                <a16:creationId xmlns:a16="http://schemas.microsoft.com/office/drawing/2014/main" id="{2BF71030-E375-6E89-B330-5AFE34E3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425"/>
            <a:ext cx="4114800" cy="365125"/>
          </a:xfrm>
        </p:spPr>
        <p:txBody>
          <a:bodyPr/>
          <a:lstStyle/>
          <a:p>
            <a:r>
              <a:rPr lang="hu-HU" dirty="0"/>
              <a:t>Decision </a:t>
            </a:r>
            <a:r>
              <a:rPr lang="hu-HU" dirty="0" err="1"/>
              <a:t>trees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8833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04F9B967-1672-4AB5-8F30-403D71F70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21"/>
          <a:stretch/>
        </p:blipFill>
        <p:spPr>
          <a:xfrm>
            <a:off x="1662247" y="1951211"/>
            <a:ext cx="8755749" cy="3948848"/>
          </a:xfrm>
          <a:prstGeom prst="rect">
            <a:avLst/>
          </a:prstGeom>
        </p:spPr>
      </p:pic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Find most important features and solve sub-problems sequentially</a:t>
            </a:r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16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Decision Trees</a:t>
            </a:r>
            <a:endParaRPr lang="hu-HU" sz="4000" dirty="0"/>
          </a:p>
        </p:txBody>
      </p:sp>
      <p:sp>
        <p:nvSpPr>
          <p:cNvPr id="6" name="Dátum helye 3">
            <a:extLst>
              <a:ext uri="{FF2B5EF4-FFF2-40B4-BE49-F238E27FC236}">
                <a16:creationId xmlns:a16="http://schemas.microsoft.com/office/drawing/2014/main" id="{AA1640BB-7F1D-BDCB-B6C8-C9CDC36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038"/>
            <a:ext cx="1542856" cy="365125"/>
          </a:xfrm>
        </p:spPr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7" name="Élőláb helye 3">
            <a:extLst>
              <a:ext uri="{FF2B5EF4-FFF2-40B4-BE49-F238E27FC236}">
                <a16:creationId xmlns:a16="http://schemas.microsoft.com/office/drawing/2014/main" id="{42036338-5DDB-D755-A26B-8C715F86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425"/>
            <a:ext cx="4114800" cy="365125"/>
          </a:xfrm>
        </p:spPr>
        <p:txBody>
          <a:bodyPr/>
          <a:lstStyle/>
          <a:p>
            <a:r>
              <a:rPr lang="hu-HU" dirty="0"/>
              <a:t>Decision </a:t>
            </a:r>
            <a:r>
              <a:rPr lang="hu-HU" dirty="0" err="1"/>
              <a:t>trees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105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17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Trees</a:t>
            </a:r>
            <a:endParaRPr lang="hu-HU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5C52A40E-A3DB-4260-BA8E-816D2E3D6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7" y="1495492"/>
            <a:ext cx="10450283" cy="4497899"/>
          </a:xfrm>
          <a:prstGeom prst="rect">
            <a:avLst/>
          </a:prstGeom>
        </p:spPr>
      </p:pic>
      <p:sp>
        <p:nvSpPr>
          <p:cNvPr id="2" name="Dátum helye 3">
            <a:extLst>
              <a:ext uri="{FF2B5EF4-FFF2-40B4-BE49-F238E27FC236}">
                <a16:creationId xmlns:a16="http://schemas.microsoft.com/office/drawing/2014/main" id="{F1D9A924-416D-1C60-9070-CD8BF18F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038"/>
            <a:ext cx="1542856" cy="365125"/>
          </a:xfrm>
        </p:spPr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6" name="Élőláb helye 3">
            <a:extLst>
              <a:ext uri="{FF2B5EF4-FFF2-40B4-BE49-F238E27FC236}">
                <a16:creationId xmlns:a16="http://schemas.microsoft.com/office/drawing/2014/main" id="{EA90F802-4D8F-1D23-3CC6-E84C46CE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425"/>
            <a:ext cx="4114800" cy="365125"/>
          </a:xfrm>
        </p:spPr>
        <p:txBody>
          <a:bodyPr/>
          <a:lstStyle/>
          <a:p>
            <a:r>
              <a:rPr lang="hu-HU" dirty="0"/>
              <a:t>Decision </a:t>
            </a:r>
            <a:r>
              <a:rPr lang="hu-HU" dirty="0" err="1"/>
              <a:t>trees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9031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18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Trees</a:t>
            </a:r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3608395B-4CB0-4DC2-812A-53A662839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535" y="1831352"/>
            <a:ext cx="6155638" cy="3687666"/>
          </a:xfrm>
          <a:prstGeom prst="rect">
            <a:avLst/>
          </a:prstGeom>
        </p:spPr>
      </p:pic>
      <p:sp>
        <p:nvSpPr>
          <p:cNvPr id="9" name="Tartalom helye 1">
            <a:extLst>
              <a:ext uri="{FF2B5EF4-FFF2-40B4-BE49-F238E27FC236}">
                <a16:creationId xmlns:a16="http://schemas.microsoft.com/office/drawing/2014/main" id="{DA11F312-2465-475C-9723-1E17921E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4747335" cy="4351338"/>
          </a:xfrm>
        </p:spPr>
        <p:txBody>
          <a:bodyPr>
            <a:normAutofit/>
          </a:bodyPr>
          <a:lstStyle/>
          <a:p>
            <a:r>
              <a:rPr lang="en-US" sz="1800" dirty="0"/>
              <a:t>Final decision tree has short paths</a:t>
            </a:r>
          </a:p>
          <a:p>
            <a:r>
              <a:rPr lang="en-US" sz="1800" dirty="0"/>
              <a:t>Simpler than the original tree</a:t>
            </a:r>
          </a:p>
          <a:p>
            <a:r>
              <a:rPr lang="en-US" sz="1800" dirty="0"/>
              <a:t>Fitted to the training set </a:t>
            </a:r>
          </a:p>
          <a:p>
            <a:r>
              <a:rPr lang="en-US" sz="1800" b="1" dirty="0"/>
              <a:t>BUT</a:t>
            </a:r>
            <a:r>
              <a:rPr lang="en-US" sz="1800" dirty="0"/>
              <a:t> The learning algorithm looks at the examples, not at the correct function</a:t>
            </a:r>
          </a:p>
          <a:p>
            <a:endParaRPr lang="en-US" sz="1800" dirty="0"/>
          </a:p>
          <a:p>
            <a:r>
              <a:rPr lang="en-US" sz="1800" dirty="0"/>
              <a:t>Selecting most important attributes based on </a:t>
            </a:r>
            <a:r>
              <a:rPr lang="en-US" sz="1800" b="1" dirty="0"/>
              <a:t>information gain </a:t>
            </a:r>
            <a:r>
              <a:rPr lang="en-US" sz="1800" dirty="0"/>
              <a:t>defined by</a:t>
            </a:r>
            <a:r>
              <a:rPr lang="en-US" sz="1800" b="1" dirty="0"/>
              <a:t> expected reduction in entropy </a:t>
            </a:r>
            <a:r>
              <a:rPr lang="en-US" sz="1800" dirty="0"/>
              <a:t>of the output variable</a:t>
            </a:r>
            <a:endParaRPr lang="en-US" sz="1800" b="1" dirty="0"/>
          </a:p>
        </p:txBody>
      </p:sp>
      <p:sp>
        <p:nvSpPr>
          <p:cNvPr id="2" name="Dátum helye 3">
            <a:extLst>
              <a:ext uri="{FF2B5EF4-FFF2-40B4-BE49-F238E27FC236}">
                <a16:creationId xmlns:a16="http://schemas.microsoft.com/office/drawing/2014/main" id="{94BDE1F7-D64F-E446-F6BD-296461A8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038"/>
            <a:ext cx="1542856" cy="365125"/>
          </a:xfrm>
        </p:spPr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6" name="Élőláb helye 3">
            <a:extLst>
              <a:ext uri="{FF2B5EF4-FFF2-40B4-BE49-F238E27FC236}">
                <a16:creationId xmlns:a16="http://schemas.microsoft.com/office/drawing/2014/main" id="{D4BED4C3-132F-79BC-292E-1B5FF2DF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425"/>
            <a:ext cx="4114800" cy="365125"/>
          </a:xfrm>
        </p:spPr>
        <p:txBody>
          <a:bodyPr/>
          <a:lstStyle/>
          <a:p>
            <a:r>
              <a:rPr lang="hu-HU" dirty="0"/>
              <a:t>Decision </a:t>
            </a:r>
            <a:r>
              <a:rPr lang="hu-HU" dirty="0" err="1"/>
              <a:t>trees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0913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19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Trees</a:t>
            </a:r>
            <a:endParaRPr lang="hu-HU" dirty="0"/>
          </a:p>
        </p:txBody>
      </p:sp>
      <p:sp>
        <p:nvSpPr>
          <p:cNvPr id="9" name="Tartalom helye 1">
            <a:extLst>
              <a:ext uri="{FF2B5EF4-FFF2-40B4-BE49-F238E27FC236}">
                <a16:creationId xmlns:a16="http://schemas.microsoft.com/office/drawing/2014/main" id="{DA11F312-2465-475C-9723-1E17921E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9627606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Generalization</a:t>
            </a:r>
          </a:p>
          <a:p>
            <a:pPr lvl="1"/>
            <a:r>
              <a:rPr lang="en-US" sz="2000" dirty="0"/>
              <a:t>If we</a:t>
            </a:r>
            <a:r>
              <a:rPr lang="en-US" sz="2000" b="1" dirty="0"/>
              <a:t> increase </a:t>
            </a:r>
            <a:r>
              <a:rPr lang="en-US" sz="2000" dirty="0"/>
              <a:t>the</a:t>
            </a:r>
            <a:r>
              <a:rPr lang="en-US" sz="2000" b="1" dirty="0"/>
              <a:t> number of attributes</a:t>
            </a:r>
            <a:r>
              <a:rPr lang="en-US" sz="2000" dirty="0"/>
              <a:t>, overfitting is </a:t>
            </a:r>
            <a:r>
              <a:rPr lang="en-US" sz="2000" b="1" dirty="0"/>
              <a:t>more likely</a:t>
            </a:r>
          </a:p>
          <a:p>
            <a:pPr lvl="1"/>
            <a:r>
              <a:rPr lang="en-US" sz="2000" dirty="0"/>
              <a:t>If we </a:t>
            </a:r>
            <a:r>
              <a:rPr lang="en-US" sz="2000" b="1" dirty="0"/>
              <a:t>increase</a:t>
            </a:r>
            <a:r>
              <a:rPr lang="en-US" sz="2000" dirty="0"/>
              <a:t> the </a:t>
            </a:r>
            <a:r>
              <a:rPr lang="en-US" sz="2000" b="1" dirty="0"/>
              <a:t>number of training samples</a:t>
            </a:r>
            <a:r>
              <a:rPr lang="en-US" sz="2000" dirty="0"/>
              <a:t>, overfitting is </a:t>
            </a:r>
            <a:r>
              <a:rPr lang="en-US" sz="2000" b="1" dirty="0"/>
              <a:t>less likely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Pruning</a:t>
            </a:r>
            <a:r>
              <a:rPr lang="en-US" sz="2000" dirty="0"/>
              <a:t>: improving generalization for decision trees</a:t>
            </a:r>
          </a:p>
          <a:p>
            <a:pPr lvl="1"/>
            <a:r>
              <a:rPr lang="en-US" sz="2000" dirty="0"/>
              <a:t>Eliminate nodes that are not clearly relevant</a:t>
            </a:r>
          </a:p>
          <a:p>
            <a:pPr lvl="2"/>
            <a:r>
              <a:rPr lang="en-US" dirty="0"/>
              <a:t>Look at a test node that has only leaf nodes as descendants</a:t>
            </a:r>
          </a:p>
          <a:p>
            <a:pPr lvl="2"/>
            <a:r>
              <a:rPr lang="en-US" dirty="0"/>
              <a:t>If the test appears to be irrelevant - eliminate and replace it with a leaf node</a:t>
            </a:r>
          </a:p>
          <a:p>
            <a:pPr lvl="2"/>
            <a:r>
              <a:rPr lang="en-US" dirty="0"/>
              <a:t>Use significance test to measure low information gain threshold</a:t>
            </a:r>
          </a:p>
          <a:p>
            <a:endParaRPr lang="en-US" sz="2600" dirty="0"/>
          </a:p>
        </p:txBody>
      </p:sp>
      <p:sp>
        <p:nvSpPr>
          <p:cNvPr id="2" name="Dátum helye 3">
            <a:extLst>
              <a:ext uri="{FF2B5EF4-FFF2-40B4-BE49-F238E27FC236}">
                <a16:creationId xmlns:a16="http://schemas.microsoft.com/office/drawing/2014/main" id="{A2F90BCC-051D-ACE1-1A3F-C568D4F1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038"/>
            <a:ext cx="1542856" cy="365125"/>
          </a:xfrm>
        </p:spPr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6" name="Élőláb helye 3">
            <a:extLst>
              <a:ext uri="{FF2B5EF4-FFF2-40B4-BE49-F238E27FC236}">
                <a16:creationId xmlns:a16="http://schemas.microsoft.com/office/drawing/2014/main" id="{8D64C6C8-F417-FFF8-D6FF-B8D03615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425"/>
            <a:ext cx="4114800" cy="365125"/>
          </a:xfrm>
        </p:spPr>
        <p:txBody>
          <a:bodyPr/>
          <a:lstStyle/>
          <a:p>
            <a:r>
              <a:rPr lang="hu-HU" dirty="0"/>
              <a:t>Decision </a:t>
            </a:r>
            <a:r>
              <a:rPr lang="hu-HU" dirty="0" err="1"/>
              <a:t>trees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506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AE377CE-783B-4497-89EF-C58B8618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84CDB1D7-606E-4D3F-8D4D-A641EB67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Unsupervised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85082DE8-7804-4162-9F33-59B4E8CD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853" y="1508256"/>
            <a:ext cx="1122948" cy="1293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AA16C6C6-FD36-486D-AA4E-6E206AE27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09" y="2307004"/>
            <a:ext cx="1945523" cy="1455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3151EB2E-AE3B-45D3-A574-7C5C1A723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657" y="2307004"/>
            <a:ext cx="1951042" cy="1455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D9AB5384-C572-4044-9DA8-213625480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5696" y="4066153"/>
            <a:ext cx="1678083" cy="1896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82397_681467_1000x700.jpg" descr="82397_681467_1000x700.jpg">
            <a:extLst>
              <a:ext uri="{FF2B5EF4-FFF2-40B4-BE49-F238E27FC236}">
                <a16:creationId xmlns:a16="http://schemas.microsoft.com/office/drawing/2014/main" id="{C7E25794-83AD-4565-99BA-803B61DB4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970" y="4053339"/>
            <a:ext cx="1896233" cy="1896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s.jpeg" descr="images.jpeg">
            <a:extLst>
              <a:ext uri="{FF2B5EF4-FFF2-40B4-BE49-F238E27FC236}">
                <a16:creationId xmlns:a16="http://schemas.microsoft.com/office/drawing/2014/main" id="{4EDEBA97-E451-4722-942F-DBC48CF5A8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6056" y="4251362"/>
            <a:ext cx="2678906" cy="1500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greenfinch-1154124_960_720.jpg" descr="greenfinch-1154124_960_720.jpg">
            <a:extLst>
              <a:ext uri="{FF2B5EF4-FFF2-40B4-BE49-F238E27FC236}">
                <a16:creationId xmlns:a16="http://schemas.microsoft.com/office/drawing/2014/main" id="{F3C61F7D-55DF-43EE-A794-07F07B4E4A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5241" y="2307004"/>
            <a:ext cx="1762721" cy="1500188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Élőláb helye 3">
            <a:extLst>
              <a:ext uri="{FF2B5EF4-FFF2-40B4-BE49-F238E27FC236}">
                <a16:creationId xmlns:a16="http://schemas.microsoft.com/office/drawing/2014/main" id="{7353343B-018C-47E6-A929-C8EC887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  <p:sp>
        <p:nvSpPr>
          <p:cNvPr id="2" name="Dátum helye 3">
            <a:extLst>
              <a:ext uri="{FF2B5EF4-FFF2-40B4-BE49-F238E27FC236}">
                <a16:creationId xmlns:a16="http://schemas.microsoft.com/office/drawing/2014/main" id="{B0289DAD-A6C0-FB3D-7B4F-4C6743CF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9235"/>
            <a:ext cx="1542856" cy="365125"/>
          </a:xfrm>
        </p:spPr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8368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20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Trees</a:t>
            </a:r>
            <a:endParaRPr lang="hu-HU" dirty="0"/>
          </a:p>
        </p:txBody>
      </p:sp>
      <p:sp>
        <p:nvSpPr>
          <p:cNvPr id="9" name="Tartalom helye 1">
            <a:extLst>
              <a:ext uri="{FF2B5EF4-FFF2-40B4-BE49-F238E27FC236}">
                <a16:creationId xmlns:a16="http://schemas.microsoft.com/office/drawing/2014/main" id="{DA11F312-2465-475C-9723-1E17921E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9410700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Pros</a:t>
            </a:r>
          </a:p>
          <a:p>
            <a:pPr lvl="1"/>
            <a:r>
              <a:rPr lang="en-US" sz="2000" dirty="0"/>
              <a:t>Ease of understanding</a:t>
            </a:r>
          </a:p>
          <a:p>
            <a:pPr lvl="1"/>
            <a:r>
              <a:rPr lang="en-US" sz="2000" dirty="0"/>
              <a:t>Scalability to large data sets</a:t>
            </a:r>
          </a:p>
          <a:p>
            <a:pPr lvl="1"/>
            <a:r>
              <a:rPr lang="en-US" sz="2000" dirty="0"/>
              <a:t>Versatility in handling discrete and continuous inputs</a:t>
            </a:r>
          </a:p>
          <a:p>
            <a:pPr lvl="1"/>
            <a:r>
              <a:rPr lang="en-US" sz="2000" dirty="0"/>
              <a:t>Performing classification and regression</a:t>
            </a:r>
          </a:p>
          <a:p>
            <a:endParaRPr lang="en-US" sz="2000" dirty="0"/>
          </a:p>
          <a:p>
            <a:r>
              <a:rPr lang="en-US" sz="2000" b="1" dirty="0"/>
              <a:t>Cons</a:t>
            </a:r>
          </a:p>
          <a:p>
            <a:pPr lvl="1"/>
            <a:r>
              <a:rPr lang="en-US" sz="2000" dirty="0"/>
              <a:t>Suboptimal accuracy (largely due to the greedy search)</a:t>
            </a:r>
          </a:p>
          <a:p>
            <a:pPr lvl="1"/>
            <a:r>
              <a:rPr lang="en-US" sz="2000" dirty="0"/>
              <a:t>If trees are very deep, then getting a prediction for a new example can be expensive </a:t>
            </a:r>
          </a:p>
          <a:p>
            <a:pPr lvl="1"/>
            <a:r>
              <a:rPr lang="en-US" sz="2000" dirty="0"/>
              <a:t>Decision trees are unstable – adding just one new example can change the entire tree</a:t>
            </a:r>
          </a:p>
          <a:p>
            <a:endParaRPr lang="en-US" sz="2600" dirty="0"/>
          </a:p>
        </p:txBody>
      </p:sp>
      <p:sp>
        <p:nvSpPr>
          <p:cNvPr id="2" name="Dátum helye 3">
            <a:extLst>
              <a:ext uri="{FF2B5EF4-FFF2-40B4-BE49-F238E27FC236}">
                <a16:creationId xmlns:a16="http://schemas.microsoft.com/office/drawing/2014/main" id="{9FF0E87E-A362-E9BB-9B28-36849B83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425"/>
            <a:ext cx="1542856" cy="365125"/>
          </a:xfrm>
        </p:spPr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6" name="Élőláb helye 3">
            <a:extLst>
              <a:ext uri="{FF2B5EF4-FFF2-40B4-BE49-F238E27FC236}">
                <a16:creationId xmlns:a16="http://schemas.microsoft.com/office/drawing/2014/main" id="{009AAC5C-D99D-F0C8-7A17-D29BCF52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425"/>
            <a:ext cx="4114800" cy="365125"/>
          </a:xfrm>
        </p:spPr>
        <p:txBody>
          <a:bodyPr/>
          <a:lstStyle/>
          <a:p>
            <a:r>
              <a:rPr lang="hu-HU" dirty="0"/>
              <a:t>Decision </a:t>
            </a:r>
            <a:r>
              <a:rPr lang="hu-HU" dirty="0" err="1"/>
              <a:t>trees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1880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Univariate Linear Regression</a:t>
            </a:r>
            <a:r>
              <a:rPr lang="en-US" sz="1800" dirty="0"/>
              <a:t> = “fitting a straight line”</a:t>
            </a:r>
            <a:br>
              <a:rPr lang="en-US" sz="1800" dirty="0"/>
            </a:br>
            <a:r>
              <a:rPr lang="en-US" sz="1800" dirty="0"/>
              <a:t>		</a:t>
            </a:r>
            <a:br>
              <a:rPr lang="en-US" sz="1800" dirty="0"/>
            </a:br>
            <a:r>
              <a:rPr lang="en-US" sz="1600" i="1" dirty="0"/>
              <a:t>		fit model on</a:t>
            </a:r>
            <a:r>
              <a:rPr lang="en-US" sz="1600" b="1" i="1" dirty="0"/>
              <a:t> (x, y) training examples </a:t>
            </a:r>
            <a:r>
              <a:rPr lang="en-US" sz="1600" i="1" dirty="0"/>
              <a:t>so that </a:t>
            </a:r>
            <a:r>
              <a:rPr lang="en-US" sz="1600" b="1" i="1" dirty="0"/>
              <a:t>y = w</a:t>
            </a:r>
            <a:r>
              <a:rPr lang="en-US" sz="1600" b="1" i="1" baseline="-25000" dirty="0"/>
              <a:t>1</a:t>
            </a:r>
            <a:r>
              <a:rPr lang="en-US" sz="1600" b="1" i="1" dirty="0"/>
              <a:t>x + w</a:t>
            </a:r>
            <a:r>
              <a:rPr lang="en-US" sz="1600" b="1" i="1" baseline="-25000" dirty="0"/>
              <a:t>0</a:t>
            </a:r>
            <a:br>
              <a:rPr lang="en-US" sz="1600" i="1" dirty="0"/>
            </a:br>
            <a:r>
              <a:rPr lang="en-US" sz="1600" i="1" dirty="0"/>
              <a:t>		where </a:t>
            </a:r>
            <a:r>
              <a:rPr lang="en-US" sz="1600" b="1" i="1" dirty="0"/>
              <a:t>w</a:t>
            </a:r>
            <a:r>
              <a:rPr lang="en-US" sz="1600" b="1" i="1" baseline="-25000" dirty="0"/>
              <a:t>0</a:t>
            </a:r>
            <a:r>
              <a:rPr lang="en-US" sz="1600" b="1" i="1" dirty="0"/>
              <a:t> </a:t>
            </a:r>
            <a:r>
              <a:rPr lang="en-US" sz="1600" i="1" dirty="0"/>
              <a:t>and </a:t>
            </a:r>
            <a:r>
              <a:rPr lang="en-US" sz="1600" b="1" i="1" dirty="0"/>
              <a:t>w</a:t>
            </a:r>
            <a:r>
              <a:rPr lang="en-US" sz="1600" b="1" i="1" baseline="-25000" dirty="0"/>
              <a:t>1</a:t>
            </a:r>
            <a:r>
              <a:rPr lang="en-US" sz="1600" b="1" i="1" dirty="0"/>
              <a:t> </a:t>
            </a:r>
            <a:r>
              <a:rPr lang="en-US" sz="1600" i="1" dirty="0"/>
              <a:t>are </a:t>
            </a:r>
            <a:r>
              <a:rPr lang="en-US" sz="1600" b="1" i="1" dirty="0"/>
              <a:t>learned weights</a:t>
            </a:r>
            <a:endParaRPr lang="en-US" sz="1800" b="1" i="1" dirty="0"/>
          </a:p>
          <a:p>
            <a:endParaRPr lang="en-US" sz="1800" dirty="0"/>
          </a:p>
          <a:p>
            <a:r>
              <a:rPr lang="en-US" sz="1800" dirty="0"/>
              <a:t>The learned linear function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endParaRPr lang="en-US" sz="1400" dirty="0"/>
          </a:p>
          <a:p>
            <a:r>
              <a:rPr lang="en-US" sz="1800" dirty="0"/>
              <a:t>The task of finding this linear function based on training data is called</a:t>
            </a:r>
            <a:r>
              <a:rPr lang="en-US" sz="1800" b="1" dirty="0"/>
              <a:t> linear regression</a:t>
            </a:r>
          </a:p>
          <a:p>
            <a:pPr lvl="1"/>
            <a:r>
              <a:rPr lang="en-US" sz="1600" dirty="0"/>
              <a:t>Find values of w</a:t>
            </a:r>
            <a:r>
              <a:rPr lang="en-US" sz="1600" baseline="-25000" dirty="0"/>
              <a:t>0</a:t>
            </a:r>
            <a:r>
              <a:rPr lang="en-US" sz="1600" dirty="0"/>
              <a:t>, w</a:t>
            </a:r>
            <a:r>
              <a:rPr lang="en-US" sz="1600" baseline="-25000" dirty="0"/>
              <a:t>1</a:t>
            </a:r>
            <a:r>
              <a:rPr lang="en-US" sz="1600" dirty="0"/>
              <a:t> that minimizes the empirical loss (e.g. L2 loss)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21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Linear Regression and Classification</a:t>
            </a:r>
            <a:endParaRPr lang="hu-HU" sz="40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26457F4-6CD7-47F3-AA2B-C253BE20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691" y="3358491"/>
            <a:ext cx="1753309" cy="34303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FF9334F2-E990-46AE-BFF2-E1F8D60DE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868" y="4641372"/>
            <a:ext cx="7518264" cy="790895"/>
          </a:xfrm>
          <a:prstGeom prst="rect">
            <a:avLst/>
          </a:prstGeom>
        </p:spPr>
      </p:pic>
      <p:sp>
        <p:nvSpPr>
          <p:cNvPr id="6" name="Dátum helye 3">
            <a:extLst>
              <a:ext uri="{FF2B5EF4-FFF2-40B4-BE49-F238E27FC236}">
                <a16:creationId xmlns:a16="http://schemas.microsoft.com/office/drawing/2014/main" id="{B68A33DB-1C66-731D-96D0-7BA41164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425"/>
            <a:ext cx="1542856" cy="365125"/>
          </a:xfrm>
        </p:spPr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9" name="Élőláb helye 3">
            <a:extLst>
              <a:ext uri="{FF2B5EF4-FFF2-40B4-BE49-F238E27FC236}">
                <a16:creationId xmlns:a16="http://schemas.microsoft.com/office/drawing/2014/main" id="{842EF861-CCED-42BF-4EE2-68560740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425"/>
            <a:ext cx="4114800" cy="365125"/>
          </a:xfrm>
        </p:spPr>
        <p:txBody>
          <a:bodyPr/>
          <a:lstStyle/>
          <a:p>
            <a:r>
              <a:rPr lang="hu-HU" dirty="0" err="1"/>
              <a:t>Regression</a:t>
            </a:r>
            <a:r>
              <a:rPr lang="hu-HU" dirty="0"/>
              <a:t> and </a:t>
            </a:r>
            <a:r>
              <a:rPr lang="hu-HU" dirty="0" err="1"/>
              <a:t>classification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305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 can find the function that minimizes the loss using partial derivatives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22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Linear Regression and Classification</a:t>
            </a:r>
            <a:endParaRPr lang="hu-HU" sz="40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1BFC07F-95B9-49AA-82E8-F566E1BAE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00" y="1881970"/>
            <a:ext cx="6717840" cy="838539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FDE84811-D8D4-48E5-8F1A-FACDCE261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587" y="2967902"/>
            <a:ext cx="8337745" cy="3039704"/>
          </a:xfrm>
          <a:prstGeom prst="rect">
            <a:avLst/>
          </a:prstGeom>
        </p:spPr>
      </p:pic>
      <p:sp>
        <p:nvSpPr>
          <p:cNvPr id="6" name="Dátum helye 3">
            <a:extLst>
              <a:ext uri="{FF2B5EF4-FFF2-40B4-BE49-F238E27FC236}">
                <a16:creationId xmlns:a16="http://schemas.microsoft.com/office/drawing/2014/main" id="{0D0CCB3C-FF6C-2BB5-0AAB-AD1122D7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425"/>
            <a:ext cx="1542856" cy="365125"/>
          </a:xfrm>
        </p:spPr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7" name="Élőláb helye 3">
            <a:extLst>
              <a:ext uri="{FF2B5EF4-FFF2-40B4-BE49-F238E27FC236}">
                <a16:creationId xmlns:a16="http://schemas.microsoft.com/office/drawing/2014/main" id="{C5974FB9-C57B-28FF-BF3B-2ABBD0F1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425"/>
            <a:ext cx="4114800" cy="365125"/>
          </a:xfrm>
        </p:spPr>
        <p:txBody>
          <a:bodyPr/>
          <a:lstStyle/>
          <a:p>
            <a:r>
              <a:rPr lang="hu-HU" dirty="0" err="1"/>
              <a:t>Regression</a:t>
            </a:r>
            <a:r>
              <a:rPr lang="hu-HU" dirty="0"/>
              <a:t> and </a:t>
            </a:r>
            <a:r>
              <a:rPr lang="hu-HU" dirty="0" err="1"/>
              <a:t>classification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9057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515600" cy="1022327"/>
          </a:xfrm>
        </p:spPr>
        <p:txBody>
          <a:bodyPr>
            <a:normAutofit/>
          </a:bodyPr>
          <a:lstStyle/>
          <a:p>
            <a:r>
              <a:rPr lang="en-US" sz="1800" dirty="0"/>
              <a:t>For more complex cases we need to introduce </a:t>
            </a:r>
            <a:r>
              <a:rPr lang="en-US" sz="1800" b="1" dirty="0"/>
              <a:t>gradient descent</a:t>
            </a:r>
          </a:p>
          <a:p>
            <a:pPr lvl="1"/>
            <a:r>
              <a:rPr lang="en-US" sz="1600" dirty="0"/>
              <a:t>Algorithm for finding a point in the </a:t>
            </a:r>
            <a:r>
              <a:rPr lang="en-US" sz="1600" b="1" dirty="0"/>
              <a:t>weight space</a:t>
            </a:r>
            <a:r>
              <a:rPr lang="en-US" sz="1600" dirty="0"/>
              <a:t> that </a:t>
            </a:r>
            <a:r>
              <a:rPr lang="en-US" sz="1600" b="1" dirty="0"/>
              <a:t>minimizes the loss</a:t>
            </a:r>
          </a:p>
          <a:p>
            <a:pPr lvl="1"/>
            <a:r>
              <a:rPr lang="hu-HU" sz="1600" dirty="0"/>
              <a:t>S</a:t>
            </a:r>
            <a:r>
              <a:rPr lang="en-US" sz="1600" dirty="0" err="1"/>
              <a:t>imilar</a:t>
            </a:r>
            <a:r>
              <a:rPr lang="en-US" sz="1600" dirty="0"/>
              <a:t> to the hill climbing but here we are minimizing the loss, not maximizing the gain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23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Linear Regression and Classification</a:t>
            </a:r>
            <a:endParaRPr lang="hu-HU" sz="40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1AEF6FA-EB6C-4924-9189-94A3160F7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40" y="3105696"/>
            <a:ext cx="4307041" cy="1505559"/>
          </a:xfrm>
          <a:prstGeom prst="rect">
            <a:avLst/>
          </a:prstGeom>
        </p:spPr>
      </p:pic>
      <p:sp>
        <p:nvSpPr>
          <p:cNvPr id="11" name="Tartalom helye 1">
            <a:extLst>
              <a:ext uri="{FF2B5EF4-FFF2-40B4-BE49-F238E27FC236}">
                <a16:creationId xmlns:a16="http://schemas.microsoft.com/office/drawing/2014/main" id="{9E08CA66-8A46-4FA9-B493-5B258A51F11C}"/>
              </a:ext>
            </a:extLst>
          </p:cNvPr>
          <p:cNvSpPr txBox="1">
            <a:spLocks/>
          </p:cNvSpPr>
          <p:nvPr/>
        </p:nvSpPr>
        <p:spPr>
          <a:xfrm>
            <a:off x="838200" y="2588402"/>
            <a:ext cx="6225540" cy="3225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Gradient Descent</a:t>
            </a:r>
          </a:p>
          <a:p>
            <a:pPr lvl="1"/>
            <a:r>
              <a:rPr lang="en-US" sz="1600" dirty="0"/>
              <a:t>Select random starting point in weight space</a:t>
            </a:r>
          </a:p>
          <a:p>
            <a:pPr lvl="1"/>
            <a:r>
              <a:rPr lang="en-US" sz="1600" dirty="0"/>
              <a:t>Compute an estimate of the gradient</a:t>
            </a:r>
          </a:p>
          <a:p>
            <a:pPr lvl="1"/>
            <a:r>
              <a:rPr lang="en-US" sz="1600" dirty="0"/>
              <a:t>Move a small amount in the steepest downhill direction</a:t>
            </a:r>
          </a:p>
          <a:p>
            <a:pPr lvl="1"/>
            <a:r>
              <a:rPr lang="en-US" sz="1600" dirty="0" err="1"/>
              <a:t>Repea</a:t>
            </a:r>
            <a:r>
              <a:rPr lang="hu-HU" sz="1600" dirty="0"/>
              <a:t>t</a:t>
            </a:r>
            <a:r>
              <a:rPr lang="en-US" sz="1600" dirty="0"/>
              <a:t> until we converge on a point with minimum loss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Parameters</a:t>
            </a:r>
          </a:p>
          <a:p>
            <a:pPr lvl="2"/>
            <a:r>
              <a:rPr lang="en-US" sz="1400" dirty="0"/>
              <a:t>Learning rate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400" dirty="0"/>
              <a:t>) – determines the step size for the descent</a:t>
            </a:r>
          </a:p>
          <a:p>
            <a:pPr marL="914400" lvl="2" indent="0">
              <a:buNone/>
            </a:pPr>
            <a:endParaRPr lang="en-US" sz="1200" dirty="0"/>
          </a:p>
        </p:txBody>
      </p:sp>
      <p:sp>
        <p:nvSpPr>
          <p:cNvPr id="6" name="Dátum helye 3">
            <a:extLst>
              <a:ext uri="{FF2B5EF4-FFF2-40B4-BE49-F238E27FC236}">
                <a16:creationId xmlns:a16="http://schemas.microsoft.com/office/drawing/2014/main" id="{7E6F76C6-583F-AE33-DA29-F459E3B0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425"/>
            <a:ext cx="1542856" cy="365125"/>
          </a:xfrm>
        </p:spPr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9" name="Élőláb helye 3">
            <a:extLst>
              <a:ext uri="{FF2B5EF4-FFF2-40B4-BE49-F238E27FC236}">
                <a16:creationId xmlns:a16="http://schemas.microsoft.com/office/drawing/2014/main" id="{9E7018B2-7486-3A56-9084-47618215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425"/>
            <a:ext cx="4114800" cy="365125"/>
          </a:xfrm>
        </p:spPr>
        <p:txBody>
          <a:bodyPr/>
          <a:lstStyle/>
          <a:p>
            <a:r>
              <a:rPr lang="hu-HU" dirty="0" err="1"/>
              <a:t>Regression</a:t>
            </a:r>
            <a:r>
              <a:rPr lang="hu-HU" dirty="0"/>
              <a:t> and </a:t>
            </a:r>
            <a:r>
              <a:rPr lang="hu-HU" dirty="0" err="1"/>
              <a:t>classification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7649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515600" cy="4227239"/>
          </a:xfrm>
        </p:spPr>
        <p:txBody>
          <a:bodyPr>
            <a:normAutofit/>
          </a:bodyPr>
          <a:lstStyle/>
          <a:p>
            <a:r>
              <a:rPr lang="en-US" sz="1800" dirty="0"/>
              <a:t>For the univariate case the loss was quadratic - the partial derivative is linear</a:t>
            </a:r>
          </a:p>
          <a:p>
            <a:r>
              <a:rPr lang="en-US" sz="1800" dirty="0"/>
              <a:t>We apply the chain rule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Create the update function with the selected learning rate</a:t>
            </a:r>
          </a:p>
          <a:p>
            <a:endParaRPr lang="en-US" sz="18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24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4000" dirty="0"/>
              <a:t>Linear Regression and Classification</a:t>
            </a:r>
            <a:endParaRPr lang="hu-HU" sz="40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25E7E0E-D082-4774-89BE-9338170D4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47" b="4847"/>
          <a:stretch/>
        </p:blipFill>
        <p:spPr>
          <a:xfrm>
            <a:off x="4056270" y="1930767"/>
            <a:ext cx="6832187" cy="1213339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086B5BC5-F962-4F29-B12C-A19EA4C2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742" y="3173223"/>
            <a:ext cx="6841715" cy="66702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781C7844-293B-41B6-BE99-44642B75C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691" y="4674059"/>
            <a:ext cx="5488618" cy="343039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07D714DD-0C76-4035-B84B-8926BEE65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1426" y="5195231"/>
            <a:ext cx="6489148" cy="609846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7602C868-73D9-4554-AA06-438B6C65F3E5}"/>
              </a:ext>
            </a:extLst>
          </p:cNvPr>
          <p:cNvSpPr txBox="1"/>
          <p:nvPr/>
        </p:nvSpPr>
        <p:spPr>
          <a:xfrm>
            <a:off x="10248900" y="4653352"/>
            <a:ext cx="194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example</a:t>
            </a:r>
          </a:p>
          <a:p>
            <a:endParaRPr lang="en-US" dirty="0"/>
          </a:p>
          <a:p>
            <a:r>
              <a:rPr lang="en-US" dirty="0"/>
              <a:t>Batch </a:t>
            </a:r>
          </a:p>
          <a:p>
            <a:endParaRPr lang="hu-HU" dirty="0"/>
          </a:p>
        </p:txBody>
      </p:sp>
      <p:sp>
        <p:nvSpPr>
          <p:cNvPr id="6" name="Dátum helye 3">
            <a:extLst>
              <a:ext uri="{FF2B5EF4-FFF2-40B4-BE49-F238E27FC236}">
                <a16:creationId xmlns:a16="http://schemas.microsoft.com/office/drawing/2014/main" id="{B1066208-3A3E-C7D6-E024-75A64772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7425"/>
            <a:ext cx="1542856" cy="365125"/>
          </a:xfrm>
        </p:spPr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7" name="Élőláb helye 3">
            <a:extLst>
              <a:ext uri="{FF2B5EF4-FFF2-40B4-BE49-F238E27FC236}">
                <a16:creationId xmlns:a16="http://schemas.microsoft.com/office/drawing/2014/main" id="{80C5CBFA-51CC-548B-770C-DF1B4AFA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425"/>
            <a:ext cx="4114800" cy="365125"/>
          </a:xfrm>
        </p:spPr>
        <p:txBody>
          <a:bodyPr/>
          <a:lstStyle/>
          <a:p>
            <a:r>
              <a:rPr lang="hu-HU" dirty="0" err="1"/>
              <a:t>Regression</a:t>
            </a:r>
            <a:r>
              <a:rPr lang="hu-HU" dirty="0"/>
              <a:t> and </a:t>
            </a:r>
            <a:r>
              <a:rPr lang="hu-HU" dirty="0" err="1"/>
              <a:t>classification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252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AE377CE-783B-4497-89EF-C58B8618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84CDB1D7-606E-4D3F-8D4D-A641EB67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AA16C6C6-FD36-486D-AA4E-6E206AE2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209" y="2307004"/>
            <a:ext cx="1945523" cy="1455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3151EB2E-AE3B-45D3-A574-7C5C1A723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657" y="2307004"/>
            <a:ext cx="1951042" cy="1455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D9AB5384-C572-4044-9DA8-213625480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696" y="4066153"/>
            <a:ext cx="1678083" cy="1896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82397_681467_1000x700.jpg" descr="82397_681467_1000x700.jpg">
            <a:extLst>
              <a:ext uri="{FF2B5EF4-FFF2-40B4-BE49-F238E27FC236}">
                <a16:creationId xmlns:a16="http://schemas.microsoft.com/office/drawing/2014/main" id="{C7E25794-83AD-4565-99BA-803B61DB4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7970" y="4053339"/>
            <a:ext cx="1896233" cy="18962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s.jpeg" descr="images.jpeg">
            <a:extLst>
              <a:ext uri="{FF2B5EF4-FFF2-40B4-BE49-F238E27FC236}">
                <a16:creationId xmlns:a16="http://schemas.microsoft.com/office/drawing/2014/main" id="{4EDEBA97-E451-4722-942F-DBC48CF5A8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056" y="4251362"/>
            <a:ext cx="2678906" cy="1500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greenfinch-1154124_960_720.jpg" descr="greenfinch-1154124_960_720.jpg">
            <a:extLst>
              <a:ext uri="{FF2B5EF4-FFF2-40B4-BE49-F238E27FC236}">
                <a16:creationId xmlns:a16="http://schemas.microsoft.com/office/drawing/2014/main" id="{F3C61F7D-55DF-43EE-A794-07F07B4E4A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5241" y="2307004"/>
            <a:ext cx="1762721" cy="150018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kutya">
            <a:extLst>
              <a:ext uri="{FF2B5EF4-FFF2-40B4-BE49-F238E27FC236}">
                <a16:creationId xmlns:a16="http://schemas.microsoft.com/office/drawing/2014/main" id="{E80B628A-47EE-4707-903B-57DF7F2E184E}"/>
              </a:ext>
            </a:extLst>
          </p:cNvPr>
          <p:cNvSpPr txBox="1"/>
          <p:nvPr/>
        </p:nvSpPr>
        <p:spPr>
          <a:xfrm>
            <a:off x="2313276" y="1855706"/>
            <a:ext cx="548228" cy="440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400" b="1"/>
            </a:lvl1pPr>
          </a:lstStyle>
          <a:p>
            <a:r>
              <a:rPr lang="hu-HU" sz="2391" dirty="0" err="1"/>
              <a:t>dog</a:t>
            </a:r>
            <a:endParaRPr sz="2391" dirty="0"/>
          </a:p>
        </p:txBody>
      </p:sp>
      <p:sp>
        <p:nvSpPr>
          <p:cNvPr id="17" name="macska">
            <a:extLst>
              <a:ext uri="{FF2B5EF4-FFF2-40B4-BE49-F238E27FC236}">
                <a16:creationId xmlns:a16="http://schemas.microsoft.com/office/drawing/2014/main" id="{EB4314DE-2C94-477D-8687-D892EA7A92F1}"/>
              </a:ext>
            </a:extLst>
          </p:cNvPr>
          <p:cNvSpPr txBox="1"/>
          <p:nvPr/>
        </p:nvSpPr>
        <p:spPr>
          <a:xfrm>
            <a:off x="5127354" y="1855706"/>
            <a:ext cx="452240" cy="440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400" b="1"/>
            </a:lvl1pPr>
          </a:lstStyle>
          <a:p>
            <a:r>
              <a:rPr sz="2391" dirty="0"/>
              <a:t>ca</a:t>
            </a:r>
            <a:r>
              <a:rPr lang="hu-HU" sz="2391" dirty="0"/>
              <a:t>t</a:t>
            </a:r>
            <a:endParaRPr sz="2391" dirty="0"/>
          </a:p>
        </p:txBody>
      </p:sp>
      <p:sp>
        <p:nvSpPr>
          <p:cNvPr id="18" name="madár">
            <a:extLst>
              <a:ext uri="{FF2B5EF4-FFF2-40B4-BE49-F238E27FC236}">
                <a16:creationId xmlns:a16="http://schemas.microsoft.com/office/drawing/2014/main" id="{769BB8A5-D85C-40BB-8B6E-377577170B3D}"/>
              </a:ext>
            </a:extLst>
          </p:cNvPr>
          <p:cNvSpPr txBox="1"/>
          <p:nvPr/>
        </p:nvSpPr>
        <p:spPr>
          <a:xfrm>
            <a:off x="7537442" y="1855706"/>
            <a:ext cx="582981" cy="440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400" b="1"/>
            </a:lvl1pPr>
          </a:lstStyle>
          <a:p>
            <a:r>
              <a:rPr lang="hu-HU" sz="2391" dirty="0" err="1"/>
              <a:t>bird</a:t>
            </a:r>
            <a:endParaRPr sz="2391" dirty="0"/>
          </a:p>
        </p:txBody>
      </p:sp>
      <p:sp>
        <p:nvSpPr>
          <p:cNvPr id="19" name="címke">
            <a:extLst>
              <a:ext uri="{FF2B5EF4-FFF2-40B4-BE49-F238E27FC236}">
                <a16:creationId xmlns:a16="http://schemas.microsoft.com/office/drawing/2014/main" id="{49174FED-A0BD-4F13-9A5B-A7C1DAAC5870}"/>
              </a:ext>
            </a:extLst>
          </p:cNvPr>
          <p:cNvSpPr txBox="1"/>
          <p:nvPr/>
        </p:nvSpPr>
        <p:spPr>
          <a:xfrm>
            <a:off x="9314241" y="1363633"/>
            <a:ext cx="692498" cy="440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400" b="1"/>
            </a:lvl1pPr>
          </a:lstStyle>
          <a:p>
            <a:r>
              <a:rPr lang="hu-HU" sz="2391" dirty="0" err="1"/>
              <a:t>label</a:t>
            </a:r>
            <a:endParaRPr sz="2391" dirty="0"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5C9166C4-58D7-4CF0-B8C5-7DF851513626}"/>
              </a:ext>
            </a:extLst>
          </p:cNvPr>
          <p:cNvSpPr/>
          <p:nvPr/>
        </p:nvSpPr>
        <p:spPr>
          <a:xfrm flipH="1">
            <a:off x="3003434" y="1577159"/>
            <a:ext cx="6170136" cy="400157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 sz="2250"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77C79329-3DC8-428D-8C49-0574628CE302}"/>
              </a:ext>
            </a:extLst>
          </p:cNvPr>
          <p:cNvSpPr/>
          <p:nvPr/>
        </p:nvSpPr>
        <p:spPr>
          <a:xfrm flipH="1">
            <a:off x="5753573" y="1626362"/>
            <a:ext cx="3438373" cy="354655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 sz="2250"/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6260319A-EB17-4F4D-B584-EDB0A4368CB8}"/>
              </a:ext>
            </a:extLst>
          </p:cNvPr>
          <p:cNvSpPr/>
          <p:nvPr/>
        </p:nvSpPr>
        <p:spPr>
          <a:xfrm flipH="1">
            <a:off x="8169796" y="1669339"/>
            <a:ext cx="1107693" cy="222117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 sz="2250"/>
          </a:p>
        </p:txBody>
      </p:sp>
      <p:sp>
        <p:nvSpPr>
          <p:cNvPr id="2" name="Dátum helye 3">
            <a:extLst>
              <a:ext uri="{FF2B5EF4-FFF2-40B4-BE49-F238E27FC236}">
                <a16:creationId xmlns:a16="http://schemas.microsoft.com/office/drawing/2014/main" id="{013EBC2A-A04C-78CA-0482-0AF0884B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9235"/>
            <a:ext cx="1542856" cy="365125"/>
          </a:xfrm>
        </p:spPr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3" name="Élőláb helye 3">
            <a:extLst>
              <a:ext uri="{FF2B5EF4-FFF2-40B4-BE49-F238E27FC236}">
                <a16:creationId xmlns:a16="http://schemas.microsoft.com/office/drawing/2014/main" id="{8954DC51-B47F-98BC-99A2-20E33AF3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511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B3CACD06-2A84-4D08-BBB5-5B81D9572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3467986" cy="4351338"/>
          </a:xfrm>
        </p:spPr>
        <p:txBody>
          <a:bodyPr>
            <a:normAutofit/>
          </a:bodyPr>
          <a:lstStyle/>
          <a:p>
            <a:r>
              <a:rPr lang="hu-HU" dirty="0" err="1"/>
              <a:t>Traditional</a:t>
            </a:r>
            <a:r>
              <a:rPr lang="hu-HU" dirty="0"/>
              <a:t> computer </a:t>
            </a:r>
            <a:r>
              <a:rPr lang="hu-HU" dirty="0" err="1"/>
              <a:t>programming</a:t>
            </a:r>
            <a:r>
              <a:rPr lang="hu-HU" dirty="0"/>
              <a:t>:</a:t>
            </a:r>
          </a:p>
          <a:p>
            <a:endParaRPr lang="hu-HU" dirty="0"/>
          </a:p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: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 err="1"/>
              <a:t>Unsupervised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:</a:t>
            </a:r>
          </a:p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AE377CE-783B-4497-89EF-C58B8618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4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84CDB1D7-606E-4D3F-8D4D-A641EB67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Learning</a:t>
            </a:r>
            <a:r>
              <a:rPr lang="hu-HU" dirty="0"/>
              <a:t> - </a:t>
            </a:r>
            <a:r>
              <a:rPr lang="hu-HU" dirty="0" err="1"/>
              <a:t>Programming</a:t>
            </a:r>
            <a:endParaRPr lang="hu-HU" dirty="0"/>
          </a:p>
        </p:txBody>
      </p:sp>
      <p:grpSp>
        <p:nvGrpSpPr>
          <p:cNvPr id="11" name="Group">
            <a:extLst>
              <a:ext uri="{FF2B5EF4-FFF2-40B4-BE49-F238E27FC236}">
                <a16:creationId xmlns:a16="http://schemas.microsoft.com/office/drawing/2014/main" id="{792E92C7-0D98-4F86-8ECE-F6B8AD682789}"/>
              </a:ext>
            </a:extLst>
          </p:cNvPr>
          <p:cNvGrpSpPr/>
          <p:nvPr/>
        </p:nvGrpSpPr>
        <p:grpSpPr>
          <a:xfrm>
            <a:off x="3870257" y="1716682"/>
            <a:ext cx="5556694" cy="948041"/>
            <a:chOff x="-248363" y="-30639"/>
            <a:chExt cx="8183732" cy="1505096"/>
          </a:xfrm>
        </p:grpSpPr>
        <p:sp>
          <p:nvSpPr>
            <p:cNvPr id="12" name="Computer">
              <a:extLst>
                <a:ext uri="{FF2B5EF4-FFF2-40B4-BE49-F238E27FC236}">
                  <a16:creationId xmlns:a16="http://schemas.microsoft.com/office/drawing/2014/main" id="{EC1F5DF1-6000-4D29-B930-54E78D8F9797}"/>
                </a:ext>
              </a:extLst>
            </p:cNvPr>
            <p:cNvSpPr/>
            <p:nvPr/>
          </p:nvSpPr>
          <p:spPr>
            <a:xfrm>
              <a:off x="2555082" y="0"/>
              <a:ext cx="2788573" cy="1474457"/>
            </a:xfrm>
            <a:prstGeom prst="roundRect">
              <a:avLst>
                <a:gd name="adj" fmla="val 15000"/>
              </a:avLst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200" b="1">
                  <a:solidFill>
                    <a:srgbClr val="000000"/>
                  </a:solidFill>
                </a:defRPr>
              </a:lvl1pPr>
            </a:lstStyle>
            <a:p>
              <a:pPr algn="ctr"/>
              <a:r>
                <a:rPr sz="2250" dirty="0"/>
                <a:t>Computer</a:t>
              </a:r>
            </a:p>
          </p:txBody>
        </p:sp>
        <p:sp>
          <p:nvSpPr>
            <p:cNvPr id="13" name="Line">
              <a:extLst>
                <a:ext uri="{FF2B5EF4-FFF2-40B4-BE49-F238E27FC236}">
                  <a16:creationId xmlns:a16="http://schemas.microsoft.com/office/drawing/2014/main" id="{7EC8EA47-DF81-4690-995E-090421585F48}"/>
                </a:ext>
              </a:extLst>
            </p:cNvPr>
            <p:cNvSpPr/>
            <p:nvPr/>
          </p:nvSpPr>
          <p:spPr>
            <a:xfrm>
              <a:off x="1299991" y="321733"/>
              <a:ext cx="1221224" cy="1"/>
            </a:xfrm>
            <a:prstGeom prst="line">
              <a:avLst/>
            </a:prstGeom>
            <a:noFill/>
            <a:ln w="508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4" name="Line">
              <a:extLst>
                <a:ext uri="{FF2B5EF4-FFF2-40B4-BE49-F238E27FC236}">
                  <a16:creationId xmlns:a16="http://schemas.microsoft.com/office/drawing/2014/main" id="{4771FE2C-6E13-4D8D-A540-83CC1A6171E2}"/>
                </a:ext>
              </a:extLst>
            </p:cNvPr>
            <p:cNvSpPr/>
            <p:nvPr/>
          </p:nvSpPr>
          <p:spPr>
            <a:xfrm>
              <a:off x="1299991" y="1083733"/>
              <a:ext cx="1221224" cy="1"/>
            </a:xfrm>
            <a:prstGeom prst="line">
              <a:avLst/>
            </a:prstGeom>
            <a:noFill/>
            <a:ln w="508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5" name="Line">
              <a:extLst>
                <a:ext uri="{FF2B5EF4-FFF2-40B4-BE49-F238E27FC236}">
                  <a16:creationId xmlns:a16="http://schemas.microsoft.com/office/drawing/2014/main" id="{ABAB48AE-C744-48CC-AFC6-7F0CA10D6DA8}"/>
                </a:ext>
              </a:extLst>
            </p:cNvPr>
            <p:cNvSpPr/>
            <p:nvPr/>
          </p:nvSpPr>
          <p:spPr>
            <a:xfrm>
              <a:off x="5358277" y="737228"/>
              <a:ext cx="1221225" cy="2"/>
            </a:xfrm>
            <a:prstGeom prst="line">
              <a:avLst/>
            </a:prstGeom>
            <a:noFill/>
            <a:ln w="508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6" name="Input">
              <a:extLst>
                <a:ext uri="{FF2B5EF4-FFF2-40B4-BE49-F238E27FC236}">
                  <a16:creationId xmlns:a16="http://schemas.microsoft.com/office/drawing/2014/main" id="{DE7C42C4-B10E-423E-9CD8-A1F847BF908D}"/>
                </a:ext>
              </a:extLst>
            </p:cNvPr>
            <p:cNvSpPr txBox="1"/>
            <p:nvPr/>
          </p:nvSpPr>
          <p:spPr>
            <a:xfrm>
              <a:off x="254396" y="-30639"/>
              <a:ext cx="946704" cy="603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b="1"/>
              </a:lvl1pPr>
            </a:lstStyle>
            <a:p>
              <a:r>
                <a:rPr sz="2000" dirty="0"/>
                <a:t>Input</a:t>
              </a:r>
            </a:p>
          </p:txBody>
        </p:sp>
        <p:sp>
          <p:nvSpPr>
            <p:cNvPr id="17" name="Program">
              <a:extLst>
                <a:ext uri="{FF2B5EF4-FFF2-40B4-BE49-F238E27FC236}">
                  <a16:creationId xmlns:a16="http://schemas.microsoft.com/office/drawing/2014/main" id="{C9EB3E30-56D9-4820-8B6C-FAE1672AF426}"/>
                </a:ext>
              </a:extLst>
            </p:cNvPr>
            <p:cNvSpPr txBox="1"/>
            <p:nvPr/>
          </p:nvSpPr>
          <p:spPr>
            <a:xfrm>
              <a:off x="-248363" y="756762"/>
              <a:ext cx="1548354" cy="603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b="1"/>
              </a:lvl1pPr>
            </a:lstStyle>
            <a:p>
              <a:r>
                <a:rPr sz="2000" dirty="0"/>
                <a:t>Program</a:t>
              </a:r>
            </a:p>
          </p:txBody>
        </p:sp>
        <p:sp>
          <p:nvSpPr>
            <p:cNvPr id="18" name="Output">
              <a:extLst>
                <a:ext uri="{FF2B5EF4-FFF2-40B4-BE49-F238E27FC236}">
                  <a16:creationId xmlns:a16="http://schemas.microsoft.com/office/drawing/2014/main" id="{96EFAC29-1607-40DA-995F-0DB05BF4895D}"/>
                </a:ext>
              </a:extLst>
            </p:cNvPr>
            <p:cNvSpPr txBox="1"/>
            <p:nvPr/>
          </p:nvSpPr>
          <p:spPr>
            <a:xfrm>
              <a:off x="6705363" y="410259"/>
              <a:ext cx="1230006" cy="603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b="1"/>
              </a:lvl1pPr>
            </a:lstStyle>
            <a:p>
              <a:r>
                <a:rPr sz="2000" dirty="0"/>
                <a:t>Output</a:t>
              </a:r>
            </a:p>
          </p:txBody>
        </p:sp>
      </p:grpSp>
      <p:grpSp>
        <p:nvGrpSpPr>
          <p:cNvPr id="19" name="Group">
            <a:extLst>
              <a:ext uri="{FF2B5EF4-FFF2-40B4-BE49-F238E27FC236}">
                <a16:creationId xmlns:a16="http://schemas.microsoft.com/office/drawing/2014/main" id="{2F0825B7-6998-40FA-A41E-7AB481E42AC4}"/>
              </a:ext>
            </a:extLst>
          </p:cNvPr>
          <p:cNvGrpSpPr/>
          <p:nvPr/>
        </p:nvGrpSpPr>
        <p:grpSpPr>
          <a:xfrm>
            <a:off x="4095543" y="3315210"/>
            <a:ext cx="5439859" cy="948038"/>
            <a:chOff x="1267858" y="1014997"/>
            <a:chExt cx="8011668" cy="1505093"/>
          </a:xfrm>
        </p:grpSpPr>
        <p:sp>
          <p:nvSpPr>
            <p:cNvPr id="21" name="Computer">
              <a:extLst>
                <a:ext uri="{FF2B5EF4-FFF2-40B4-BE49-F238E27FC236}">
                  <a16:creationId xmlns:a16="http://schemas.microsoft.com/office/drawing/2014/main" id="{15137FEF-6D2A-4184-9DC6-DE19687AB08B}"/>
                </a:ext>
              </a:extLst>
            </p:cNvPr>
            <p:cNvSpPr/>
            <p:nvPr/>
          </p:nvSpPr>
          <p:spPr>
            <a:xfrm>
              <a:off x="3737734" y="1045632"/>
              <a:ext cx="2762273" cy="1474458"/>
            </a:xfrm>
            <a:prstGeom prst="roundRect">
              <a:avLst>
                <a:gd name="adj" fmla="val 15000"/>
              </a:avLst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200" b="1">
                  <a:solidFill>
                    <a:srgbClr val="000000"/>
                  </a:solidFill>
                </a:defRPr>
              </a:lvl1pPr>
            </a:lstStyle>
            <a:p>
              <a:pPr algn="ctr"/>
              <a:r>
                <a:rPr sz="2250" dirty="0"/>
                <a:t>Computer</a:t>
              </a:r>
            </a:p>
          </p:txBody>
        </p:sp>
        <p:sp>
          <p:nvSpPr>
            <p:cNvPr id="22" name="Line">
              <a:extLst>
                <a:ext uri="{FF2B5EF4-FFF2-40B4-BE49-F238E27FC236}">
                  <a16:creationId xmlns:a16="http://schemas.microsoft.com/office/drawing/2014/main" id="{84850629-9560-43AB-B00C-CC92A0F80242}"/>
                </a:ext>
              </a:extLst>
            </p:cNvPr>
            <p:cNvSpPr/>
            <p:nvPr/>
          </p:nvSpPr>
          <p:spPr>
            <a:xfrm>
              <a:off x="2482645" y="1367366"/>
              <a:ext cx="1221224" cy="1"/>
            </a:xfrm>
            <a:prstGeom prst="line">
              <a:avLst/>
            </a:prstGeom>
            <a:noFill/>
            <a:ln w="508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3" name="Line">
              <a:extLst>
                <a:ext uri="{FF2B5EF4-FFF2-40B4-BE49-F238E27FC236}">
                  <a16:creationId xmlns:a16="http://schemas.microsoft.com/office/drawing/2014/main" id="{7E8F2FD6-2E5F-4CA7-A51B-B18A89765FD8}"/>
                </a:ext>
              </a:extLst>
            </p:cNvPr>
            <p:cNvSpPr/>
            <p:nvPr/>
          </p:nvSpPr>
          <p:spPr>
            <a:xfrm>
              <a:off x="2482645" y="2129366"/>
              <a:ext cx="1221224" cy="1"/>
            </a:xfrm>
            <a:prstGeom prst="line">
              <a:avLst/>
            </a:prstGeom>
            <a:noFill/>
            <a:ln w="508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4" name="Line">
              <a:extLst>
                <a:ext uri="{FF2B5EF4-FFF2-40B4-BE49-F238E27FC236}">
                  <a16:creationId xmlns:a16="http://schemas.microsoft.com/office/drawing/2014/main" id="{C2D9003E-8EA7-4BF4-B92D-8AC81D9CD2CF}"/>
                </a:ext>
              </a:extLst>
            </p:cNvPr>
            <p:cNvSpPr/>
            <p:nvPr/>
          </p:nvSpPr>
          <p:spPr>
            <a:xfrm>
              <a:off x="6528104" y="1782860"/>
              <a:ext cx="1221224" cy="2"/>
            </a:xfrm>
            <a:prstGeom prst="line">
              <a:avLst/>
            </a:prstGeom>
            <a:noFill/>
            <a:ln w="508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25" name="Input">
              <a:extLst>
                <a:ext uri="{FF2B5EF4-FFF2-40B4-BE49-F238E27FC236}">
                  <a16:creationId xmlns:a16="http://schemas.microsoft.com/office/drawing/2014/main" id="{1DA564A6-8E86-4145-9F8D-814964DF4D2F}"/>
                </a:ext>
              </a:extLst>
            </p:cNvPr>
            <p:cNvSpPr txBox="1"/>
            <p:nvPr/>
          </p:nvSpPr>
          <p:spPr>
            <a:xfrm>
              <a:off x="1437052" y="1014997"/>
              <a:ext cx="946704" cy="6031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b="1"/>
              </a:lvl1pPr>
            </a:lstStyle>
            <a:p>
              <a:r>
                <a:rPr sz="2000" dirty="0"/>
                <a:t>Input</a:t>
              </a:r>
            </a:p>
          </p:txBody>
        </p:sp>
        <p:sp>
          <p:nvSpPr>
            <p:cNvPr id="26" name="Output">
              <a:extLst>
                <a:ext uri="{FF2B5EF4-FFF2-40B4-BE49-F238E27FC236}">
                  <a16:creationId xmlns:a16="http://schemas.microsoft.com/office/drawing/2014/main" id="{0C4B992B-A051-468E-B53E-0BE376C15A64}"/>
                </a:ext>
              </a:extLst>
            </p:cNvPr>
            <p:cNvSpPr txBox="1"/>
            <p:nvPr/>
          </p:nvSpPr>
          <p:spPr>
            <a:xfrm>
              <a:off x="1267858" y="1802396"/>
              <a:ext cx="1230006" cy="6031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b="1"/>
              </a:lvl1pPr>
            </a:lstStyle>
            <a:p>
              <a:r>
                <a:rPr sz="2000" dirty="0"/>
                <a:t>Output</a:t>
              </a:r>
            </a:p>
          </p:txBody>
        </p:sp>
        <p:sp>
          <p:nvSpPr>
            <p:cNvPr id="27" name="Program">
              <a:extLst>
                <a:ext uri="{FF2B5EF4-FFF2-40B4-BE49-F238E27FC236}">
                  <a16:creationId xmlns:a16="http://schemas.microsoft.com/office/drawing/2014/main" id="{4840C547-DA2E-4244-88FE-AD9E975D2E9B}"/>
                </a:ext>
              </a:extLst>
            </p:cNvPr>
            <p:cNvSpPr txBox="1"/>
            <p:nvPr/>
          </p:nvSpPr>
          <p:spPr>
            <a:xfrm>
              <a:off x="7840536" y="1455890"/>
              <a:ext cx="1438990" cy="6031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b="1"/>
              </a:lvl1pPr>
            </a:lstStyle>
            <a:p>
              <a:r>
                <a:rPr sz="2000" dirty="0"/>
                <a:t>Program</a:t>
              </a:r>
            </a:p>
          </p:txBody>
        </p:sp>
      </p:grpSp>
      <p:grpSp>
        <p:nvGrpSpPr>
          <p:cNvPr id="28" name="Group">
            <a:extLst>
              <a:ext uri="{FF2B5EF4-FFF2-40B4-BE49-F238E27FC236}">
                <a16:creationId xmlns:a16="http://schemas.microsoft.com/office/drawing/2014/main" id="{819A3863-D89C-46EC-A945-C7A918789288}"/>
              </a:ext>
            </a:extLst>
          </p:cNvPr>
          <p:cNvGrpSpPr/>
          <p:nvPr/>
        </p:nvGrpSpPr>
        <p:grpSpPr>
          <a:xfrm>
            <a:off x="4202007" y="4911154"/>
            <a:ext cx="5302159" cy="928742"/>
            <a:chOff x="1487850" y="1045633"/>
            <a:chExt cx="7808868" cy="1474458"/>
          </a:xfrm>
        </p:grpSpPr>
        <p:sp>
          <p:nvSpPr>
            <p:cNvPr id="30" name="Computer">
              <a:extLst>
                <a:ext uri="{FF2B5EF4-FFF2-40B4-BE49-F238E27FC236}">
                  <a16:creationId xmlns:a16="http://schemas.microsoft.com/office/drawing/2014/main" id="{17173AEB-F5D1-44B2-BF0F-D1033A9864BE}"/>
                </a:ext>
              </a:extLst>
            </p:cNvPr>
            <p:cNvSpPr/>
            <p:nvPr/>
          </p:nvSpPr>
          <p:spPr>
            <a:xfrm>
              <a:off x="3737734" y="1045633"/>
              <a:ext cx="2743926" cy="1474458"/>
            </a:xfrm>
            <a:prstGeom prst="roundRect">
              <a:avLst>
                <a:gd name="adj" fmla="val 15000"/>
              </a:avLst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>
                <a:defRPr sz="3200" b="1">
                  <a:solidFill>
                    <a:srgbClr val="000000"/>
                  </a:solidFill>
                </a:defRPr>
              </a:lvl1pPr>
            </a:lstStyle>
            <a:p>
              <a:pPr algn="ctr"/>
              <a:r>
                <a:rPr sz="2250" dirty="0"/>
                <a:t>Computer</a:t>
              </a:r>
            </a:p>
          </p:txBody>
        </p:sp>
        <p:sp>
          <p:nvSpPr>
            <p:cNvPr id="31" name="Line">
              <a:extLst>
                <a:ext uri="{FF2B5EF4-FFF2-40B4-BE49-F238E27FC236}">
                  <a16:creationId xmlns:a16="http://schemas.microsoft.com/office/drawing/2014/main" id="{9BF21666-3A2D-4AD1-93B7-3FCC1E0AA39C}"/>
                </a:ext>
              </a:extLst>
            </p:cNvPr>
            <p:cNvSpPr/>
            <p:nvPr/>
          </p:nvSpPr>
          <p:spPr>
            <a:xfrm>
              <a:off x="2474066" y="1757461"/>
              <a:ext cx="1221224" cy="1"/>
            </a:xfrm>
            <a:prstGeom prst="line">
              <a:avLst/>
            </a:prstGeom>
            <a:noFill/>
            <a:ln w="508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32" name="Line">
              <a:extLst>
                <a:ext uri="{FF2B5EF4-FFF2-40B4-BE49-F238E27FC236}">
                  <a16:creationId xmlns:a16="http://schemas.microsoft.com/office/drawing/2014/main" id="{C0A1CA46-8377-4250-A50C-67095E571D79}"/>
                </a:ext>
              </a:extLst>
            </p:cNvPr>
            <p:cNvSpPr/>
            <p:nvPr/>
          </p:nvSpPr>
          <p:spPr>
            <a:xfrm>
              <a:off x="6489640" y="1426633"/>
              <a:ext cx="1221224" cy="2"/>
            </a:xfrm>
            <a:prstGeom prst="line">
              <a:avLst/>
            </a:prstGeom>
            <a:noFill/>
            <a:ln w="508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33" name="Line">
              <a:extLst>
                <a:ext uri="{FF2B5EF4-FFF2-40B4-BE49-F238E27FC236}">
                  <a16:creationId xmlns:a16="http://schemas.microsoft.com/office/drawing/2014/main" id="{CD957946-F762-4F58-8A45-9E96A501FF7A}"/>
                </a:ext>
              </a:extLst>
            </p:cNvPr>
            <p:cNvSpPr/>
            <p:nvPr/>
          </p:nvSpPr>
          <p:spPr>
            <a:xfrm>
              <a:off x="6489631" y="2151161"/>
              <a:ext cx="1221224" cy="2"/>
            </a:xfrm>
            <a:prstGeom prst="line">
              <a:avLst/>
            </a:prstGeom>
            <a:noFill/>
            <a:ln w="50800" cap="flat">
              <a:solidFill>
                <a:srgbClr val="41414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  <a:effectLst>
                    <a:outerShdw blurRad="25400" dist="33948" dir="2700000" rotWithShape="0">
                      <a:srgbClr val="3B3936"/>
                    </a:outerShdw>
                  </a:effectLst>
                </a:defRPr>
              </a:pPr>
              <a:endParaRPr sz="2250"/>
            </a:p>
          </p:txBody>
        </p:sp>
        <p:sp>
          <p:nvSpPr>
            <p:cNvPr id="34" name="Input">
              <a:extLst>
                <a:ext uri="{FF2B5EF4-FFF2-40B4-BE49-F238E27FC236}">
                  <a16:creationId xmlns:a16="http://schemas.microsoft.com/office/drawing/2014/main" id="{79AACFCC-4863-4EF7-87B0-06CBAB732C32}"/>
                </a:ext>
              </a:extLst>
            </p:cNvPr>
            <p:cNvSpPr txBox="1"/>
            <p:nvPr/>
          </p:nvSpPr>
          <p:spPr>
            <a:xfrm>
              <a:off x="1487850" y="1395997"/>
              <a:ext cx="946704" cy="603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b="1"/>
              </a:lvl1pPr>
            </a:lstStyle>
            <a:p>
              <a:r>
                <a:rPr sz="2000" dirty="0"/>
                <a:t>Input</a:t>
              </a:r>
            </a:p>
          </p:txBody>
        </p:sp>
        <p:sp>
          <p:nvSpPr>
            <p:cNvPr id="35" name="Program">
              <a:extLst>
                <a:ext uri="{FF2B5EF4-FFF2-40B4-BE49-F238E27FC236}">
                  <a16:creationId xmlns:a16="http://schemas.microsoft.com/office/drawing/2014/main" id="{C1E1F5E3-183C-460F-9519-A6A7B7079DE0}"/>
                </a:ext>
              </a:extLst>
            </p:cNvPr>
            <p:cNvSpPr txBox="1"/>
            <p:nvPr/>
          </p:nvSpPr>
          <p:spPr>
            <a:xfrm>
              <a:off x="7857728" y="1074263"/>
              <a:ext cx="1438990" cy="603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b="1"/>
              </a:lvl1pPr>
            </a:lstStyle>
            <a:p>
              <a:r>
                <a:rPr sz="2000" dirty="0"/>
                <a:t>Program</a:t>
              </a:r>
            </a:p>
          </p:txBody>
        </p:sp>
        <p:sp>
          <p:nvSpPr>
            <p:cNvPr id="36" name="Output">
              <a:extLst>
                <a:ext uri="{FF2B5EF4-FFF2-40B4-BE49-F238E27FC236}">
                  <a16:creationId xmlns:a16="http://schemas.microsoft.com/office/drawing/2014/main" id="{C12F6972-D385-4559-9CEE-6724C40E15F7}"/>
                </a:ext>
              </a:extLst>
            </p:cNvPr>
            <p:cNvSpPr txBox="1"/>
            <p:nvPr/>
          </p:nvSpPr>
          <p:spPr>
            <a:xfrm>
              <a:off x="7849551" y="1811491"/>
              <a:ext cx="1230007" cy="6031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numCol="1" anchor="ctr">
              <a:spAutoFit/>
            </a:bodyPr>
            <a:lstStyle>
              <a:lvl1pPr>
                <a:defRPr b="1"/>
              </a:lvl1pPr>
            </a:lstStyle>
            <a:p>
              <a:r>
                <a:rPr sz="2000" dirty="0"/>
                <a:t>Output</a:t>
              </a:r>
            </a:p>
          </p:txBody>
        </p:sp>
      </p:grpSp>
      <p:sp>
        <p:nvSpPr>
          <p:cNvPr id="3" name="Dátum helye 3">
            <a:extLst>
              <a:ext uri="{FF2B5EF4-FFF2-40B4-BE49-F238E27FC236}">
                <a16:creationId xmlns:a16="http://schemas.microsoft.com/office/drawing/2014/main" id="{3BF4BEFA-1A66-8786-DF2C-38478310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9235"/>
            <a:ext cx="1542856" cy="365125"/>
          </a:xfrm>
        </p:spPr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04A9B21-8A9C-DBC5-B89A-A4C10267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149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9" grpId="0" animBg="1" advAuto="0"/>
      <p:bldP spid="28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/>
              <a:t>Learning</a:t>
            </a:r>
          </a:p>
          <a:p>
            <a:pPr lvl="1"/>
            <a:r>
              <a:rPr lang="en-US" sz="1600" dirty="0"/>
              <a:t>Agent can improve its performance based on observations</a:t>
            </a:r>
          </a:p>
          <a:p>
            <a:r>
              <a:rPr lang="en-US" sz="1800" b="1" dirty="0"/>
              <a:t>Machine Learning</a:t>
            </a:r>
            <a:endParaRPr lang="en-US" sz="1400" b="1" dirty="0"/>
          </a:p>
          <a:p>
            <a:pPr lvl="1"/>
            <a:r>
              <a:rPr lang="en-US" sz="1600" dirty="0"/>
              <a:t>Subset of artificial intelligence, computer system learns by patterns in observation data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Learning tasks</a:t>
            </a:r>
          </a:p>
          <a:p>
            <a:pPr lvl="1"/>
            <a:r>
              <a:rPr lang="en-US" sz="1600" b="1" dirty="0"/>
              <a:t>Classification:</a:t>
            </a:r>
            <a:r>
              <a:rPr lang="en-US" sz="1600" dirty="0"/>
              <a:t> output is one of a finite set of values</a:t>
            </a:r>
          </a:p>
          <a:p>
            <a:pPr lvl="1"/>
            <a:r>
              <a:rPr lang="en-US" sz="1600" b="1" dirty="0"/>
              <a:t>Regression:</a:t>
            </a:r>
            <a:r>
              <a:rPr lang="en-US" sz="1600" dirty="0"/>
              <a:t> output is a numeric prediction</a:t>
            </a:r>
          </a:p>
          <a:p>
            <a:pPr lvl="1"/>
            <a:endParaRPr lang="en-US" sz="1400" dirty="0"/>
          </a:p>
          <a:p>
            <a:r>
              <a:rPr lang="en-US" sz="1800" dirty="0"/>
              <a:t>Learning Feedback</a:t>
            </a:r>
          </a:p>
          <a:p>
            <a:pPr lvl="1"/>
            <a:r>
              <a:rPr lang="en-US" sz="1600" b="1" dirty="0">
                <a:latin typeface="Open Sans"/>
                <a:ea typeface="Open Sans"/>
                <a:cs typeface="Open Sans"/>
              </a:rPr>
              <a:t>Supervised Learning</a:t>
            </a:r>
            <a:r>
              <a:rPr lang="en-US" sz="1600" dirty="0">
                <a:latin typeface="Open Sans"/>
                <a:ea typeface="Open Sans"/>
                <a:cs typeface="Open Sans"/>
              </a:rPr>
              <a:t> – learn a function that maps inputs to outputs by observing input-output pairs</a:t>
            </a:r>
            <a:endParaRPr lang="en-US" sz="1600" dirty="0"/>
          </a:p>
          <a:p>
            <a:pPr lvl="1"/>
            <a:r>
              <a:rPr lang="en-US" sz="1600" b="1" dirty="0">
                <a:latin typeface="Open Sans"/>
                <a:ea typeface="Open Sans"/>
                <a:cs typeface="Open Sans"/>
              </a:rPr>
              <a:t>Unsupervised Learning </a:t>
            </a:r>
            <a:r>
              <a:rPr lang="en-US" sz="1600" dirty="0">
                <a:latin typeface="Open Sans"/>
                <a:ea typeface="Open Sans"/>
                <a:cs typeface="Open Sans"/>
              </a:rPr>
              <a:t>– learn patterns in data without explicit feedback (e.g. clustering)</a:t>
            </a:r>
            <a:endParaRPr lang="en-US" sz="1600" dirty="0"/>
          </a:p>
          <a:p>
            <a:pPr lvl="1"/>
            <a:r>
              <a:rPr lang="en-US" sz="1600" b="1" dirty="0">
                <a:latin typeface="Open Sans"/>
                <a:ea typeface="Open Sans"/>
                <a:cs typeface="Open Sans"/>
              </a:rPr>
              <a:t>Reinforcement Learning </a:t>
            </a:r>
            <a:r>
              <a:rPr lang="en-US" sz="1600" dirty="0">
                <a:latin typeface="Open Sans"/>
                <a:ea typeface="Open Sans"/>
                <a:cs typeface="Open Sans"/>
              </a:rPr>
              <a:t>– learn beneficial actions based on rewards and punishments</a:t>
            </a:r>
            <a:endParaRPr lang="en-US" sz="16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5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hu-HU" dirty="0"/>
            </a:br>
            <a:r>
              <a:rPr lang="hu-HU" sz="4000" dirty="0" err="1"/>
              <a:t>Types</a:t>
            </a:r>
            <a:r>
              <a:rPr lang="hu-HU" sz="4000" dirty="0"/>
              <a:t> of </a:t>
            </a:r>
            <a:r>
              <a:rPr lang="hu-HU" sz="4000" dirty="0" err="1"/>
              <a:t>learning</a:t>
            </a:r>
            <a:endParaRPr lang="hu-HU" sz="4000" dirty="0"/>
          </a:p>
        </p:txBody>
      </p:sp>
      <p:sp>
        <p:nvSpPr>
          <p:cNvPr id="6" name="Dátum helye 3">
            <a:extLst>
              <a:ext uri="{FF2B5EF4-FFF2-40B4-BE49-F238E27FC236}">
                <a16:creationId xmlns:a16="http://schemas.microsoft.com/office/drawing/2014/main" id="{6264B99E-D959-0707-CF0F-2392E403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9235"/>
            <a:ext cx="1542856" cy="365125"/>
          </a:xfrm>
        </p:spPr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7" name="Élőláb helye 3">
            <a:extLst>
              <a:ext uri="{FF2B5EF4-FFF2-40B4-BE49-F238E27FC236}">
                <a16:creationId xmlns:a16="http://schemas.microsoft.com/office/drawing/2014/main" id="{2E069C3C-FEFA-3E63-8270-6F114C28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131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B3CACD06-2A84-4D08-BBB5-5B81D957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3100"/>
            </a:pPr>
            <a:r>
              <a:rPr lang="hu-HU" sz="2400" dirty="0" err="1"/>
              <a:t>given</a:t>
            </a:r>
            <a:r>
              <a:rPr lang="hu-HU" sz="2400" dirty="0"/>
              <a:t>: input-output </a:t>
            </a:r>
            <a:r>
              <a:rPr lang="hu-HU" sz="2400" dirty="0" err="1"/>
              <a:t>training</a:t>
            </a:r>
            <a:r>
              <a:rPr lang="hu-HU" sz="2400" dirty="0"/>
              <a:t> </a:t>
            </a:r>
            <a:r>
              <a:rPr lang="hu-HU" sz="2400" dirty="0" err="1"/>
              <a:t>patterns</a:t>
            </a:r>
            <a:r>
              <a:rPr lang="hu-HU" sz="2400" dirty="0"/>
              <a:t>   (</a:t>
            </a:r>
            <a:r>
              <a:rPr lang="hu-HU" sz="2400" i="1" dirty="0"/>
              <a:t>x</a:t>
            </a:r>
            <a:r>
              <a:rPr lang="hu-HU" sz="2400" baseline="-5999" dirty="0"/>
              <a:t>1</a:t>
            </a:r>
            <a:r>
              <a:rPr lang="hu-HU" sz="2400" baseline="31999" dirty="0"/>
              <a:t>(</a:t>
            </a:r>
            <a:r>
              <a:rPr lang="hu-HU" sz="2400" i="1" baseline="31999" dirty="0"/>
              <a:t>p</a:t>
            </a:r>
            <a:r>
              <a:rPr lang="hu-HU" sz="2400" baseline="31999" dirty="0"/>
              <a:t>)</a:t>
            </a:r>
            <a:r>
              <a:rPr lang="hu-HU" sz="2400" dirty="0"/>
              <a:t>, </a:t>
            </a:r>
            <a:r>
              <a:rPr lang="hu-HU" sz="2400" i="1" dirty="0"/>
              <a:t>x</a:t>
            </a:r>
            <a:r>
              <a:rPr lang="hu-HU" sz="2400" baseline="-5999" dirty="0"/>
              <a:t>2</a:t>
            </a:r>
            <a:r>
              <a:rPr lang="hu-HU" sz="2400" baseline="31999" dirty="0"/>
              <a:t>(</a:t>
            </a:r>
            <a:r>
              <a:rPr lang="hu-HU" sz="2400" i="1" baseline="31999" dirty="0"/>
              <a:t>p</a:t>
            </a:r>
            <a:r>
              <a:rPr lang="hu-HU" sz="2400" baseline="31999" dirty="0"/>
              <a:t>)</a:t>
            </a:r>
            <a:r>
              <a:rPr lang="hu-HU" sz="2400" dirty="0"/>
              <a:t>,…, </a:t>
            </a:r>
            <a:r>
              <a:rPr lang="hu-HU" sz="2400" i="1" dirty="0" err="1"/>
              <a:t>x</a:t>
            </a:r>
            <a:r>
              <a:rPr lang="hu-HU" sz="2400" i="1" baseline="-5999" dirty="0" err="1"/>
              <a:t>n</a:t>
            </a:r>
            <a:r>
              <a:rPr lang="hu-HU" sz="2400" baseline="31999" dirty="0"/>
              <a:t>(</a:t>
            </a:r>
            <a:r>
              <a:rPr lang="hu-HU" sz="2400" i="1" baseline="31999" dirty="0"/>
              <a:t>p</a:t>
            </a:r>
            <a:r>
              <a:rPr lang="hu-HU" sz="2400" baseline="31999" dirty="0"/>
              <a:t>)</a:t>
            </a:r>
            <a:r>
              <a:rPr lang="hu-HU" sz="2400" dirty="0"/>
              <a:t>, </a:t>
            </a:r>
            <a:r>
              <a:rPr lang="hu-HU" sz="2400" i="1" dirty="0"/>
              <a:t>d</a:t>
            </a:r>
            <a:r>
              <a:rPr lang="hu-HU" sz="2400" baseline="31999" dirty="0"/>
              <a:t>(</a:t>
            </a:r>
            <a:r>
              <a:rPr lang="hu-HU" sz="2400" i="1" baseline="31999" dirty="0"/>
              <a:t>p</a:t>
            </a:r>
            <a:r>
              <a:rPr lang="hu-HU" sz="2400" baseline="31999" dirty="0"/>
              <a:t>)</a:t>
            </a:r>
            <a:r>
              <a:rPr lang="hu-HU" sz="2400" dirty="0"/>
              <a:t>)      </a:t>
            </a:r>
          </a:p>
          <a:p>
            <a:pPr algn="l">
              <a:defRPr sz="3100"/>
            </a:pPr>
            <a:r>
              <a:rPr lang="hu-HU" sz="2400" i="1" dirty="0"/>
              <a:t>p</a:t>
            </a:r>
            <a:r>
              <a:rPr lang="hu-HU" sz="2400" dirty="0"/>
              <a:t>: </a:t>
            </a:r>
            <a:r>
              <a:rPr lang="hu-HU" sz="2400" dirty="0" err="1"/>
              <a:t>number</a:t>
            </a:r>
            <a:r>
              <a:rPr lang="hu-HU" sz="2400" dirty="0"/>
              <a:t> of </a:t>
            </a:r>
            <a:r>
              <a:rPr lang="hu-HU" sz="2400" dirty="0" err="1"/>
              <a:t>patterns</a:t>
            </a:r>
            <a:r>
              <a:rPr lang="hu-HU" sz="2400" dirty="0"/>
              <a:t>, </a:t>
            </a:r>
            <a:r>
              <a:rPr lang="hu-HU" sz="2400" i="1" dirty="0"/>
              <a:t>n</a:t>
            </a:r>
            <a:r>
              <a:rPr lang="hu-HU" sz="2400" dirty="0"/>
              <a:t>-</a:t>
            </a:r>
            <a:r>
              <a:rPr lang="hu-HU" sz="2400" dirty="0" err="1"/>
              <a:t>dimensional</a:t>
            </a:r>
            <a:r>
              <a:rPr lang="hu-HU" sz="2400" dirty="0"/>
              <a:t> input, </a:t>
            </a:r>
            <a:r>
              <a:rPr lang="hu-HU" sz="2400" dirty="0" err="1"/>
              <a:t>scalar</a:t>
            </a:r>
            <a:r>
              <a:rPr lang="hu-HU" sz="2400" dirty="0"/>
              <a:t> output</a:t>
            </a:r>
          </a:p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AE377CE-783B-4497-89EF-C58B8618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6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84CDB1D7-606E-4D3F-8D4D-A641EB67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1E854EBA-2ACE-4A6B-B323-AAD1B2A0E97A}"/>
              </a:ext>
            </a:extLst>
          </p:cNvPr>
          <p:cNvSpPr/>
          <p:nvPr/>
        </p:nvSpPr>
        <p:spPr>
          <a:xfrm>
            <a:off x="4563506" y="2794025"/>
            <a:ext cx="1782125" cy="869108"/>
          </a:xfrm>
          <a:prstGeom prst="roundRect">
            <a:avLst>
              <a:gd name="adj" fmla="val 15000"/>
            </a:avLst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1" name="Rounded Rectangle">
            <a:extLst>
              <a:ext uri="{FF2B5EF4-FFF2-40B4-BE49-F238E27FC236}">
                <a16:creationId xmlns:a16="http://schemas.microsoft.com/office/drawing/2014/main" id="{11FE2B04-63C0-4A09-85E1-2C63251C79C2}"/>
              </a:ext>
            </a:extLst>
          </p:cNvPr>
          <p:cNvSpPr/>
          <p:nvPr/>
        </p:nvSpPr>
        <p:spPr>
          <a:xfrm>
            <a:off x="4563506" y="4381596"/>
            <a:ext cx="1782125" cy="869109"/>
          </a:xfrm>
          <a:prstGeom prst="roundRect">
            <a:avLst>
              <a:gd name="adj" fmla="val 15000"/>
            </a:avLst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2" name="system">
            <a:extLst>
              <a:ext uri="{FF2B5EF4-FFF2-40B4-BE49-F238E27FC236}">
                <a16:creationId xmlns:a16="http://schemas.microsoft.com/office/drawing/2014/main" id="{47FC52F3-3118-45F4-977D-DF0CDAEE9B41}"/>
              </a:ext>
            </a:extLst>
          </p:cNvPr>
          <p:cNvSpPr txBox="1"/>
          <p:nvPr/>
        </p:nvSpPr>
        <p:spPr>
          <a:xfrm>
            <a:off x="4814685" y="2889055"/>
            <a:ext cx="128798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 b="1">
                <a:solidFill>
                  <a:srgbClr val="000000"/>
                </a:solidFill>
              </a:defRPr>
            </a:lvl1pPr>
          </a:lstStyle>
          <a:p>
            <a:r>
              <a:rPr sz="3200" dirty="0"/>
              <a:t>system</a:t>
            </a:r>
          </a:p>
        </p:txBody>
      </p:sp>
      <p:sp>
        <p:nvSpPr>
          <p:cNvPr id="13" name="model">
            <a:extLst>
              <a:ext uri="{FF2B5EF4-FFF2-40B4-BE49-F238E27FC236}">
                <a16:creationId xmlns:a16="http://schemas.microsoft.com/office/drawing/2014/main" id="{5A2DABA3-AE17-493C-B173-B9ED569FA4F5}"/>
              </a:ext>
            </a:extLst>
          </p:cNvPr>
          <p:cNvSpPr txBox="1"/>
          <p:nvPr/>
        </p:nvSpPr>
        <p:spPr>
          <a:xfrm>
            <a:off x="4864724" y="4518632"/>
            <a:ext cx="1184620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 b="1">
                <a:solidFill>
                  <a:srgbClr val="000000"/>
                </a:solidFill>
              </a:defRPr>
            </a:lvl1pPr>
          </a:lstStyle>
          <a:p>
            <a:r>
              <a:rPr sz="3200" dirty="0"/>
              <a:t>model</a:t>
            </a: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0D6E3BC1-E8F0-42FF-853B-221BF689960B}"/>
              </a:ext>
            </a:extLst>
          </p:cNvPr>
          <p:cNvSpPr/>
          <p:nvPr/>
        </p:nvSpPr>
        <p:spPr>
          <a:xfrm>
            <a:off x="2757632" y="3186572"/>
            <a:ext cx="1817751" cy="1"/>
          </a:xfrm>
          <a:prstGeom prst="line">
            <a:avLst/>
          </a:prstGeom>
          <a:ln w="635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36B5299E-C894-4E23-8E8F-AAE6BF883ADB}"/>
              </a:ext>
            </a:extLst>
          </p:cNvPr>
          <p:cNvSpPr/>
          <p:nvPr/>
        </p:nvSpPr>
        <p:spPr>
          <a:xfrm flipV="1">
            <a:off x="3755968" y="3211197"/>
            <a:ext cx="1" cy="1584961"/>
          </a:xfrm>
          <a:prstGeom prst="line">
            <a:avLst/>
          </a:prstGeom>
          <a:ln w="635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BE26E27A-036B-44ED-8BFD-470737A862A3}"/>
              </a:ext>
            </a:extLst>
          </p:cNvPr>
          <p:cNvSpPr/>
          <p:nvPr/>
        </p:nvSpPr>
        <p:spPr>
          <a:xfrm>
            <a:off x="3739002" y="4775592"/>
            <a:ext cx="812630" cy="0"/>
          </a:xfrm>
          <a:prstGeom prst="line">
            <a:avLst/>
          </a:prstGeom>
          <a:ln w="635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A62DD636-A338-4944-8BC1-8EA85EFD0DC8}"/>
              </a:ext>
            </a:extLst>
          </p:cNvPr>
          <p:cNvSpPr/>
          <p:nvPr/>
        </p:nvSpPr>
        <p:spPr>
          <a:xfrm>
            <a:off x="6333754" y="3186572"/>
            <a:ext cx="1084619" cy="1"/>
          </a:xfrm>
          <a:prstGeom prst="line">
            <a:avLst/>
          </a:prstGeom>
          <a:ln w="635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571315DA-F776-45BB-9222-1A2050760A35}"/>
              </a:ext>
            </a:extLst>
          </p:cNvPr>
          <p:cNvSpPr/>
          <p:nvPr/>
        </p:nvSpPr>
        <p:spPr>
          <a:xfrm>
            <a:off x="6348598" y="4775592"/>
            <a:ext cx="1084619" cy="0"/>
          </a:xfrm>
          <a:prstGeom prst="line">
            <a:avLst/>
          </a:prstGeom>
          <a:ln w="635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19" name="Oval">
            <a:extLst>
              <a:ext uri="{FF2B5EF4-FFF2-40B4-BE49-F238E27FC236}">
                <a16:creationId xmlns:a16="http://schemas.microsoft.com/office/drawing/2014/main" id="{A9B0989C-FA5C-473E-8C43-D730A29D43EB}"/>
              </a:ext>
            </a:extLst>
          </p:cNvPr>
          <p:cNvSpPr/>
          <p:nvPr/>
        </p:nvSpPr>
        <p:spPr>
          <a:xfrm>
            <a:off x="7124129" y="3693552"/>
            <a:ext cx="596237" cy="542740"/>
          </a:xfrm>
          <a:prstGeom prst="ellips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BA7A6527-549D-473A-AC24-8176599DAD9A}"/>
              </a:ext>
            </a:extLst>
          </p:cNvPr>
          <p:cNvSpPr/>
          <p:nvPr/>
        </p:nvSpPr>
        <p:spPr>
          <a:xfrm flipV="1">
            <a:off x="7413642" y="4218367"/>
            <a:ext cx="1" cy="568814"/>
          </a:xfrm>
          <a:prstGeom prst="line">
            <a:avLst/>
          </a:prstGeom>
          <a:ln w="635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93FFEB85-717E-4B87-8981-9D6618EEC391}"/>
              </a:ext>
            </a:extLst>
          </p:cNvPr>
          <p:cNvSpPr/>
          <p:nvPr/>
        </p:nvSpPr>
        <p:spPr>
          <a:xfrm>
            <a:off x="7422247" y="3165401"/>
            <a:ext cx="1" cy="532497"/>
          </a:xfrm>
          <a:prstGeom prst="line">
            <a:avLst/>
          </a:prstGeom>
          <a:ln w="635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22" name="+">
            <a:extLst>
              <a:ext uri="{FF2B5EF4-FFF2-40B4-BE49-F238E27FC236}">
                <a16:creationId xmlns:a16="http://schemas.microsoft.com/office/drawing/2014/main" id="{A33B855A-850F-40EE-A235-24AC765A9E47}"/>
              </a:ext>
            </a:extLst>
          </p:cNvPr>
          <p:cNvSpPr txBox="1"/>
          <p:nvPr/>
        </p:nvSpPr>
        <p:spPr>
          <a:xfrm>
            <a:off x="7260734" y="3581678"/>
            <a:ext cx="35747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/>
            </a:lvl1pPr>
          </a:lstStyle>
          <a:p>
            <a:r>
              <a:rPr sz="4000" dirty="0"/>
              <a:t>+</a:t>
            </a:r>
          </a:p>
        </p:txBody>
      </p:sp>
      <p:sp>
        <p:nvSpPr>
          <p:cNvPr id="23" name="+">
            <a:extLst>
              <a:ext uri="{FF2B5EF4-FFF2-40B4-BE49-F238E27FC236}">
                <a16:creationId xmlns:a16="http://schemas.microsoft.com/office/drawing/2014/main" id="{7D2737BA-46C9-461D-94FA-6CA64915386F}"/>
              </a:ext>
            </a:extLst>
          </p:cNvPr>
          <p:cNvSpPr txBox="1"/>
          <p:nvPr/>
        </p:nvSpPr>
        <p:spPr>
          <a:xfrm>
            <a:off x="7501776" y="3293908"/>
            <a:ext cx="25648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rPr sz="2400" dirty="0"/>
              <a:t>+</a:t>
            </a:r>
          </a:p>
        </p:txBody>
      </p:sp>
      <p:sp>
        <p:nvSpPr>
          <p:cNvPr id="24" name="-">
            <a:extLst>
              <a:ext uri="{FF2B5EF4-FFF2-40B4-BE49-F238E27FC236}">
                <a16:creationId xmlns:a16="http://schemas.microsoft.com/office/drawing/2014/main" id="{94C0422B-0306-4614-829F-AADD1C178101}"/>
              </a:ext>
            </a:extLst>
          </p:cNvPr>
          <p:cNvSpPr txBox="1"/>
          <p:nvPr/>
        </p:nvSpPr>
        <p:spPr>
          <a:xfrm>
            <a:off x="7530948" y="4155049"/>
            <a:ext cx="19717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rPr sz="2400" dirty="0"/>
              <a:t>-</a:t>
            </a:r>
          </a:p>
        </p:txBody>
      </p:sp>
      <p:sp>
        <p:nvSpPr>
          <p:cNvPr id="25" name="Line">
            <a:extLst>
              <a:ext uri="{FF2B5EF4-FFF2-40B4-BE49-F238E27FC236}">
                <a16:creationId xmlns:a16="http://schemas.microsoft.com/office/drawing/2014/main" id="{38E1BEB2-BA12-47A2-ACA1-81364E180877}"/>
              </a:ext>
            </a:extLst>
          </p:cNvPr>
          <p:cNvSpPr/>
          <p:nvPr/>
        </p:nvSpPr>
        <p:spPr>
          <a:xfrm>
            <a:off x="7734283" y="3964424"/>
            <a:ext cx="812630" cy="1"/>
          </a:xfrm>
          <a:prstGeom prst="line">
            <a:avLst/>
          </a:prstGeom>
          <a:ln w="635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13A42015-882F-4FFC-9296-491B736DE4AA}"/>
              </a:ext>
            </a:extLst>
          </p:cNvPr>
          <p:cNvSpPr/>
          <p:nvPr/>
        </p:nvSpPr>
        <p:spPr>
          <a:xfrm flipV="1">
            <a:off x="8559210" y="3947767"/>
            <a:ext cx="1" cy="1719386"/>
          </a:xfrm>
          <a:prstGeom prst="line">
            <a:avLst/>
          </a:prstGeom>
          <a:ln w="635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C17C431E-F241-457B-ACA2-60A6AD114617}"/>
              </a:ext>
            </a:extLst>
          </p:cNvPr>
          <p:cNvSpPr/>
          <p:nvPr/>
        </p:nvSpPr>
        <p:spPr>
          <a:xfrm>
            <a:off x="5829928" y="5638906"/>
            <a:ext cx="2716984" cy="1"/>
          </a:xfrm>
          <a:prstGeom prst="line">
            <a:avLst/>
          </a:prstGeom>
          <a:ln w="635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BEC78575-03DE-4035-BA4D-EC65C001124B}"/>
              </a:ext>
            </a:extLst>
          </p:cNvPr>
          <p:cNvSpPr/>
          <p:nvPr/>
        </p:nvSpPr>
        <p:spPr>
          <a:xfrm flipH="1" flipV="1">
            <a:off x="5005756" y="4057948"/>
            <a:ext cx="824172" cy="1580959"/>
          </a:xfrm>
          <a:prstGeom prst="line">
            <a:avLst/>
          </a:prstGeom>
          <a:ln w="635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blurRad="25400" dist="33948" dir="2700000" rotWithShape="0">
                    <a:srgbClr val="3B3936"/>
                  </a:outerShdw>
                </a:effectLst>
              </a:defRPr>
            </a:pPr>
            <a:endParaRPr/>
          </a:p>
        </p:txBody>
      </p:sp>
      <p:sp>
        <p:nvSpPr>
          <p:cNvPr id="29" name="x">
            <a:extLst>
              <a:ext uri="{FF2B5EF4-FFF2-40B4-BE49-F238E27FC236}">
                <a16:creationId xmlns:a16="http://schemas.microsoft.com/office/drawing/2014/main" id="{09658B56-2AE7-4318-B47D-66CE5B0E0AB3}"/>
              </a:ext>
            </a:extLst>
          </p:cNvPr>
          <p:cNvSpPr txBox="1"/>
          <p:nvPr/>
        </p:nvSpPr>
        <p:spPr>
          <a:xfrm>
            <a:off x="3202700" y="2618183"/>
            <a:ext cx="29174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i="1" u="sng"/>
            </a:lvl1pPr>
          </a:lstStyle>
          <a:p>
            <a:r>
              <a:rPr sz="3200" dirty="0"/>
              <a:t>x</a:t>
            </a:r>
          </a:p>
        </p:txBody>
      </p:sp>
      <p:sp>
        <p:nvSpPr>
          <p:cNvPr id="30" name="t">
            <a:extLst>
              <a:ext uri="{FF2B5EF4-FFF2-40B4-BE49-F238E27FC236}">
                <a16:creationId xmlns:a16="http://schemas.microsoft.com/office/drawing/2014/main" id="{3FB9AD32-EEA3-40E2-B23E-8C12FA17798A}"/>
              </a:ext>
            </a:extLst>
          </p:cNvPr>
          <p:cNvSpPr txBox="1"/>
          <p:nvPr/>
        </p:nvSpPr>
        <p:spPr>
          <a:xfrm>
            <a:off x="6604046" y="2623976"/>
            <a:ext cx="318998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i="1"/>
            </a:lvl1pPr>
          </a:lstStyle>
          <a:p>
            <a:r>
              <a:rPr lang="hu-HU" sz="3200" dirty="0"/>
              <a:t>d</a:t>
            </a:r>
            <a:endParaRPr sz="3200" dirty="0"/>
          </a:p>
        </p:txBody>
      </p:sp>
      <p:sp>
        <p:nvSpPr>
          <p:cNvPr id="31" name="y">
            <a:extLst>
              <a:ext uri="{FF2B5EF4-FFF2-40B4-BE49-F238E27FC236}">
                <a16:creationId xmlns:a16="http://schemas.microsoft.com/office/drawing/2014/main" id="{104172C6-F6E7-44E7-82E8-EECC4C748445}"/>
              </a:ext>
            </a:extLst>
          </p:cNvPr>
          <p:cNvSpPr txBox="1"/>
          <p:nvPr/>
        </p:nvSpPr>
        <p:spPr>
          <a:xfrm>
            <a:off x="6510780" y="4206478"/>
            <a:ext cx="29495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1" i="1"/>
            </a:lvl1pPr>
          </a:lstStyle>
          <a:p>
            <a:r>
              <a:rPr sz="3200" dirty="0"/>
              <a:t>y</a:t>
            </a:r>
          </a:p>
        </p:txBody>
      </p:sp>
      <p:sp>
        <p:nvSpPr>
          <p:cNvPr id="32" name="error">
            <a:extLst>
              <a:ext uri="{FF2B5EF4-FFF2-40B4-BE49-F238E27FC236}">
                <a16:creationId xmlns:a16="http://schemas.microsoft.com/office/drawing/2014/main" id="{5E769AAD-9D90-4FE6-9721-AA6D3C57BC02}"/>
              </a:ext>
            </a:extLst>
          </p:cNvPr>
          <p:cNvSpPr txBox="1"/>
          <p:nvPr/>
        </p:nvSpPr>
        <p:spPr>
          <a:xfrm>
            <a:off x="7716321" y="3452527"/>
            <a:ext cx="96321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1"/>
            </a:lvl1pPr>
          </a:lstStyle>
          <a:p>
            <a:r>
              <a:rPr dirty="0"/>
              <a:t>error</a:t>
            </a:r>
          </a:p>
        </p:txBody>
      </p:sp>
      <p:sp>
        <p:nvSpPr>
          <p:cNvPr id="3" name="Dátum helye 3">
            <a:extLst>
              <a:ext uri="{FF2B5EF4-FFF2-40B4-BE49-F238E27FC236}">
                <a16:creationId xmlns:a16="http://schemas.microsoft.com/office/drawing/2014/main" id="{F1D7D2FB-975A-540B-CDA4-693CBC62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9235"/>
            <a:ext cx="1542856" cy="365125"/>
          </a:xfrm>
        </p:spPr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C26A24E-DADB-61BE-9900-EF70C0C1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228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B3CACD06-2A84-4D08-BBB5-5B81D9572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3976576" cy="4351338"/>
          </a:xfrm>
        </p:spPr>
        <p:txBody>
          <a:bodyPr>
            <a:normAutofit/>
          </a:bodyPr>
          <a:lstStyle/>
          <a:p>
            <a:r>
              <a:rPr lang="hu-HU" b="1" dirty="0" err="1"/>
              <a:t>Representation</a:t>
            </a:r>
            <a:r>
              <a:rPr lang="hu-HU" b="1" dirty="0"/>
              <a:t>:</a:t>
            </a:r>
          </a:p>
          <a:p>
            <a:pPr lvl="1"/>
            <a:r>
              <a:rPr lang="hu-HU" dirty="0" err="1"/>
              <a:t>rule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system</a:t>
            </a:r>
            <a:endParaRPr lang="hu-HU" dirty="0"/>
          </a:p>
          <a:p>
            <a:pPr lvl="1"/>
            <a:r>
              <a:rPr lang="hu-HU" dirty="0"/>
              <a:t>fuzzy </a:t>
            </a:r>
            <a:r>
              <a:rPr lang="hu-HU" dirty="0" err="1"/>
              <a:t>system</a:t>
            </a:r>
            <a:endParaRPr lang="hu-HU" dirty="0"/>
          </a:p>
          <a:p>
            <a:pPr lvl="1"/>
            <a:r>
              <a:rPr lang="hu-HU" dirty="0"/>
              <a:t>decision </a:t>
            </a:r>
            <a:r>
              <a:rPr lang="hu-HU" dirty="0" err="1"/>
              <a:t>tree</a:t>
            </a:r>
            <a:endParaRPr lang="hu-HU" dirty="0"/>
          </a:p>
          <a:p>
            <a:pPr lvl="1"/>
            <a:r>
              <a:rPr lang="hu-HU" dirty="0" err="1"/>
              <a:t>neural</a:t>
            </a:r>
            <a:r>
              <a:rPr lang="hu-HU" dirty="0"/>
              <a:t> </a:t>
            </a:r>
            <a:r>
              <a:rPr lang="hu-HU" dirty="0" err="1"/>
              <a:t>network</a:t>
            </a:r>
            <a:endParaRPr lang="hu-HU" dirty="0"/>
          </a:p>
          <a:p>
            <a:pPr lvl="1"/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vector</a:t>
            </a:r>
            <a:r>
              <a:rPr lang="hu-HU" dirty="0"/>
              <a:t> </a:t>
            </a:r>
            <a:r>
              <a:rPr lang="hu-HU" dirty="0" err="1"/>
              <a:t>machine</a:t>
            </a:r>
            <a:endParaRPr lang="hu-HU" dirty="0"/>
          </a:p>
          <a:p>
            <a:pPr lvl="1"/>
            <a:r>
              <a:rPr lang="hu-HU" dirty="0"/>
              <a:t>etc.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AE377CE-783B-4497-89EF-C58B8618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7</a:t>
            </a:fld>
            <a:endParaRPr lang="hu-HU" dirty="0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84CDB1D7-606E-4D3F-8D4D-A641EB67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9" name="Tartalom helye 1">
            <a:extLst>
              <a:ext uri="{FF2B5EF4-FFF2-40B4-BE49-F238E27FC236}">
                <a16:creationId xmlns:a16="http://schemas.microsoft.com/office/drawing/2014/main" id="{78109633-0FAD-408D-8D83-46C653A47401}"/>
              </a:ext>
            </a:extLst>
          </p:cNvPr>
          <p:cNvSpPr txBox="1">
            <a:spLocks/>
          </p:cNvSpPr>
          <p:nvPr/>
        </p:nvSpPr>
        <p:spPr>
          <a:xfrm>
            <a:off x="6806623" y="1552262"/>
            <a:ext cx="39765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 err="1"/>
              <a:t>Evaluation</a:t>
            </a:r>
            <a:r>
              <a:rPr lang="hu-HU" b="1" dirty="0"/>
              <a:t>:</a:t>
            </a:r>
          </a:p>
          <a:p>
            <a:pPr lvl="1"/>
            <a:r>
              <a:rPr lang="hu-HU" dirty="0" err="1"/>
              <a:t>error</a:t>
            </a:r>
            <a:endParaRPr lang="hu-HU" dirty="0"/>
          </a:p>
          <a:p>
            <a:pPr lvl="1"/>
            <a:r>
              <a:rPr lang="hu-HU" dirty="0" err="1"/>
              <a:t>accuracy</a:t>
            </a:r>
            <a:endParaRPr lang="hu-HU" dirty="0"/>
          </a:p>
          <a:p>
            <a:pPr lvl="1"/>
            <a:r>
              <a:rPr lang="hu-HU" dirty="0"/>
              <a:t>cost</a:t>
            </a:r>
          </a:p>
          <a:p>
            <a:pPr lvl="1"/>
            <a:r>
              <a:rPr lang="hu-HU" dirty="0" err="1"/>
              <a:t>entropy</a:t>
            </a:r>
            <a:endParaRPr lang="hu-HU" dirty="0"/>
          </a:p>
          <a:p>
            <a:pPr lvl="1"/>
            <a:r>
              <a:rPr lang="hu-HU" dirty="0"/>
              <a:t>etc.</a:t>
            </a:r>
          </a:p>
          <a:p>
            <a:r>
              <a:rPr lang="hu-HU" b="1" dirty="0" err="1"/>
              <a:t>Optimization</a:t>
            </a:r>
            <a:r>
              <a:rPr lang="hu-HU" b="1" dirty="0"/>
              <a:t>:</a:t>
            </a:r>
          </a:p>
          <a:p>
            <a:pPr lvl="1"/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algorithm</a:t>
            </a:r>
            <a:endParaRPr lang="hu-HU" dirty="0"/>
          </a:p>
          <a:p>
            <a:pPr lvl="1"/>
            <a:r>
              <a:rPr lang="hu-HU" dirty="0" err="1"/>
              <a:t>evolutionary</a:t>
            </a:r>
            <a:r>
              <a:rPr lang="hu-HU" dirty="0"/>
              <a:t> </a:t>
            </a:r>
            <a:r>
              <a:rPr lang="hu-HU" dirty="0" err="1"/>
              <a:t>algorithm</a:t>
            </a:r>
            <a:endParaRPr lang="hu-HU" dirty="0"/>
          </a:p>
          <a:p>
            <a:pPr lvl="1"/>
            <a:r>
              <a:rPr lang="hu-HU" dirty="0"/>
              <a:t>etc.</a:t>
            </a:r>
          </a:p>
          <a:p>
            <a:endParaRPr lang="hu-HU" dirty="0"/>
          </a:p>
        </p:txBody>
      </p:sp>
      <p:sp>
        <p:nvSpPr>
          <p:cNvPr id="3" name="Dátum helye 3">
            <a:extLst>
              <a:ext uri="{FF2B5EF4-FFF2-40B4-BE49-F238E27FC236}">
                <a16:creationId xmlns:a16="http://schemas.microsoft.com/office/drawing/2014/main" id="{3755AFF1-F7E2-AC09-E5A5-F0F4DC82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9235"/>
            <a:ext cx="1542856" cy="365125"/>
          </a:xfrm>
        </p:spPr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686819E-7FAE-45B5-C88D-7B9A80F5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770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More f</a:t>
            </a:r>
            <a:r>
              <a:rPr lang="en-US" sz="1800" dirty="0" err="1"/>
              <a:t>ormally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function </a:t>
            </a:r>
            <a:r>
              <a:rPr lang="en-US" sz="1800" b="1" i="1" dirty="0"/>
              <a:t>h</a:t>
            </a:r>
            <a:r>
              <a:rPr lang="en-US" sz="1800" dirty="0"/>
              <a:t> is called a </a:t>
            </a:r>
            <a:r>
              <a:rPr lang="en-US" sz="1800" b="1" dirty="0"/>
              <a:t>hypothesis </a:t>
            </a:r>
            <a:r>
              <a:rPr lang="en-US" sz="1800" dirty="0"/>
              <a:t>or a </a:t>
            </a:r>
            <a:r>
              <a:rPr lang="en-US" sz="1800" b="1" dirty="0"/>
              <a:t>model </a:t>
            </a:r>
            <a:r>
              <a:rPr lang="en-US" sz="1800" dirty="0"/>
              <a:t>of the data</a:t>
            </a:r>
            <a:endParaRPr lang="en-US" sz="1400" b="1" dirty="0"/>
          </a:p>
          <a:p>
            <a:endParaRPr lang="en-US" sz="18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8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dirty="0"/>
              <a:t>Supervised Learning</a:t>
            </a:r>
            <a:endParaRPr lang="hu-HU" sz="40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D8080C1-F79F-4649-908D-166FCE479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014" y="1976150"/>
            <a:ext cx="8077501" cy="1835360"/>
          </a:xfrm>
          <a:prstGeom prst="rect">
            <a:avLst/>
          </a:prstGeom>
        </p:spPr>
      </p:pic>
      <p:sp>
        <p:nvSpPr>
          <p:cNvPr id="6" name="Dátum helye 3">
            <a:extLst>
              <a:ext uri="{FF2B5EF4-FFF2-40B4-BE49-F238E27FC236}">
                <a16:creationId xmlns:a16="http://schemas.microsoft.com/office/drawing/2014/main" id="{67D12008-E7BD-6D00-48D9-D2F4ABDE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9235"/>
            <a:ext cx="1542856" cy="365125"/>
          </a:xfrm>
        </p:spPr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9" name="Élőláb helye 3">
            <a:extLst>
              <a:ext uri="{FF2B5EF4-FFF2-40B4-BE49-F238E27FC236}">
                <a16:creationId xmlns:a16="http://schemas.microsoft.com/office/drawing/2014/main" id="{2089FAB4-BD7D-2387-E9CF-4A9E1590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223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6B7726F4-886D-BD5A-500A-42E194D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6392BF-3E0B-EF4A-5119-1D35219E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9</a:t>
            </a:fld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6F5D3227-6826-4C5C-89C8-B4F9C85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dirty="0"/>
              <a:t>Supervised Learning</a:t>
            </a:r>
            <a:endParaRPr lang="hu-HU" sz="40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5444AA26-FDE5-47A1-A631-3465D2E8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999" y="1613278"/>
            <a:ext cx="9459133" cy="4135671"/>
          </a:xfrm>
          <a:prstGeom prst="rect">
            <a:avLst/>
          </a:prstGeom>
        </p:spPr>
      </p:pic>
      <p:sp>
        <p:nvSpPr>
          <p:cNvPr id="6" name="Dátum helye 3">
            <a:extLst>
              <a:ext uri="{FF2B5EF4-FFF2-40B4-BE49-F238E27FC236}">
                <a16:creationId xmlns:a16="http://schemas.microsoft.com/office/drawing/2014/main" id="{29A8379C-D697-75CC-1F4F-B3ABE33F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6550" y="6249235"/>
            <a:ext cx="1542856" cy="365125"/>
          </a:xfrm>
        </p:spPr>
        <p:txBody>
          <a:bodyPr/>
          <a:lstStyle/>
          <a:p>
            <a:r>
              <a:rPr lang="hu-HU" dirty="0" err="1"/>
              <a:t>Supervised</a:t>
            </a:r>
            <a:r>
              <a:rPr lang="hu-HU" dirty="0"/>
              <a:t> </a:t>
            </a:r>
            <a:r>
              <a:rPr lang="hu-HU" dirty="0" err="1"/>
              <a:t>learning</a:t>
            </a:r>
            <a:endParaRPr lang="hu-HU" dirty="0"/>
          </a:p>
        </p:txBody>
      </p:sp>
      <p:sp>
        <p:nvSpPr>
          <p:cNvPr id="7" name="Élőláb helye 3">
            <a:extLst>
              <a:ext uri="{FF2B5EF4-FFF2-40B4-BE49-F238E27FC236}">
                <a16:creationId xmlns:a16="http://schemas.microsoft.com/office/drawing/2014/main" id="{429DF3D5-9F84-29C0-729A-9AFD0B75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4776" y="6247038"/>
            <a:ext cx="4114800" cy="365125"/>
          </a:xfrm>
        </p:spPr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0596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5850</TotalTime>
  <Words>1111</Words>
  <Application>Microsoft Office PowerPoint</Application>
  <PresentationFormat>Szélesvásznú</PresentationFormat>
  <Paragraphs>287</Paragraphs>
  <Slides>24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29" baseType="lpstr">
      <vt:lpstr>Arial</vt:lpstr>
      <vt:lpstr>Calibri</vt:lpstr>
      <vt:lpstr>Open Sans</vt:lpstr>
      <vt:lpstr>Times New Roman</vt:lpstr>
      <vt:lpstr>Office-téma</vt:lpstr>
      <vt:lpstr>Supervised Learning</vt:lpstr>
      <vt:lpstr>Unsupervised learning</vt:lpstr>
      <vt:lpstr>Supervised learning</vt:lpstr>
      <vt:lpstr>Learning - Programming</vt:lpstr>
      <vt:lpstr> Types of learning</vt:lpstr>
      <vt:lpstr>Supervised learning</vt:lpstr>
      <vt:lpstr>Supervised learning</vt:lpstr>
      <vt:lpstr> Supervised Learning</vt:lpstr>
      <vt:lpstr> Supervised Learning</vt:lpstr>
      <vt:lpstr>Supervised Learning - Generalization</vt:lpstr>
      <vt:lpstr>Supervised Learning - Bias &amp; Variance</vt:lpstr>
      <vt:lpstr>Supervised Learning - Underfitting &amp; Overfitting</vt:lpstr>
      <vt:lpstr> Decision Trees</vt:lpstr>
      <vt:lpstr> Decision Trees</vt:lpstr>
      <vt:lpstr> Decision Trees</vt:lpstr>
      <vt:lpstr> Decision Trees</vt:lpstr>
      <vt:lpstr>Decision Trees</vt:lpstr>
      <vt:lpstr>Decision Trees</vt:lpstr>
      <vt:lpstr>Decision Trees</vt:lpstr>
      <vt:lpstr>Decision Trees</vt:lpstr>
      <vt:lpstr> Linear Regression and Classification</vt:lpstr>
      <vt:lpstr> Linear Regression and Classification</vt:lpstr>
      <vt:lpstr> Linear Regression and Classification</vt:lpstr>
      <vt:lpstr> Linear Regression and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címe Prezentáció alcíme</dc:title>
  <dc:creator>Domonkos Márk</dc:creator>
  <cp:lastModifiedBy>János Botzheim</cp:lastModifiedBy>
  <cp:revision>75</cp:revision>
  <dcterms:created xsi:type="dcterms:W3CDTF">2022-01-03T10:33:56Z</dcterms:created>
  <dcterms:modified xsi:type="dcterms:W3CDTF">2023-10-09T10:49:09Z</dcterms:modified>
</cp:coreProperties>
</file>