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6858000" cy="10423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8" d="100"/>
          <a:sy n="48" d="100"/>
        </p:scale>
        <p:origin x="23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705888"/>
            <a:ext cx="5829300" cy="362893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474764"/>
            <a:ext cx="5143500" cy="25166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0573-9A6F-4947-841F-83D8900BC646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9973-DFEA-48D3-A865-0D8533B5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0573-9A6F-4947-841F-83D8900BC646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9973-DFEA-48D3-A865-0D8533B5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7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54956"/>
            <a:ext cx="1478756" cy="88334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54956"/>
            <a:ext cx="4350544" cy="88334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0573-9A6F-4947-841F-83D8900BC646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9973-DFEA-48D3-A865-0D8533B5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3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0573-9A6F-4947-841F-83D8900BC646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9973-DFEA-48D3-A865-0D8533B5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1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98646"/>
            <a:ext cx="5915025" cy="4335896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975561"/>
            <a:ext cx="5915025" cy="228014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0573-9A6F-4947-841F-83D8900BC646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9973-DFEA-48D3-A865-0D8533B5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1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774781"/>
            <a:ext cx="2914650" cy="66136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774781"/>
            <a:ext cx="2914650" cy="66136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0573-9A6F-4947-841F-83D8900BC646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9973-DFEA-48D3-A865-0D8533B5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2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54958"/>
            <a:ext cx="5915025" cy="20147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555212"/>
            <a:ext cx="2901255" cy="125227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807482"/>
            <a:ext cx="2901255" cy="56002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555212"/>
            <a:ext cx="2915543" cy="125227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807482"/>
            <a:ext cx="2915543" cy="56002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0573-9A6F-4947-841F-83D8900BC646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9973-DFEA-48D3-A865-0D8533B5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3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0573-9A6F-4947-841F-83D8900BC646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9973-DFEA-48D3-A865-0D8533B5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3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0573-9A6F-4947-841F-83D8900BC646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9973-DFEA-48D3-A865-0D8533B5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5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94902"/>
            <a:ext cx="2211884" cy="243215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500797"/>
            <a:ext cx="3471863" cy="740745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127057"/>
            <a:ext cx="2211884" cy="579326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0573-9A6F-4947-841F-83D8900BC646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9973-DFEA-48D3-A865-0D8533B5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94902"/>
            <a:ext cx="2211884" cy="243215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500797"/>
            <a:ext cx="3471863" cy="740745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127057"/>
            <a:ext cx="2211884" cy="579326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0573-9A6F-4947-841F-83D8900BC646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9973-DFEA-48D3-A865-0D8533B5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5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54958"/>
            <a:ext cx="5915025" cy="2014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774781"/>
            <a:ext cx="5915025" cy="661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661066"/>
            <a:ext cx="1543050" cy="554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30573-9A6F-4947-841F-83D8900BC646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661066"/>
            <a:ext cx="2314575" cy="554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661066"/>
            <a:ext cx="1543050" cy="554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79973-DFEA-48D3-A865-0D8533B5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6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xo 2">
      <a:majorFont>
        <a:latin typeface="Exo 2"/>
        <a:ea typeface=""/>
        <a:cs typeface=""/>
      </a:majorFont>
      <a:minorFont>
        <a:latin typeface="Exo 2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Exo 2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Georgie Paul</dc:creator>
  <cp:lastModifiedBy>Sankarshan Baliga</cp:lastModifiedBy>
  <cp:revision>17</cp:revision>
  <dcterms:created xsi:type="dcterms:W3CDTF">2018-05-11T09:10:36Z</dcterms:created>
  <dcterms:modified xsi:type="dcterms:W3CDTF">2018-12-07T11:10:31Z</dcterms:modified>
</cp:coreProperties>
</file>