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8" autoAdjust="0"/>
  </p:normalViewPr>
  <p:slideViewPr>
    <p:cSldViewPr snapToGrid="0" snapToObjects="1">
      <p:cViewPr varScale="1">
        <p:scale>
          <a:sx n="89" d="100"/>
          <a:sy n="89" d="100"/>
        </p:scale>
        <p:origin x="43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41474-3F5C-4E6E-8019-651009F0396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963FC-00EE-463A-81FC-73C8B401EFD6}">
      <dgm:prSet phldrT="[Text]" custT="1"/>
      <dgm:spPr/>
      <dgm:t>
        <a:bodyPr/>
        <a:lstStyle/>
        <a:p>
          <a:r>
            <a:rPr lang="en-US" sz="1800" b="1" dirty="0"/>
            <a:t>TECHNOLOGY STACK</a:t>
          </a:r>
        </a:p>
      </dgm:t>
    </dgm:pt>
    <dgm:pt modelId="{7F634B54-B75D-4181-934B-654BE4F9C232}" type="parTrans" cxnId="{F68196D0-D177-4695-8AF1-276AD96A8EBF}">
      <dgm:prSet/>
      <dgm:spPr/>
      <dgm:t>
        <a:bodyPr/>
        <a:lstStyle/>
        <a:p>
          <a:endParaRPr lang="en-US"/>
        </a:p>
      </dgm:t>
    </dgm:pt>
    <dgm:pt modelId="{56253A6D-B449-4663-B114-5D233C7FAD54}" type="sibTrans" cxnId="{F68196D0-D177-4695-8AF1-276AD96A8EBF}">
      <dgm:prSet/>
      <dgm:spPr/>
      <dgm:t>
        <a:bodyPr/>
        <a:lstStyle/>
        <a:p>
          <a:endParaRPr lang="en-US"/>
        </a:p>
      </dgm:t>
    </dgm:pt>
    <dgm:pt modelId="{54EDD2D0-CDFD-48A9-83AC-3A12E000C818}">
      <dgm:prSet phldrT="[Text]"/>
      <dgm:spPr/>
      <dgm:t>
        <a:bodyPr/>
        <a:lstStyle/>
        <a:p>
          <a:pPr algn="ctr"/>
          <a:r>
            <a:rPr lang="en-US" b="1" dirty="0"/>
            <a:t>Backend : Python3(NumPy, SciPy, Matplotlib)</a:t>
          </a:r>
        </a:p>
        <a:p>
          <a:pPr algn="ctr"/>
          <a:r>
            <a:rPr lang="en-US" b="1" dirty="0"/>
            <a:t>Deep Learning Libraries(TensorFlow2, </a:t>
          </a:r>
          <a:r>
            <a:rPr lang="en-US" b="1" dirty="0" err="1"/>
            <a:t>PyTorch</a:t>
          </a:r>
          <a:r>
            <a:rPr lang="en-US" b="1" dirty="0"/>
            <a:t>)</a:t>
          </a:r>
        </a:p>
      </dgm:t>
    </dgm:pt>
    <dgm:pt modelId="{506734B0-57CB-4F1C-8A37-B131C1AA92DB}" type="parTrans" cxnId="{7B6D7147-0684-4E3C-A159-41581EAB353C}">
      <dgm:prSet/>
      <dgm:spPr/>
      <dgm:t>
        <a:bodyPr/>
        <a:lstStyle/>
        <a:p>
          <a:endParaRPr lang="en-US"/>
        </a:p>
      </dgm:t>
    </dgm:pt>
    <dgm:pt modelId="{8CF419B1-C3EF-49C0-8E3C-65FDD5D7C404}" type="sibTrans" cxnId="{7B6D7147-0684-4E3C-A159-41581EAB353C}">
      <dgm:prSet/>
      <dgm:spPr/>
      <dgm:t>
        <a:bodyPr/>
        <a:lstStyle/>
        <a:p>
          <a:endParaRPr lang="en-US"/>
        </a:p>
      </dgm:t>
    </dgm:pt>
    <dgm:pt modelId="{4535B5BA-ED49-4D47-83B7-AC94933C4954}">
      <dgm:prSet phldrT="[Text]"/>
      <dgm:spPr/>
      <dgm:t>
        <a:bodyPr/>
        <a:lstStyle/>
        <a:p>
          <a:r>
            <a:rPr lang="en-US" b="1" dirty="0"/>
            <a:t>Frontend/UI : HTML5, Tailwind CSS, React.js, MongoDB</a:t>
          </a:r>
        </a:p>
        <a:p>
          <a:r>
            <a:rPr lang="en-US" b="1" dirty="0"/>
            <a:t>Figma(UI), </a:t>
          </a:r>
        </a:p>
        <a:p>
          <a:r>
            <a:rPr lang="en-US" b="1" dirty="0"/>
            <a:t>Hugging Face(AI Chatbot)</a:t>
          </a:r>
        </a:p>
      </dgm:t>
    </dgm:pt>
    <dgm:pt modelId="{9C20A54D-B45B-4382-97BB-A26B9F455003}" type="parTrans" cxnId="{AF680CE3-1D2D-4910-BE09-B9C60272E32B}">
      <dgm:prSet/>
      <dgm:spPr/>
      <dgm:t>
        <a:bodyPr/>
        <a:lstStyle/>
        <a:p>
          <a:endParaRPr lang="en-US"/>
        </a:p>
      </dgm:t>
    </dgm:pt>
    <dgm:pt modelId="{D03C0B92-8A36-4C62-BFAE-B200589F63C5}" type="sibTrans" cxnId="{AF680CE3-1D2D-4910-BE09-B9C60272E32B}">
      <dgm:prSet/>
      <dgm:spPr/>
      <dgm:t>
        <a:bodyPr/>
        <a:lstStyle/>
        <a:p>
          <a:endParaRPr lang="en-US"/>
        </a:p>
      </dgm:t>
    </dgm:pt>
    <dgm:pt modelId="{641E1AF6-FF25-43AD-AA5A-AE71ACE6FF39}">
      <dgm:prSet phldrT="[Text]"/>
      <dgm:spPr/>
      <dgm:t>
        <a:bodyPr/>
        <a:lstStyle/>
        <a:p>
          <a:r>
            <a:rPr lang="en-US" b="1" dirty="0"/>
            <a:t>Data Analysis : </a:t>
          </a:r>
          <a:r>
            <a:rPr lang="en-US" b="1" dirty="0" err="1"/>
            <a:t>ThingSpeak</a:t>
          </a:r>
          <a:r>
            <a:rPr lang="en-US" b="1" dirty="0"/>
            <a:t>(IoT),</a:t>
          </a:r>
        </a:p>
        <a:p>
          <a:r>
            <a:rPr lang="en-US" b="1" dirty="0"/>
            <a:t> Google </a:t>
          </a:r>
          <a:r>
            <a:rPr lang="en-US" b="1" dirty="0" err="1"/>
            <a:t>Colab</a:t>
          </a:r>
          <a:r>
            <a:rPr lang="en-US" b="1" dirty="0"/>
            <a:t>,</a:t>
          </a:r>
        </a:p>
        <a:p>
          <a:r>
            <a:rPr lang="en-US" b="1" dirty="0"/>
            <a:t>MATLAB Analytics,</a:t>
          </a:r>
        </a:p>
        <a:p>
          <a:r>
            <a:rPr lang="en-US" b="1" dirty="0"/>
            <a:t>Flutter</a:t>
          </a:r>
        </a:p>
      </dgm:t>
    </dgm:pt>
    <dgm:pt modelId="{F3136846-77D9-4EAF-8481-48E79A6773A1}" type="parTrans" cxnId="{08B02C75-2534-46C7-BCA2-13591EBA6AF0}">
      <dgm:prSet/>
      <dgm:spPr/>
      <dgm:t>
        <a:bodyPr/>
        <a:lstStyle/>
        <a:p>
          <a:endParaRPr lang="en-US"/>
        </a:p>
      </dgm:t>
    </dgm:pt>
    <dgm:pt modelId="{4FE8015D-F8C3-42D2-AF52-09B4FBDD7EC4}" type="sibTrans" cxnId="{08B02C75-2534-46C7-BCA2-13591EBA6AF0}">
      <dgm:prSet/>
      <dgm:spPr/>
      <dgm:t>
        <a:bodyPr/>
        <a:lstStyle/>
        <a:p>
          <a:endParaRPr lang="en-US"/>
        </a:p>
      </dgm:t>
    </dgm:pt>
    <dgm:pt modelId="{5126D3A9-3D2B-47CA-8A6D-DCC53FE6FB93}" type="pres">
      <dgm:prSet presAssocID="{D0341474-3F5C-4E6E-8019-651009F0396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6AC335-1C1A-4122-97D5-A0BFFDD266A9}" type="pres">
      <dgm:prSet presAssocID="{B9E963FC-00EE-463A-81FC-73C8B401EFD6}" presName="root1" presStyleCnt="0"/>
      <dgm:spPr/>
    </dgm:pt>
    <dgm:pt modelId="{D9A35DD2-F48E-4285-9B27-9BFAB15D9803}" type="pres">
      <dgm:prSet presAssocID="{B9E963FC-00EE-463A-81FC-73C8B401EFD6}" presName="LevelOneTextNode" presStyleLbl="node0" presStyleIdx="0" presStyleCnt="1" custLinFactNeighborX="-102" custLinFactNeighborY="-2269">
        <dgm:presLayoutVars>
          <dgm:chPref val="3"/>
        </dgm:presLayoutVars>
      </dgm:prSet>
      <dgm:spPr/>
    </dgm:pt>
    <dgm:pt modelId="{1A36DE73-C203-48B8-A069-4B86A8D746F4}" type="pres">
      <dgm:prSet presAssocID="{B9E963FC-00EE-463A-81FC-73C8B401EFD6}" presName="level2hierChild" presStyleCnt="0"/>
      <dgm:spPr/>
    </dgm:pt>
    <dgm:pt modelId="{60EA6AD7-B742-4823-BD10-C6D12CB68601}" type="pres">
      <dgm:prSet presAssocID="{506734B0-57CB-4F1C-8A37-B131C1AA92DB}" presName="conn2-1" presStyleLbl="parChTrans1D2" presStyleIdx="0" presStyleCnt="3"/>
      <dgm:spPr/>
    </dgm:pt>
    <dgm:pt modelId="{1EE6A71B-D4FC-4016-9618-A15252A433AB}" type="pres">
      <dgm:prSet presAssocID="{506734B0-57CB-4F1C-8A37-B131C1AA92DB}" presName="connTx" presStyleLbl="parChTrans1D2" presStyleIdx="0" presStyleCnt="3"/>
      <dgm:spPr/>
    </dgm:pt>
    <dgm:pt modelId="{B5CB191D-432D-4D64-A7FB-279E88EF7C66}" type="pres">
      <dgm:prSet presAssocID="{54EDD2D0-CDFD-48A9-83AC-3A12E000C818}" presName="root2" presStyleCnt="0"/>
      <dgm:spPr/>
    </dgm:pt>
    <dgm:pt modelId="{A60DE80E-9C2E-4D88-8FEB-1E2CFEBC8543}" type="pres">
      <dgm:prSet presAssocID="{54EDD2D0-CDFD-48A9-83AC-3A12E000C818}" presName="LevelTwoTextNode" presStyleLbl="node2" presStyleIdx="0" presStyleCnt="3" custScaleY="145726">
        <dgm:presLayoutVars>
          <dgm:chPref val="3"/>
        </dgm:presLayoutVars>
      </dgm:prSet>
      <dgm:spPr/>
    </dgm:pt>
    <dgm:pt modelId="{A8728985-407C-4AAD-A20E-31CC0EC39A86}" type="pres">
      <dgm:prSet presAssocID="{54EDD2D0-CDFD-48A9-83AC-3A12E000C818}" presName="level3hierChild" presStyleCnt="0"/>
      <dgm:spPr/>
    </dgm:pt>
    <dgm:pt modelId="{291DEB2B-C655-4A7F-BD1E-7C0A7BB6613B}" type="pres">
      <dgm:prSet presAssocID="{9C20A54D-B45B-4382-97BB-A26B9F455003}" presName="conn2-1" presStyleLbl="parChTrans1D2" presStyleIdx="1" presStyleCnt="3"/>
      <dgm:spPr/>
    </dgm:pt>
    <dgm:pt modelId="{D8EA86BB-9A8D-4906-84D2-1574A90CB5A8}" type="pres">
      <dgm:prSet presAssocID="{9C20A54D-B45B-4382-97BB-A26B9F455003}" presName="connTx" presStyleLbl="parChTrans1D2" presStyleIdx="1" presStyleCnt="3"/>
      <dgm:spPr/>
    </dgm:pt>
    <dgm:pt modelId="{B6CAF012-9E92-4E70-BD08-B69BFFA6189C}" type="pres">
      <dgm:prSet presAssocID="{4535B5BA-ED49-4D47-83B7-AC94933C4954}" presName="root2" presStyleCnt="0"/>
      <dgm:spPr/>
    </dgm:pt>
    <dgm:pt modelId="{23E515C2-810C-416C-B36E-FFFACCF8A8AE}" type="pres">
      <dgm:prSet presAssocID="{4535B5BA-ED49-4D47-83B7-AC94933C4954}" presName="LevelTwoTextNode" presStyleLbl="node2" presStyleIdx="1" presStyleCnt="3" custScaleY="130821">
        <dgm:presLayoutVars>
          <dgm:chPref val="3"/>
        </dgm:presLayoutVars>
      </dgm:prSet>
      <dgm:spPr/>
    </dgm:pt>
    <dgm:pt modelId="{DCB8BD4E-E5A2-4C54-9D1B-65B126D2042A}" type="pres">
      <dgm:prSet presAssocID="{4535B5BA-ED49-4D47-83B7-AC94933C4954}" presName="level3hierChild" presStyleCnt="0"/>
      <dgm:spPr/>
    </dgm:pt>
    <dgm:pt modelId="{FE30ED9A-96D4-49BC-83A1-8EFF377ABACB}" type="pres">
      <dgm:prSet presAssocID="{F3136846-77D9-4EAF-8481-48E79A6773A1}" presName="conn2-1" presStyleLbl="parChTrans1D2" presStyleIdx="2" presStyleCnt="3"/>
      <dgm:spPr/>
    </dgm:pt>
    <dgm:pt modelId="{8B8253E7-D093-4CC3-B146-A423F4B46102}" type="pres">
      <dgm:prSet presAssocID="{F3136846-77D9-4EAF-8481-48E79A6773A1}" presName="connTx" presStyleLbl="parChTrans1D2" presStyleIdx="2" presStyleCnt="3"/>
      <dgm:spPr/>
    </dgm:pt>
    <dgm:pt modelId="{32940ED1-DAD0-4CE9-906C-1A04CCFB0F80}" type="pres">
      <dgm:prSet presAssocID="{641E1AF6-FF25-43AD-AA5A-AE71ACE6FF39}" presName="root2" presStyleCnt="0"/>
      <dgm:spPr/>
    </dgm:pt>
    <dgm:pt modelId="{7A055A2E-4422-4F07-BE91-2196EBFCCF76}" type="pres">
      <dgm:prSet presAssocID="{641E1AF6-FF25-43AD-AA5A-AE71ACE6FF39}" presName="LevelTwoTextNode" presStyleLbl="node2" presStyleIdx="2" presStyleCnt="3" custScaleY="154307">
        <dgm:presLayoutVars>
          <dgm:chPref val="3"/>
        </dgm:presLayoutVars>
      </dgm:prSet>
      <dgm:spPr/>
    </dgm:pt>
    <dgm:pt modelId="{06198069-5897-4578-ACA7-64B7704D7117}" type="pres">
      <dgm:prSet presAssocID="{641E1AF6-FF25-43AD-AA5A-AE71ACE6FF39}" presName="level3hierChild" presStyleCnt="0"/>
      <dgm:spPr/>
    </dgm:pt>
  </dgm:ptLst>
  <dgm:cxnLst>
    <dgm:cxn modelId="{9B7F9829-19BE-47C4-B81D-63434C70262C}" type="presOf" srcId="{506734B0-57CB-4F1C-8A37-B131C1AA92DB}" destId="{60EA6AD7-B742-4823-BD10-C6D12CB68601}" srcOrd="0" destOrd="0" presId="urn:microsoft.com/office/officeart/2005/8/layout/hierarchy2"/>
    <dgm:cxn modelId="{9E5AC234-52F6-46EF-9F26-A345819E9135}" type="presOf" srcId="{506734B0-57CB-4F1C-8A37-B131C1AA92DB}" destId="{1EE6A71B-D4FC-4016-9618-A15252A433AB}" srcOrd="1" destOrd="0" presId="urn:microsoft.com/office/officeart/2005/8/layout/hierarchy2"/>
    <dgm:cxn modelId="{B4834E62-8175-4578-B36A-BB8064F8CE48}" type="presOf" srcId="{F3136846-77D9-4EAF-8481-48E79A6773A1}" destId="{FE30ED9A-96D4-49BC-83A1-8EFF377ABACB}" srcOrd="0" destOrd="0" presId="urn:microsoft.com/office/officeart/2005/8/layout/hierarchy2"/>
    <dgm:cxn modelId="{7B6D7147-0684-4E3C-A159-41581EAB353C}" srcId="{B9E963FC-00EE-463A-81FC-73C8B401EFD6}" destId="{54EDD2D0-CDFD-48A9-83AC-3A12E000C818}" srcOrd="0" destOrd="0" parTransId="{506734B0-57CB-4F1C-8A37-B131C1AA92DB}" sibTransId="{8CF419B1-C3EF-49C0-8E3C-65FDD5D7C404}"/>
    <dgm:cxn modelId="{12F79347-B5FE-4BD5-9F11-AC883FFADD96}" type="presOf" srcId="{F3136846-77D9-4EAF-8481-48E79A6773A1}" destId="{8B8253E7-D093-4CC3-B146-A423F4B46102}" srcOrd="1" destOrd="0" presId="urn:microsoft.com/office/officeart/2005/8/layout/hierarchy2"/>
    <dgm:cxn modelId="{8E7E066E-AFD1-4A5B-804F-091663C749DE}" type="presOf" srcId="{B9E963FC-00EE-463A-81FC-73C8B401EFD6}" destId="{D9A35DD2-F48E-4285-9B27-9BFAB15D9803}" srcOrd="0" destOrd="0" presId="urn:microsoft.com/office/officeart/2005/8/layout/hierarchy2"/>
    <dgm:cxn modelId="{4DA16851-77F2-49ED-983E-4156CCCFE79C}" type="presOf" srcId="{9C20A54D-B45B-4382-97BB-A26B9F455003}" destId="{291DEB2B-C655-4A7F-BD1E-7C0A7BB6613B}" srcOrd="0" destOrd="0" presId="urn:microsoft.com/office/officeart/2005/8/layout/hierarchy2"/>
    <dgm:cxn modelId="{08B02C75-2534-46C7-BCA2-13591EBA6AF0}" srcId="{B9E963FC-00EE-463A-81FC-73C8B401EFD6}" destId="{641E1AF6-FF25-43AD-AA5A-AE71ACE6FF39}" srcOrd="2" destOrd="0" parTransId="{F3136846-77D9-4EAF-8481-48E79A6773A1}" sibTransId="{4FE8015D-F8C3-42D2-AF52-09B4FBDD7EC4}"/>
    <dgm:cxn modelId="{DD4B6F76-D15E-4308-8340-65F48D24B3E2}" type="presOf" srcId="{641E1AF6-FF25-43AD-AA5A-AE71ACE6FF39}" destId="{7A055A2E-4422-4F07-BE91-2196EBFCCF76}" srcOrd="0" destOrd="0" presId="urn:microsoft.com/office/officeart/2005/8/layout/hierarchy2"/>
    <dgm:cxn modelId="{664E7057-99CA-475E-8AA6-E0ADF3C88CFE}" type="presOf" srcId="{4535B5BA-ED49-4D47-83B7-AC94933C4954}" destId="{23E515C2-810C-416C-B36E-FFFACCF8A8AE}" srcOrd="0" destOrd="0" presId="urn:microsoft.com/office/officeart/2005/8/layout/hierarchy2"/>
    <dgm:cxn modelId="{18C82CB3-6A21-416F-BDDA-CC896F125835}" type="presOf" srcId="{54EDD2D0-CDFD-48A9-83AC-3A12E000C818}" destId="{A60DE80E-9C2E-4D88-8FEB-1E2CFEBC8543}" srcOrd="0" destOrd="0" presId="urn:microsoft.com/office/officeart/2005/8/layout/hierarchy2"/>
    <dgm:cxn modelId="{F68196D0-D177-4695-8AF1-276AD96A8EBF}" srcId="{D0341474-3F5C-4E6E-8019-651009F0396E}" destId="{B9E963FC-00EE-463A-81FC-73C8B401EFD6}" srcOrd="0" destOrd="0" parTransId="{7F634B54-B75D-4181-934B-654BE4F9C232}" sibTransId="{56253A6D-B449-4663-B114-5D233C7FAD54}"/>
    <dgm:cxn modelId="{F37CFFD3-7B0D-4939-B2CF-18D3C8B93D96}" type="presOf" srcId="{9C20A54D-B45B-4382-97BB-A26B9F455003}" destId="{D8EA86BB-9A8D-4906-84D2-1574A90CB5A8}" srcOrd="1" destOrd="0" presId="urn:microsoft.com/office/officeart/2005/8/layout/hierarchy2"/>
    <dgm:cxn modelId="{AF680CE3-1D2D-4910-BE09-B9C60272E32B}" srcId="{B9E963FC-00EE-463A-81FC-73C8B401EFD6}" destId="{4535B5BA-ED49-4D47-83B7-AC94933C4954}" srcOrd="1" destOrd="0" parTransId="{9C20A54D-B45B-4382-97BB-A26B9F455003}" sibTransId="{D03C0B92-8A36-4C62-BFAE-B200589F63C5}"/>
    <dgm:cxn modelId="{991E12F4-2DAA-4FBB-BCD2-9A4698F66D72}" type="presOf" srcId="{D0341474-3F5C-4E6E-8019-651009F0396E}" destId="{5126D3A9-3D2B-47CA-8A6D-DCC53FE6FB93}" srcOrd="0" destOrd="0" presId="urn:microsoft.com/office/officeart/2005/8/layout/hierarchy2"/>
    <dgm:cxn modelId="{8AFAAB59-F3C8-44AA-A9F1-BAB5D8B1A374}" type="presParOf" srcId="{5126D3A9-3D2B-47CA-8A6D-DCC53FE6FB93}" destId="{0F6AC335-1C1A-4122-97D5-A0BFFDD266A9}" srcOrd="0" destOrd="0" presId="urn:microsoft.com/office/officeart/2005/8/layout/hierarchy2"/>
    <dgm:cxn modelId="{6C8BA349-58A8-4A6F-A1C2-8EE5C8E4B8B5}" type="presParOf" srcId="{0F6AC335-1C1A-4122-97D5-A0BFFDD266A9}" destId="{D9A35DD2-F48E-4285-9B27-9BFAB15D9803}" srcOrd="0" destOrd="0" presId="urn:microsoft.com/office/officeart/2005/8/layout/hierarchy2"/>
    <dgm:cxn modelId="{41B5637E-49FD-4C46-AFA9-09F277A255CD}" type="presParOf" srcId="{0F6AC335-1C1A-4122-97D5-A0BFFDD266A9}" destId="{1A36DE73-C203-48B8-A069-4B86A8D746F4}" srcOrd="1" destOrd="0" presId="urn:microsoft.com/office/officeart/2005/8/layout/hierarchy2"/>
    <dgm:cxn modelId="{DDC80690-68F5-4B19-95FF-F8E5124F87E4}" type="presParOf" srcId="{1A36DE73-C203-48B8-A069-4B86A8D746F4}" destId="{60EA6AD7-B742-4823-BD10-C6D12CB68601}" srcOrd="0" destOrd="0" presId="urn:microsoft.com/office/officeart/2005/8/layout/hierarchy2"/>
    <dgm:cxn modelId="{A477462F-4208-4DA0-846E-A30DF1DBACF5}" type="presParOf" srcId="{60EA6AD7-B742-4823-BD10-C6D12CB68601}" destId="{1EE6A71B-D4FC-4016-9618-A15252A433AB}" srcOrd="0" destOrd="0" presId="urn:microsoft.com/office/officeart/2005/8/layout/hierarchy2"/>
    <dgm:cxn modelId="{3DBA2E7E-3EB5-47C1-9495-709B6CFDC255}" type="presParOf" srcId="{1A36DE73-C203-48B8-A069-4B86A8D746F4}" destId="{B5CB191D-432D-4D64-A7FB-279E88EF7C66}" srcOrd="1" destOrd="0" presId="urn:microsoft.com/office/officeart/2005/8/layout/hierarchy2"/>
    <dgm:cxn modelId="{0D300F95-9216-4BBE-A927-10DB356248F5}" type="presParOf" srcId="{B5CB191D-432D-4D64-A7FB-279E88EF7C66}" destId="{A60DE80E-9C2E-4D88-8FEB-1E2CFEBC8543}" srcOrd="0" destOrd="0" presId="urn:microsoft.com/office/officeart/2005/8/layout/hierarchy2"/>
    <dgm:cxn modelId="{A9D38342-2DCA-4B82-A729-004B3499B816}" type="presParOf" srcId="{B5CB191D-432D-4D64-A7FB-279E88EF7C66}" destId="{A8728985-407C-4AAD-A20E-31CC0EC39A86}" srcOrd="1" destOrd="0" presId="urn:microsoft.com/office/officeart/2005/8/layout/hierarchy2"/>
    <dgm:cxn modelId="{8F48F8DF-1D63-43B7-BBEE-9884BFBF374C}" type="presParOf" srcId="{1A36DE73-C203-48B8-A069-4B86A8D746F4}" destId="{291DEB2B-C655-4A7F-BD1E-7C0A7BB6613B}" srcOrd="2" destOrd="0" presId="urn:microsoft.com/office/officeart/2005/8/layout/hierarchy2"/>
    <dgm:cxn modelId="{E7D46354-C16A-4D15-82A7-566F9D962C0E}" type="presParOf" srcId="{291DEB2B-C655-4A7F-BD1E-7C0A7BB6613B}" destId="{D8EA86BB-9A8D-4906-84D2-1574A90CB5A8}" srcOrd="0" destOrd="0" presId="urn:microsoft.com/office/officeart/2005/8/layout/hierarchy2"/>
    <dgm:cxn modelId="{2081099C-4469-43D4-93E9-D4A681B7278C}" type="presParOf" srcId="{1A36DE73-C203-48B8-A069-4B86A8D746F4}" destId="{B6CAF012-9E92-4E70-BD08-B69BFFA6189C}" srcOrd="3" destOrd="0" presId="urn:microsoft.com/office/officeart/2005/8/layout/hierarchy2"/>
    <dgm:cxn modelId="{AE35BDC8-70A6-49B6-B305-BF21C182236E}" type="presParOf" srcId="{B6CAF012-9E92-4E70-BD08-B69BFFA6189C}" destId="{23E515C2-810C-416C-B36E-FFFACCF8A8AE}" srcOrd="0" destOrd="0" presId="urn:microsoft.com/office/officeart/2005/8/layout/hierarchy2"/>
    <dgm:cxn modelId="{CB816990-82E1-4093-A035-274C7CDFA3B8}" type="presParOf" srcId="{B6CAF012-9E92-4E70-BD08-B69BFFA6189C}" destId="{DCB8BD4E-E5A2-4C54-9D1B-65B126D2042A}" srcOrd="1" destOrd="0" presId="urn:microsoft.com/office/officeart/2005/8/layout/hierarchy2"/>
    <dgm:cxn modelId="{AC1DB948-57B6-4ADF-884C-33934CE8E5B2}" type="presParOf" srcId="{1A36DE73-C203-48B8-A069-4B86A8D746F4}" destId="{FE30ED9A-96D4-49BC-83A1-8EFF377ABACB}" srcOrd="4" destOrd="0" presId="urn:microsoft.com/office/officeart/2005/8/layout/hierarchy2"/>
    <dgm:cxn modelId="{6DD6D458-25EF-4D8B-B956-7663FC98DAF7}" type="presParOf" srcId="{FE30ED9A-96D4-49BC-83A1-8EFF377ABACB}" destId="{8B8253E7-D093-4CC3-B146-A423F4B46102}" srcOrd="0" destOrd="0" presId="urn:microsoft.com/office/officeart/2005/8/layout/hierarchy2"/>
    <dgm:cxn modelId="{5E898FF9-61F7-4CB0-AA5C-42027569FDAD}" type="presParOf" srcId="{1A36DE73-C203-48B8-A069-4B86A8D746F4}" destId="{32940ED1-DAD0-4CE9-906C-1A04CCFB0F80}" srcOrd="5" destOrd="0" presId="urn:microsoft.com/office/officeart/2005/8/layout/hierarchy2"/>
    <dgm:cxn modelId="{32E22D9D-4B92-4D8B-B8FE-FA748FCD7076}" type="presParOf" srcId="{32940ED1-DAD0-4CE9-906C-1A04CCFB0F80}" destId="{7A055A2E-4422-4F07-BE91-2196EBFCCF76}" srcOrd="0" destOrd="0" presId="urn:microsoft.com/office/officeart/2005/8/layout/hierarchy2"/>
    <dgm:cxn modelId="{BFA7C775-348F-40F3-B140-DDD6FAC0FC43}" type="presParOf" srcId="{32940ED1-DAD0-4CE9-906C-1A04CCFB0F80}" destId="{06198069-5897-4578-ACA7-64B7704D71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86E3D-0767-451C-92D5-7F376D9F80B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697AC-70DA-4A69-8D68-4941E1D79AAF}">
      <dgm:prSet phldrT="[Text]" custT="1"/>
      <dgm:spPr/>
      <dgm:t>
        <a:bodyPr/>
        <a:lstStyle/>
        <a:p>
          <a:r>
            <a:rPr lang="en-US" sz="1400" dirty="0"/>
            <a:t>User login and authorization on web application</a:t>
          </a:r>
        </a:p>
      </dgm:t>
    </dgm:pt>
    <dgm:pt modelId="{A667CD6A-F08E-411B-BF2E-D1B1AD89782D}" type="parTrans" cxnId="{95841520-8261-4726-BCDF-BA277E841378}">
      <dgm:prSet/>
      <dgm:spPr/>
      <dgm:t>
        <a:bodyPr/>
        <a:lstStyle/>
        <a:p>
          <a:endParaRPr lang="en-US"/>
        </a:p>
      </dgm:t>
    </dgm:pt>
    <dgm:pt modelId="{C7091C32-5784-406A-BD43-0BD5B5CDB0BE}" type="sibTrans" cxnId="{95841520-8261-4726-BCDF-BA277E841378}">
      <dgm:prSet/>
      <dgm:spPr/>
      <dgm:t>
        <a:bodyPr/>
        <a:lstStyle/>
        <a:p>
          <a:endParaRPr lang="en-US"/>
        </a:p>
      </dgm:t>
    </dgm:pt>
    <dgm:pt modelId="{75577B2E-A8B6-4E1B-8278-7F8E39E9CC6A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Radar data retrieval through IoT</a:t>
          </a:r>
        </a:p>
      </dgm:t>
    </dgm:pt>
    <dgm:pt modelId="{7FCECBD6-4ED9-47DD-B9B7-0D7976A6E1F1}" type="parTrans" cxnId="{1E40C8D7-B1D9-4753-8C42-4722E4E45FFA}">
      <dgm:prSet/>
      <dgm:spPr/>
      <dgm:t>
        <a:bodyPr/>
        <a:lstStyle/>
        <a:p>
          <a:endParaRPr lang="en-US"/>
        </a:p>
      </dgm:t>
    </dgm:pt>
    <dgm:pt modelId="{DC3F1458-3419-40BA-A104-0B6DABFB7D95}" type="sibTrans" cxnId="{1E40C8D7-B1D9-4753-8C42-4722E4E45FFA}">
      <dgm:prSet/>
      <dgm:spPr/>
      <dgm:t>
        <a:bodyPr/>
        <a:lstStyle/>
        <a:p>
          <a:endParaRPr lang="en-US"/>
        </a:p>
      </dgm:t>
    </dgm:pt>
    <dgm:pt modelId="{BB7A81C7-E6BA-45AD-BFE3-61846DE387D7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Analysis of received data using MATLAB analytics </a:t>
          </a:r>
        </a:p>
      </dgm:t>
    </dgm:pt>
    <dgm:pt modelId="{F51E22F1-8AFC-4759-BAA8-BC43F4C81550}" type="parTrans" cxnId="{0406A67D-5E28-4682-94FE-9D5E85C82088}">
      <dgm:prSet/>
      <dgm:spPr/>
      <dgm:t>
        <a:bodyPr/>
        <a:lstStyle/>
        <a:p>
          <a:endParaRPr lang="en-US"/>
        </a:p>
      </dgm:t>
    </dgm:pt>
    <dgm:pt modelId="{375D78A0-D6D3-4D64-AE92-D720C1990C07}" type="sibTrans" cxnId="{0406A67D-5E28-4682-94FE-9D5E85C82088}">
      <dgm:prSet/>
      <dgm:spPr/>
      <dgm:t>
        <a:bodyPr/>
        <a:lstStyle/>
        <a:p>
          <a:endParaRPr lang="en-US"/>
        </a:p>
      </dgm:t>
    </dgm:pt>
    <dgm:pt modelId="{9A7CA0EE-522F-4197-A50E-AE76DEA108EA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Classification of object as drone or bird using micro-doppler spectrogram</a:t>
          </a:r>
        </a:p>
      </dgm:t>
    </dgm:pt>
    <dgm:pt modelId="{8D15111E-1DFD-4A19-8F3F-AF7C5039D3DF}" type="parTrans" cxnId="{6C992233-0396-4D6A-AFA3-4527433326AD}">
      <dgm:prSet/>
      <dgm:spPr/>
      <dgm:t>
        <a:bodyPr/>
        <a:lstStyle/>
        <a:p>
          <a:endParaRPr lang="en-US"/>
        </a:p>
      </dgm:t>
    </dgm:pt>
    <dgm:pt modelId="{A60606CD-FE06-4241-88D9-6E795B40A049}" type="sibTrans" cxnId="{6C992233-0396-4D6A-AFA3-4527433326AD}">
      <dgm:prSet/>
      <dgm:spPr/>
      <dgm:t>
        <a:bodyPr/>
        <a:lstStyle/>
        <a:p>
          <a:endParaRPr lang="en-US"/>
        </a:p>
      </dgm:t>
    </dgm:pt>
    <dgm:pt modelId="{24FFD144-734C-463E-B2CD-5A0A4A4B7137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Risk analysis and security threat assessment using trained Deep learning model</a:t>
          </a:r>
        </a:p>
      </dgm:t>
    </dgm:pt>
    <dgm:pt modelId="{05ACD7C9-A665-49B8-A7EF-6FF8A38E3072}" type="parTrans" cxnId="{D28F88DB-3F7B-4D6F-99BB-46A3EDFDFD6D}">
      <dgm:prSet/>
      <dgm:spPr/>
      <dgm:t>
        <a:bodyPr/>
        <a:lstStyle/>
        <a:p>
          <a:endParaRPr lang="en-US"/>
        </a:p>
      </dgm:t>
    </dgm:pt>
    <dgm:pt modelId="{684B6722-3952-480F-9B67-AF3C2AAB54A3}" type="sibTrans" cxnId="{D28F88DB-3F7B-4D6F-99BB-46A3EDFDFD6D}">
      <dgm:prSet/>
      <dgm:spPr/>
      <dgm:t>
        <a:bodyPr/>
        <a:lstStyle/>
        <a:p>
          <a:endParaRPr lang="en-US"/>
        </a:p>
      </dgm:t>
    </dgm:pt>
    <dgm:pt modelId="{F105CD1A-35A5-4E1E-831D-4A0795952356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Result display on UI (In case of risk alert is sent through notification)</a:t>
          </a:r>
        </a:p>
      </dgm:t>
    </dgm:pt>
    <dgm:pt modelId="{0D555083-89A7-4656-B907-C47F1AFE87A0}" type="parTrans" cxnId="{BBC59E0D-D0E8-4D9F-9A7B-97369A065DB6}">
      <dgm:prSet/>
      <dgm:spPr/>
      <dgm:t>
        <a:bodyPr/>
        <a:lstStyle/>
        <a:p>
          <a:endParaRPr lang="en-US"/>
        </a:p>
      </dgm:t>
    </dgm:pt>
    <dgm:pt modelId="{696A8442-F478-412E-BC1B-B7CB4ADC6BBA}" type="sibTrans" cxnId="{BBC59E0D-D0E8-4D9F-9A7B-97369A065DB6}">
      <dgm:prSet/>
      <dgm:spPr/>
      <dgm:t>
        <a:bodyPr/>
        <a:lstStyle/>
        <a:p>
          <a:endParaRPr lang="en-US"/>
        </a:p>
      </dgm:t>
    </dgm:pt>
    <dgm:pt modelId="{44F82B73-057A-4186-AF61-A5BF68B0134C}" type="pres">
      <dgm:prSet presAssocID="{35B86E3D-0767-451C-92D5-7F376D9F80B4}" presName="diagram" presStyleCnt="0">
        <dgm:presLayoutVars>
          <dgm:dir/>
          <dgm:resizeHandles val="exact"/>
        </dgm:presLayoutVars>
      </dgm:prSet>
      <dgm:spPr/>
    </dgm:pt>
    <dgm:pt modelId="{AD09C906-1C19-4816-9200-86FB6DFAE284}" type="pres">
      <dgm:prSet presAssocID="{5FB697AC-70DA-4A69-8D68-4941E1D79AAF}" presName="node" presStyleLbl="node1" presStyleIdx="0" presStyleCnt="6">
        <dgm:presLayoutVars>
          <dgm:bulletEnabled val="1"/>
        </dgm:presLayoutVars>
      </dgm:prSet>
      <dgm:spPr/>
    </dgm:pt>
    <dgm:pt modelId="{26FEE36D-8E97-48F4-939B-8F267C088866}" type="pres">
      <dgm:prSet presAssocID="{C7091C32-5784-406A-BD43-0BD5B5CDB0BE}" presName="sibTrans" presStyleLbl="sibTrans2D1" presStyleIdx="0" presStyleCnt="5"/>
      <dgm:spPr/>
    </dgm:pt>
    <dgm:pt modelId="{9BB20DB6-BA39-498B-BC34-74279BA1D9E1}" type="pres">
      <dgm:prSet presAssocID="{C7091C32-5784-406A-BD43-0BD5B5CDB0BE}" presName="connectorText" presStyleLbl="sibTrans2D1" presStyleIdx="0" presStyleCnt="5"/>
      <dgm:spPr/>
    </dgm:pt>
    <dgm:pt modelId="{72281013-7A4B-41E3-B7F3-7F3F6C3200EF}" type="pres">
      <dgm:prSet presAssocID="{75577B2E-A8B6-4E1B-8278-7F8E39E9CC6A}" presName="node" presStyleLbl="node1" presStyleIdx="1" presStyleCnt="6">
        <dgm:presLayoutVars>
          <dgm:bulletEnabled val="1"/>
        </dgm:presLayoutVars>
      </dgm:prSet>
      <dgm:spPr/>
    </dgm:pt>
    <dgm:pt modelId="{4D8CE3C0-BBAB-474B-B9A8-BBA8A465AFB0}" type="pres">
      <dgm:prSet presAssocID="{DC3F1458-3419-40BA-A104-0B6DABFB7D95}" presName="sibTrans" presStyleLbl="sibTrans2D1" presStyleIdx="1" presStyleCnt="5"/>
      <dgm:spPr/>
    </dgm:pt>
    <dgm:pt modelId="{48F099E5-84DD-4068-B75D-5E8FCC3523AD}" type="pres">
      <dgm:prSet presAssocID="{DC3F1458-3419-40BA-A104-0B6DABFB7D95}" presName="connectorText" presStyleLbl="sibTrans2D1" presStyleIdx="1" presStyleCnt="5"/>
      <dgm:spPr/>
    </dgm:pt>
    <dgm:pt modelId="{104FA199-B420-44C9-B435-435E15D797A9}" type="pres">
      <dgm:prSet presAssocID="{BB7A81C7-E6BA-45AD-BFE3-61846DE387D7}" presName="node" presStyleLbl="node1" presStyleIdx="2" presStyleCnt="6">
        <dgm:presLayoutVars>
          <dgm:bulletEnabled val="1"/>
        </dgm:presLayoutVars>
      </dgm:prSet>
      <dgm:spPr/>
    </dgm:pt>
    <dgm:pt modelId="{31AF1A7A-DA1F-4D00-A9B3-A712327AC940}" type="pres">
      <dgm:prSet presAssocID="{375D78A0-D6D3-4D64-AE92-D720C1990C07}" presName="sibTrans" presStyleLbl="sibTrans2D1" presStyleIdx="2" presStyleCnt="5"/>
      <dgm:spPr/>
    </dgm:pt>
    <dgm:pt modelId="{6D5FC06F-A114-49AF-B314-D0EBE39318DA}" type="pres">
      <dgm:prSet presAssocID="{375D78A0-D6D3-4D64-AE92-D720C1990C07}" presName="connectorText" presStyleLbl="sibTrans2D1" presStyleIdx="2" presStyleCnt="5"/>
      <dgm:spPr/>
    </dgm:pt>
    <dgm:pt modelId="{D2B3AF92-C153-47C9-A15B-679230E24871}" type="pres">
      <dgm:prSet presAssocID="{9A7CA0EE-522F-4197-A50E-AE76DEA108EA}" presName="node" presStyleLbl="node1" presStyleIdx="3" presStyleCnt="6">
        <dgm:presLayoutVars>
          <dgm:bulletEnabled val="1"/>
        </dgm:presLayoutVars>
      </dgm:prSet>
      <dgm:spPr/>
    </dgm:pt>
    <dgm:pt modelId="{D0965787-4F95-44CB-A627-6A7C0DA98B3E}" type="pres">
      <dgm:prSet presAssocID="{A60606CD-FE06-4241-88D9-6E795B40A049}" presName="sibTrans" presStyleLbl="sibTrans2D1" presStyleIdx="3" presStyleCnt="5"/>
      <dgm:spPr/>
    </dgm:pt>
    <dgm:pt modelId="{C344ED3B-4714-472E-85AB-9C9615941701}" type="pres">
      <dgm:prSet presAssocID="{A60606CD-FE06-4241-88D9-6E795B40A049}" presName="connectorText" presStyleLbl="sibTrans2D1" presStyleIdx="3" presStyleCnt="5"/>
      <dgm:spPr/>
    </dgm:pt>
    <dgm:pt modelId="{99BB139F-3871-4B2D-9577-8C6A6F8990CF}" type="pres">
      <dgm:prSet presAssocID="{24FFD144-734C-463E-B2CD-5A0A4A4B7137}" presName="node" presStyleLbl="node1" presStyleIdx="4" presStyleCnt="6" custScaleY="132033" custLinFactNeighborX="-3023" custLinFactNeighborY="803">
        <dgm:presLayoutVars>
          <dgm:bulletEnabled val="1"/>
        </dgm:presLayoutVars>
      </dgm:prSet>
      <dgm:spPr/>
    </dgm:pt>
    <dgm:pt modelId="{48A7C399-FBCC-47D1-8077-E78207807B50}" type="pres">
      <dgm:prSet presAssocID="{684B6722-3952-480F-9B67-AF3C2AAB54A3}" presName="sibTrans" presStyleLbl="sibTrans2D1" presStyleIdx="4" presStyleCnt="5"/>
      <dgm:spPr/>
    </dgm:pt>
    <dgm:pt modelId="{E1DF8CC6-7B9D-4433-A8B4-969F79D97583}" type="pres">
      <dgm:prSet presAssocID="{684B6722-3952-480F-9B67-AF3C2AAB54A3}" presName="connectorText" presStyleLbl="sibTrans2D1" presStyleIdx="4" presStyleCnt="5"/>
      <dgm:spPr/>
    </dgm:pt>
    <dgm:pt modelId="{8E10D3D4-7322-427F-91C5-6926596448FA}" type="pres">
      <dgm:prSet presAssocID="{F105CD1A-35A5-4E1E-831D-4A0795952356}" presName="node" presStyleLbl="node1" presStyleIdx="5" presStyleCnt="6" custLinFactNeighborX="476" custLinFactNeighborY="251">
        <dgm:presLayoutVars>
          <dgm:bulletEnabled val="1"/>
        </dgm:presLayoutVars>
      </dgm:prSet>
      <dgm:spPr/>
    </dgm:pt>
  </dgm:ptLst>
  <dgm:cxnLst>
    <dgm:cxn modelId="{E06D1E04-C74F-43FC-99E6-25B857467989}" type="presOf" srcId="{A60606CD-FE06-4241-88D9-6E795B40A049}" destId="{D0965787-4F95-44CB-A627-6A7C0DA98B3E}" srcOrd="0" destOrd="0" presId="urn:microsoft.com/office/officeart/2005/8/layout/process5"/>
    <dgm:cxn modelId="{BBC59E0D-D0E8-4D9F-9A7B-97369A065DB6}" srcId="{35B86E3D-0767-451C-92D5-7F376D9F80B4}" destId="{F105CD1A-35A5-4E1E-831D-4A0795952356}" srcOrd="5" destOrd="0" parTransId="{0D555083-89A7-4656-B907-C47F1AFE87A0}" sibTransId="{696A8442-F478-412E-BC1B-B7CB4ADC6BBA}"/>
    <dgm:cxn modelId="{95841520-8261-4726-BCDF-BA277E841378}" srcId="{35B86E3D-0767-451C-92D5-7F376D9F80B4}" destId="{5FB697AC-70DA-4A69-8D68-4941E1D79AAF}" srcOrd="0" destOrd="0" parTransId="{A667CD6A-F08E-411B-BF2E-D1B1AD89782D}" sibTransId="{C7091C32-5784-406A-BD43-0BD5B5CDB0BE}"/>
    <dgm:cxn modelId="{3A568924-22D3-4655-BD7B-DFD9D260FE90}" type="presOf" srcId="{5FB697AC-70DA-4A69-8D68-4941E1D79AAF}" destId="{AD09C906-1C19-4816-9200-86FB6DFAE284}" srcOrd="0" destOrd="0" presId="urn:microsoft.com/office/officeart/2005/8/layout/process5"/>
    <dgm:cxn modelId="{6C992233-0396-4D6A-AFA3-4527433326AD}" srcId="{35B86E3D-0767-451C-92D5-7F376D9F80B4}" destId="{9A7CA0EE-522F-4197-A50E-AE76DEA108EA}" srcOrd="3" destOrd="0" parTransId="{8D15111E-1DFD-4A19-8F3F-AF7C5039D3DF}" sibTransId="{A60606CD-FE06-4241-88D9-6E795B40A049}"/>
    <dgm:cxn modelId="{58864A36-1753-420B-92EF-E9B5FEF65764}" type="presOf" srcId="{684B6722-3952-480F-9B67-AF3C2AAB54A3}" destId="{E1DF8CC6-7B9D-4433-A8B4-969F79D97583}" srcOrd="1" destOrd="0" presId="urn:microsoft.com/office/officeart/2005/8/layout/process5"/>
    <dgm:cxn modelId="{0A3A303C-74E6-4968-B953-C717ACE8EAA9}" type="presOf" srcId="{DC3F1458-3419-40BA-A104-0B6DABFB7D95}" destId="{4D8CE3C0-BBAB-474B-B9A8-BBA8A465AFB0}" srcOrd="0" destOrd="0" presId="urn:microsoft.com/office/officeart/2005/8/layout/process5"/>
    <dgm:cxn modelId="{619AF066-13D9-4E37-B79D-7886D36AD3CC}" type="presOf" srcId="{BB7A81C7-E6BA-45AD-BFE3-61846DE387D7}" destId="{104FA199-B420-44C9-B435-435E15D797A9}" srcOrd="0" destOrd="0" presId="urn:microsoft.com/office/officeart/2005/8/layout/process5"/>
    <dgm:cxn modelId="{0406A67D-5E28-4682-94FE-9D5E85C82088}" srcId="{35B86E3D-0767-451C-92D5-7F376D9F80B4}" destId="{BB7A81C7-E6BA-45AD-BFE3-61846DE387D7}" srcOrd="2" destOrd="0" parTransId="{F51E22F1-8AFC-4759-BAA8-BC43F4C81550}" sibTransId="{375D78A0-D6D3-4D64-AE92-D720C1990C07}"/>
    <dgm:cxn modelId="{47D2D67E-EFF6-4A5C-B2B1-06B3F5804DE9}" type="presOf" srcId="{C7091C32-5784-406A-BD43-0BD5B5CDB0BE}" destId="{26FEE36D-8E97-48F4-939B-8F267C088866}" srcOrd="0" destOrd="0" presId="urn:microsoft.com/office/officeart/2005/8/layout/process5"/>
    <dgm:cxn modelId="{E83E908C-9D28-4E79-8B65-0CD9EC1EB51C}" type="presOf" srcId="{375D78A0-D6D3-4D64-AE92-D720C1990C07}" destId="{31AF1A7A-DA1F-4D00-A9B3-A712327AC940}" srcOrd="0" destOrd="0" presId="urn:microsoft.com/office/officeart/2005/8/layout/process5"/>
    <dgm:cxn modelId="{1992218D-2E9F-47C1-BBC4-EA455ED00C96}" type="presOf" srcId="{C7091C32-5784-406A-BD43-0BD5B5CDB0BE}" destId="{9BB20DB6-BA39-498B-BC34-74279BA1D9E1}" srcOrd="1" destOrd="0" presId="urn:microsoft.com/office/officeart/2005/8/layout/process5"/>
    <dgm:cxn modelId="{9200D29E-A48B-4F8C-806C-5CB22B41D41B}" type="presOf" srcId="{24FFD144-734C-463E-B2CD-5A0A4A4B7137}" destId="{99BB139F-3871-4B2D-9577-8C6A6F8990CF}" srcOrd="0" destOrd="0" presId="urn:microsoft.com/office/officeart/2005/8/layout/process5"/>
    <dgm:cxn modelId="{34AEFFAA-45BD-4CA8-A023-1CBF24177D2C}" type="presOf" srcId="{35B86E3D-0767-451C-92D5-7F376D9F80B4}" destId="{44F82B73-057A-4186-AF61-A5BF68B0134C}" srcOrd="0" destOrd="0" presId="urn:microsoft.com/office/officeart/2005/8/layout/process5"/>
    <dgm:cxn modelId="{C81DA3CB-EAB6-47BA-AA9E-F5673D7FC871}" type="presOf" srcId="{9A7CA0EE-522F-4197-A50E-AE76DEA108EA}" destId="{D2B3AF92-C153-47C9-A15B-679230E24871}" srcOrd="0" destOrd="0" presId="urn:microsoft.com/office/officeart/2005/8/layout/process5"/>
    <dgm:cxn modelId="{0E3DE2D1-9A65-4E1D-A128-64DF462C1420}" type="presOf" srcId="{A60606CD-FE06-4241-88D9-6E795B40A049}" destId="{C344ED3B-4714-472E-85AB-9C9615941701}" srcOrd="1" destOrd="0" presId="urn:microsoft.com/office/officeart/2005/8/layout/process5"/>
    <dgm:cxn modelId="{1E40C8D7-B1D9-4753-8C42-4722E4E45FFA}" srcId="{35B86E3D-0767-451C-92D5-7F376D9F80B4}" destId="{75577B2E-A8B6-4E1B-8278-7F8E39E9CC6A}" srcOrd="1" destOrd="0" parTransId="{7FCECBD6-4ED9-47DD-B9B7-0D7976A6E1F1}" sibTransId="{DC3F1458-3419-40BA-A104-0B6DABFB7D95}"/>
    <dgm:cxn modelId="{D28F88DB-3F7B-4D6F-99BB-46A3EDFDFD6D}" srcId="{35B86E3D-0767-451C-92D5-7F376D9F80B4}" destId="{24FFD144-734C-463E-B2CD-5A0A4A4B7137}" srcOrd="4" destOrd="0" parTransId="{05ACD7C9-A665-49B8-A7EF-6FF8A38E3072}" sibTransId="{684B6722-3952-480F-9B67-AF3C2AAB54A3}"/>
    <dgm:cxn modelId="{DB6C20E0-91C8-4577-B29F-3647BC7EE7F1}" type="presOf" srcId="{375D78A0-D6D3-4D64-AE92-D720C1990C07}" destId="{6D5FC06F-A114-49AF-B314-D0EBE39318DA}" srcOrd="1" destOrd="0" presId="urn:microsoft.com/office/officeart/2005/8/layout/process5"/>
    <dgm:cxn modelId="{77D041E0-41D8-46C9-8D88-BF2D55A7BBD4}" type="presOf" srcId="{75577B2E-A8B6-4E1B-8278-7F8E39E9CC6A}" destId="{72281013-7A4B-41E3-B7F3-7F3F6C3200EF}" srcOrd="0" destOrd="0" presId="urn:microsoft.com/office/officeart/2005/8/layout/process5"/>
    <dgm:cxn modelId="{A9CF89E1-4937-4E02-8C0C-1B2F28946332}" type="presOf" srcId="{F105CD1A-35A5-4E1E-831D-4A0795952356}" destId="{8E10D3D4-7322-427F-91C5-6926596448FA}" srcOrd="0" destOrd="0" presId="urn:microsoft.com/office/officeart/2005/8/layout/process5"/>
    <dgm:cxn modelId="{261450E5-916B-4512-8005-DD45D814DE97}" type="presOf" srcId="{684B6722-3952-480F-9B67-AF3C2AAB54A3}" destId="{48A7C399-FBCC-47D1-8077-E78207807B50}" srcOrd="0" destOrd="0" presId="urn:microsoft.com/office/officeart/2005/8/layout/process5"/>
    <dgm:cxn modelId="{6034DFFF-369C-4EEA-ACF7-AFA32B56BB6B}" type="presOf" srcId="{DC3F1458-3419-40BA-A104-0B6DABFB7D95}" destId="{48F099E5-84DD-4068-B75D-5E8FCC3523AD}" srcOrd="1" destOrd="0" presId="urn:microsoft.com/office/officeart/2005/8/layout/process5"/>
    <dgm:cxn modelId="{C38F59A8-CBB8-45F5-BFD9-1315FF072326}" type="presParOf" srcId="{44F82B73-057A-4186-AF61-A5BF68B0134C}" destId="{AD09C906-1C19-4816-9200-86FB6DFAE284}" srcOrd="0" destOrd="0" presId="urn:microsoft.com/office/officeart/2005/8/layout/process5"/>
    <dgm:cxn modelId="{30BC4B57-C565-427F-9BAD-EF03D98DB64B}" type="presParOf" srcId="{44F82B73-057A-4186-AF61-A5BF68B0134C}" destId="{26FEE36D-8E97-48F4-939B-8F267C088866}" srcOrd="1" destOrd="0" presId="urn:microsoft.com/office/officeart/2005/8/layout/process5"/>
    <dgm:cxn modelId="{19F418CF-0622-49A8-8E35-D3E5A24FB202}" type="presParOf" srcId="{26FEE36D-8E97-48F4-939B-8F267C088866}" destId="{9BB20DB6-BA39-498B-BC34-74279BA1D9E1}" srcOrd="0" destOrd="0" presId="urn:microsoft.com/office/officeart/2005/8/layout/process5"/>
    <dgm:cxn modelId="{0B283B54-3E3B-477F-BE0F-05B90810356F}" type="presParOf" srcId="{44F82B73-057A-4186-AF61-A5BF68B0134C}" destId="{72281013-7A4B-41E3-B7F3-7F3F6C3200EF}" srcOrd="2" destOrd="0" presId="urn:microsoft.com/office/officeart/2005/8/layout/process5"/>
    <dgm:cxn modelId="{D632BD67-808C-415C-BD59-9713594A578A}" type="presParOf" srcId="{44F82B73-057A-4186-AF61-A5BF68B0134C}" destId="{4D8CE3C0-BBAB-474B-B9A8-BBA8A465AFB0}" srcOrd="3" destOrd="0" presId="urn:microsoft.com/office/officeart/2005/8/layout/process5"/>
    <dgm:cxn modelId="{AE0CCDF8-1820-4558-8537-252BB5F07E00}" type="presParOf" srcId="{4D8CE3C0-BBAB-474B-B9A8-BBA8A465AFB0}" destId="{48F099E5-84DD-4068-B75D-5E8FCC3523AD}" srcOrd="0" destOrd="0" presId="urn:microsoft.com/office/officeart/2005/8/layout/process5"/>
    <dgm:cxn modelId="{A7D54CB7-82C1-4A7D-B54E-C4F86A9BC57E}" type="presParOf" srcId="{44F82B73-057A-4186-AF61-A5BF68B0134C}" destId="{104FA199-B420-44C9-B435-435E15D797A9}" srcOrd="4" destOrd="0" presId="urn:microsoft.com/office/officeart/2005/8/layout/process5"/>
    <dgm:cxn modelId="{7BF3EBAC-78A0-4DE9-9999-5701828BCB46}" type="presParOf" srcId="{44F82B73-057A-4186-AF61-A5BF68B0134C}" destId="{31AF1A7A-DA1F-4D00-A9B3-A712327AC940}" srcOrd="5" destOrd="0" presId="urn:microsoft.com/office/officeart/2005/8/layout/process5"/>
    <dgm:cxn modelId="{C54A4185-00BF-46A7-B83A-EF0FC17C3DF8}" type="presParOf" srcId="{31AF1A7A-DA1F-4D00-A9B3-A712327AC940}" destId="{6D5FC06F-A114-49AF-B314-D0EBE39318DA}" srcOrd="0" destOrd="0" presId="urn:microsoft.com/office/officeart/2005/8/layout/process5"/>
    <dgm:cxn modelId="{DC7E47A4-EA52-4AA5-8A5D-ED36E8E69FA7}" type="presParOf" srcId="{44F82B73-057A-4186-AF61-A5BF68B0134C}" destId="{D2B3AF92-C153-47C9-A15B-679230E24871}" srcOrd="6" destOrd="0" presId="urn:microsoft.com/office/officeart/2005/8/layout/process5"/>
    <dgm:cxn modelId="{B81E5BBD-EFAA-4788-97F8-811B3E69B808}" type="presParOf" srcId="{44F82B73-057A-4186-AF61-A5BF68B0134C}" destId="{D0965787-4F95-44CB-A627-6A7C0DA98B3E}" srcOrd="7" destOrd="0" presId="urn:microsoft.com/office/officeart/2005/8/layout/process5"/>
    <dgm:cxn modelId="{D5B93A52-1F1E-41F8-B021-1A20482D8999}" type="presParOf" srcId="{D0965787-4F95-44CB-A627-6A7C0DA98B3E}" destId="{C344ED3B-4714-472E-85AB-9C9615941701}" srcOrd="0" destOrd="0" presId="urn:microsoft.com/office/officeart/2005/8/layout/process5"/>
    <dgm:cxn modelId="{8CD17640-6DD0-4F22-8E41-A4AA849379CA}" type="presParOf" srcId="{44F82B73-057A-4186-AF61-A5BF68B0134C}" destId="{99BB139F-3871-4B2D-9577-8C6A6F8990CF}" srcOrd="8" destOrd="0" presId="urn:microsoft.com/office/officeart/2005/8/layout/process5"/>
    <dgm:cxn modelId="{62F1D2A0-ED21-4340-8465-FC3CCB0936B4}" type="presParOf" srcId="{44F82B73-057A-4186-AF61-A5BF68B0134C}" destId="{48A7C399-FBCC-47D1-8077-E78207807B50}" srcOrd="9" destOrd="0" presId="urn:microsoft.com/office/officeart/2005/8/layout/process5"/>
    <dgm:cxn modelId="{092EBA3E-56A5-4A4E-80A5-D519880665B7}" type="presParOf" srcId="{48A7C399-FBCC-47D1-8077-E78207807B50}" destId="{E1DF8CC6-7B9D-4433-A8B4-969F79D97583}" srcOrd="0" destOrd="0" presId="urn:microsoft.com/office/officeart/2005/8/layout/process5"/>
    <dgm:cxn modelId="{48DF0874-822D-4871-938E-3B573C5F0E28}" type="presParOf" srcId="{44F82B73-057A-4186-AF61-A5BF68B0134C}" destId="{8E10D3D4-7322-427F-91C5-6926596448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4F64C5-6FE0-4ABD-BEA7-E61A33513E37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E6BB1-7662-4D45-9EBB-0FD33DAF1314}">
      <dgm:prSet phldrT="[Text]"/>
      <dgm:spPr/>
      <dgm:t>
        <a:bodyPr/>
        <a:lstStyle/>
        <a:p>
          <a:r>
            <a:rPr lang="en-US" b="1" dirty="0"/>
            <a:t>Feasibility</a:t>
          </a:r>
        </a:p>
      </dgm:t>
    </dgm:pt>
    <dgm:pt modelId="{619CCAF3-6656-414D-9B45-17C59A88F109}" type="parTrans" cxnId="{1820B43D-637B-4858-9DDF-2FAE29DA2553}">
      <dgm:prSet/>
      <dgm:spPr/>
      <dgm:t>
        <a:bodyPr/>
        <a:lstStyle/>
        <a:p>
          <a:endParaRPr lang="en-US"/>
        </a:p>
      </dgm:t>
    </dgm:pt>
    <dgm:pt modelId="{40086C26-2388-4CBC-9813-1FE8B65D4878}" type="sibTrans" cxnId="{1820B43D-637B-4858-9DDF-2FAE29DA2553}">
      <dgm:prSet/>
      <dgm:spPr/>
      <dgm:t>
        <a:bodyPr/>
        <a:lstStyle/>
        <a:p>
          <a:endParaRPr lang="en-US"/>
        </a:p>
      </dgm:t>
    </dgm:pt>
    <dgm:pt modelId="{66426D43-A6DC-45E9-8B3D-51BD593E12D7}">
      <dgm:prSet phldrT="[Text]"/>
      <dgm:spPr/>
      <dgm:t>
        <a:bodyPr/>
        <a:lstStyle/>
        <a:p>
          <a:r>
            <a:rPr lang="en-US" b="1" dirty="0"/>
            <a:t>Interactive</a:t>
          </a:r>
        </a:p>
        <a:p>
          <a:r>
            <a:rPr lang="en-US" b="1" dirty="0"/>
            <a:t>And</a:t>
          </a:r>
        </a:p>
        <a:p>
          <a:r>
            <a:rPr lang="en-US" b="1" dirty="0"/>
            <a:t>User-Friendly</a:t>
          </a:r>
        </a:p>
      </dgm:t>
    </dgm:pt>
    <dgm:pt modelId="{4F28FD1A-CDF0-458D-AA13-ED16371FA25A}" type="parTrans" cxnId="{6D28ACA2-DBBC-4DAC-A2B4-1A291B41809B}">
      <dgm:prSet/>
      <dgm:spPr/>
      <dgm:t>
        <a:bodyPr/>
        <a:lstStyle/>
        <a:p>
          <a:endParaRPr lang="en-US"/>
        </a:p>
      </dgm:t>
    </dgm:pt>
    <dgm:pt modelId="{94571AF3-716B-4B40-A38F-D9F278BA57A0}" type="sibTrans" cxnId="{6D28ACA2-DBBC-4DAC-A2B4-1A291B41809B}">
      <dgm:prSet/>
      <dgm:spPr/>
      <dgm:t>
        <a:bodyPr/>
        <a:lstStyle/>
        <a:p>
          <a:endParaRPr lang="en-US"/>
        </a:p>
      </dgm:t>
    </dgm:pt>
    <dgm:pt modelId="{D9B05207-4F10-4B4B-8464-0CBCB47F9AA6}">
      <dgm:prSet phldrT="[Text]"/>
      <dgm:spPr/>
      <dgm:t>
        <a:bodyPr/>
        <a:lstStyle/>
        <a:p>
          <a:r>
            <a:rPr lang="en-US" b="1" dirty="0"/>
            <a:t>Accessible</a:t>
          </a:r>
        </a:p>
      </dgm:t>
    </dgm:pt>
    <dgm:pt modelId="{E489A2F7-5D40-4528-8062-5D03E84FE728}" type="parTrans" cxnId="{11B872F6-8E53-4E4D-A247-AD2E2A045C8C}">
      <dgm:prSet/>
      <dgm:spPr/>
      <dgm:t>
        <a:bodyPr/>
        <a:lstStyle/>
        <a:p>
          <a:endParaRPr lang="en-US"/>
        </a:p>
      </dgm:t>
    </dgm:pt>
    <dgm:pt modelId="{306CFAF2-5706-4F8A-A2B7-050B5334E337}" type="sibTrans" cxnId="{11B872F6-8E53-4E4D-A247-AD2E2A045C8C}">
      <dgm:prSet/>
      <dgm:spPr/>
      <dgm:t>
        <a:bodyPr/>
        <a:lstStyle/>
        <a:p>
          <a:endParaRPr lang="en-US"/>
        </a:p>
      </dgm:t>
    </dgm:pt>
    <dgm:pt modelId="{70E68597-FE0C-4654-A4F2-7EE661B5B4A0}">
      <dgm:prSet phldrT="[Text]"/>
      <dgm:spPr/>
      <dgm:t>
        <a:bodyPr/>
        <a:lstStyle/>
        <a:p>
          <a:r>
            <a:rPr lang="en-US" b="1" dirty="0" err="1"/>
            <a:t>Optimisation</a:t>
          </a:r>
          <a:endParaRPr lang="en-US" b="1" dirty="0"/>
        </a:p>
      </dgm:t>
    </dgm:pt>
    <dgm:pt modelId="{12EC5B44-F227-499E-973D-CA4EB4941A94}" type="parTrans" cxnId="{1BDF594B-07B4-4F5D-ADAD-54D8652525E2}">
      <dgm:prSet/>
      <dgm:spPr/>
      <dgm:t>
        <a:bodyPr/>
        <a:lstStyle/>
        <a:p>
          <a:endParaRPr lang="en-US"/>
        </a:p>
      </dgm:t>
    </dgm:pt>
    <dgm:pt modelId="{C4AA156A-02B7-4571-840D-B0EA2BD5DDDD}" type="sibTrans" cxnId="{1BDF594B-07B4-4F5D-ADAD-54D8652525E2}">
      <dgm:prSet/>
      <dgm:spPr/>
      <dgm:t>
        <a:bodyPr/>
        <a:lstStyle/>
        <a:p>
          <a:endParaRPr lang="en-US"/>
        </a:p>
      </dgm:t>
    </dgm:pt>
    <dgm:pt modelId="{B5787251-A99C-43ED-98A1-28D3A05B0E4E}" type="pres">
      <dgm:prSet presAssocID="{924F64C5-6FE0-4ABD-BEA7-E61A33513E3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FBB6578-7AAE-4825-A7A4-252C523081EC}" type="pres">
      <dgm:prSet presAssocID="{A35E6BB1-7662-4D45-9EBB-0FD33DAF1314}" presName="singleCycle" presStyleCnt="0"/>
      <dgm:spPr/>
    </dgm:pt>
    <dgm:pt modelId="{0C06E256-C6F7-4EEF-B1E4-03DFA49884A0}" type="pres">
      <dgm:prSet presAssocID="{A35E6BB1-7662-4D45-9EBB-0FD33DAF1314}" presName="singleCenter" presStyleLbl="node1" presStyleIdx="0" presStyleCnt="4" custScaleY="76823">
        <dgm:presLayoutVars>
          <dgm:chMax val="7"/>
          <dgm:chPref val="7"/>
        </dgm:presLayoutVars>
      </dgm:prSet>
      <dgm:spPr/>
    </dgm:pt>
    <dgm:pt modelId="{665B4860-0025-4C0E-83F9-BBAB3C308CEB}" type="pres">
      <dgm:prSet presAssocID="{4F28FD1A-CDF0-458D-AA13-ED16371FA25A}" presName="Name56" presStyleLbl="parChTrans1D2" presStyleIdx="0" presStyleCnt="3"/>
      <dgm:spPr/>
    </dgm:pt>
    <dgm:pt modelId="{E3F02496-AD77-4B9A-9B09-9A1D8CE49CF1}" type="pres">
      <dgm:prSet presAssocID="{66426D43-A6DC-45E9-8B3D-51BD593E12D7}" presName="text0" presStyleLbl="node1" presStyleIdx="1" presStyleCnt="4">
        <dgm:presLayoutVars>
          <dgm:bulletEnabled val="1"/>
        </dgm:presLayoutVars>
      </dgm:prSet>
      <dgm:spPr/>
    </dgm:pt>
    <dgm:pt modelId="{B985D293-DE61-4C0C-890F-8437891E755A}" type="pres">
      <dgm:prSet presAssocID="{E489A2F7-5D40-4528-8062-5D03E84FE728}" presName="Name56" presStyleLbl="parChTrans1D2" presStyleIdx="1" presStyleCnt="3"/>
      <dgm:spPr/>
    </dgm:pt>
    <dgm:pt modelId="{442E3A80-6B35-451B-A147-1C47E01F874A}" type="pres">
      <dgm:prSet presAssocID="{D9B05207-4F10-4B4B-8464-0CBCB47F9AA6}" presName="text0" presStyleLbl="node1" presStyleIdx="2" presStyleCnt="4">
        <dgm:presLayoutVars>
          <dgm:bulletEnabled val="1"/>
        </dgm:presLayoutVars>
      </dgm:prSet>
      <dgm:spPr/>
    </dgm:pt>
    <dgm:pt modelId="{D136BA6A-8F2C-4C0C-81BE-8869616360D9}" type="pres">
      <dgm:prSet presAssocID="{12EC5B44-F227-499E-973D-CA4EB4941A94}" presName="Name56" presStyleLbl="parChTrans1D2" presStyleIdx="2" presStyleCnt="3"/>
      <dgm:spPr/>
    </dgm:pt>
    <dgm:pt modelId="{BBCEA225-019F-45E4-BA41-20B0CFD71F0C}" type="pres">
      <dgm:prSet presAssocID="{70E68597-FE0C-4654-A4F2-7EE661B5B4A0}" presName="text0" presStyleLbl="node1" presStyleIdx="3" presStyleCnt="4">
        <dgm:presLayoutVars>
          <dgm:bulletEnabled val="1"/>
        </dgm:presLayoutVars>
      </dgm:prSet>
      <dgm:spPr/>
    </dgm:pt>
  </dgm:ptLst>
  <dgm:cxnLst>
    <dgm:cxn modelId="{F0F2E802-E989-49C4-BC2B-64BDA85D41DE}" type="presOf" srcId="{924F64C5-6FE0-4ABD-BEA7-E61A33513E37}" destId="{B5787251-A99C-43ED-98A1-28D3A05B0E4E}" srcOrd="0" destOrd="0" presId="urn:microsoft.com/office/officeart/2008/layout/RadialCluster"/>
    <dgm:cxn modelId="{D29A4A23-24EA-4BFA-89CB-422BD1132028}" type="presOf" srcId="{66426D43-A6DC-45E9-8B3D-51BD593E12D7}" destId="{E3F02496-AD77-4B9A-9B09-9A1D8CE49CF1}" srcOrd="0" destOrd="0" presId="urn:microsoft.com/office/officeart/2008/layout/RadialCluster"/>
    <dgm:cxn modelId="{1820B43D-637B-4858-9DDF-2FAE29DA2553}" srcId="{924F64C5-6FE0-4ABD-BEA7-E61A33513E37}" destId="{A35E6BB1-7662-4D45-9EBB-0FD33DAF1314}" srcOrd="0" destOrd="0" parTransId="{619CCAF3-6656-414D-9B45-17C59A88F109}" sibTransId="{40086C26-2388-4CBC-9813-1FE8B65D4878}"/>
    <dgm:cxn modelId="{15D2C343-E934-49FF-8A59-6AF98C63A124}" type="presOf" srcId="{70E68597-FE0C-4654-A4F2-7EE661B5B4A0}" destId="{BBCEA225-019F-45E4-BA41-20B0CFD71F0C}" srcOrd="0" destOrd="0" presId="urn:microsoft.com/office/officeart/2008/layout/RadialCluster"/>
    <dgm:cxn modelId="{1BDF594B-07B4-4F5D-ADAD-54D8652525E2}" srcId="{A35E6BB1-7662-4D45-9EBB-0FD33DAF1314}" destId="{70E68597-FE0C-4654-A4F2-7EE661B5B4A0}" srcOrd="2" destOrd="0" parTransId="{12EC5B44-F227-499E-973D-CA4EB4941A94}" sibTransId="{C4AA156A-02B7-4571-840D-B0EA2BD5DDDD}"/>
    <dgm:cxn modelId="{22DBE392-1015-43C8-9B91-278C34BFD968}" type="presOf" srcId="{4F28FD1A-CDF0-458D-AA13-ED16371FA25A}" destId="{665B4860-0025-4C0E-83F9-BBAB3C308CEB}" srcOrd="0" destOrd="0" presId="urn:microsoft.com/office/officeart/2008/layout/RadialCluster"/>
    <dgm:cxn modelId="{70AC2C9F-3ACF-4EAE-BFE8-6C3E050357CA}" type="presOf" srcId="{A35E6BB1-7662-4D45-9EBB-0FD33DAF1314}" destId="{0C06E256-C6F7-4EEF-B1E4-03DFA49884A0}" srcOrd="0" destOrd="0" presId="urn:microsoft.com/office/officeart/2008/layout/RadialCluster"/>
    <dgm:cxn modelId="{6D28ACA2-DBBC-4DAC-A2B4-1A291B41809B}" srcId="{A35E6BB1-7662-4D45-9EBB-0FD33DAF1314}" destId="{66426D43-A6DC-45E9-8B3D-51BD593E12D7}" srcOrd="0" destOrd="0" parTransId="{4F28FD1A-CDF0-458D-AA13-ED16371FA25A}" sibTransId="{94571AF3-716B-4B40-A38F-D9F278BA57A0}"/>
    <dgm:cxn modelId="{CBAF25CC-A7AB-447B-A9B1-0373559F2D9B}" type="presOf" srcId="{D9B05207-4F10-4B4B-8464-0CBCB47F9AA6}" destId="{442E3A80-6B35-451B-A147-1C47E01F874A}" srcOrd="0" destOrd="0" presId="urn:microsoft.com/office/officeart/2008/layout/RadialCluster"/>
    <dgm:cxn modelId="{B2000ADD-C34C-428E-A424-BD3627351A07}" type="presOf" srcId="{E489A2F7-5D40-4528-8062-5D03E84FE728}" destId="{B985D293-DE61-4C0C-890F-8437891E755A}" srcOrd="0" destOrd="0" presId="urn:microsoft.com/office/officeart/2008/layout/RadialCluster"/>
    <dgm:cxn modelId="{11B872F6-8E53-4E4D-A247-AD2E2A045C8C}" srcId="{A35E6BB1-7662-4D45-9EBB-0FD33DAF1314}" destId="{D9B05207-4F10-4B4B-8464-0CBCB47F9AA6}" srcOrd="1" destOrd="0" parTransId="{E489A2F7-5D40-4528-8062-5D03E84FE728}" sibTransId="{306CFAF2-5706-4F8A-A2B7-050B5334E337}"/>
    <dgm:cxn modelId="{B141A4FB-8FAB-4137-915B-9E2BF226D437}" type="presOf" srcId="{12EC5B44-F227-499E-973D-CA4EB4941A94}" destId="{D136BA6A-8F2C-4C0C-81BE-8869616360D9}" srcOrd="0" destOrd="0" presId="urn:microsoft.com/office/officeart/2008/layout/RadialCluster"/>
    <dgm:cxn modelId="{E8643EEA-D514-4DCF-B06E-A16B7A326FDB}" type="presParOf" srcId="{B5787251-A99C-43ED-98A1-28D3A05B0E4E}" destId="{CFBB6578-7AAE-4825-A7A4-252C523081EC}" srcOrd="0" destOrd="0" presId="urn:microsoft.com/office/officeart/2008/layout/RadialCluster"/>
    <dgm:cxn modelId="{F21D3D54-9336-4ED3-A263-3076F6B974AE}" type="presParOf" srcId="{CFBB6578-7AAE-4825-A7A4-252C523081EC}" destId="{0C06E256-C6F7-4EEF-B1E4-03DFA49884A0}" srcOrd="0" destOrd="0" presId="urn:microsoft.com/office/officeart/2008/layout/RadialCluster"/>
    <dgm:cxn modelId="{EFC102E3-2D3A-479F-9011-CBDC38DFDD1E}" type="presParOf" srcId="{CFBB6578-7AAE-4825-A7A4-252C523081EC}" destId="{665B4860-0025-4C0E-83F9-BBAB3C308CEB}" srcOrd="1" destOrd="0" presId="urn:microsoft.com/office/officeart/2008/layout/RadialCluster"/>
    <dgm:cxn modelId="{2F9C3D40-1554-4A7B-917F-F8256D076AF2}" type="presParOf" srcId="{CFBB6578-7AAE-4825-A7A4-252C523081EC}" destId="{E3F02496-AD77-4B9A-9B09-9A1D8CE49CF1}" srcOrd="2" destOrd="0" presId="urn:microsoft.com/office/officeart/2008/layout/RadialCluster"/>
    <dgm:cxn modelId="{04F2A957-A6CB-4510-95FA-E254D55532A1}" type="presParOf" srcId="{CFBB6578-7AAE-4825-A7A4-252C523081EC}" destId="{B985D293-DE61-4C0C-890F-8437891E755A}" srcOrd="3" destOrd="0" presId="urn:microsoft.com/office/officeart/2008/layout/RadialCluster"/>
    <dgm:cxn modelId="{539216CB-197F-4999-9DC1-FB1E5A7EA5A8}" type="presParOf" srcId="{CFBB6578-7AAE-4825-A7A4-252C523081EC}" destId="{442E3A80-6B35-451B-A147-1C47E01F874A}" srcOrd="4" destOrd="0" presId="urn:microsoft.com/office/officeart/2008/layout/RadialCluster"/>
    <dgm:cxn modelId="{47A76646-67DB-42F6-B8A2-7C695974909B}" type="presParOf" srcId="{CFBB6578-7AAE-4825-A7A4-252C523081EC}" destId="{D136BA6A-8F2C-4C0C-81BE-8869616360D9}" srcOrd="5" destOrd="0" presId="urn:microsoft.com/office/officeart/2008/layout/RadialCluster"/>
    <dgm:cxn modelId="{789A56B0-193E-4C21-AF7E-BC768481C7C1}" type="presParOf" srcId="{CFBB6578-7AAE-4825-A7A4-252C523081EC}" destId="{BBCEA225-019F-45E4-BA41-20B0CFD71F0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0CB39F-19AC-4BD1-B188-6E8093F30A9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A8F8D-7A24-4BF1-98AC-C617E0CC60D3}">
      <dgm:prSet phldrT="[Text]" custT="1"/>
      <dgm:spPr/>
      <dgm:t>
        <a:bodyPr/>
        <a:lstStyle/>
        <a:p>
          <a:r>
            <a:rPr lang="en-US" sz="1600" b="1" dirty="0"/>
            <a:t>Challenges/Risks</a:t>
          </a:r>
        </a:p>
      </dgm:t>
    </dgm:pt>
    <dgm:pt modelId="{DDC02549-D251-4E4D-88CC-3502F85FA1B3}" type="parTrans" cxnId="{D4069CE0-3562-4030-8E28-AE17888C2022}">
      <dgm:prSet/>
      <dgm:spPr/>
      <dgm:t>
        <a:bodyPr/>
        <a:lstStyle/>
        <a:p>
          <a:endParaRPr lang="en-US"/>
        </a:p>
      </dgm:t>
    </dgm:pt>
    <dgm:pt modelId="{75655276-BE85-4303-8E45-0329512CD344}" type="sibTrans" cxnId="{D4069CE0-3562-4030-8E28-AE17888C2022}">
      <dgm:prSet/>
      <dgm:spPr/>
      <dgm:t>
        <a:bodyPr/>
        <a:lstStyle/>
        <a:p>
          <a:endParaRPr lang="en-US"/>
        </a:p>
      </dgm:t>
    </dgm:pt>
    <dgm:pt modelId="{F0F27CA7-D653-46B2-825E-4A47017670CE}">
      <dgm:prSet phldrT="[Text]"/>
      <dgm:spPr/>
      <dgm:t>
        <a:bodyPr/>
        <a:lstStyle/>
        <a:p>
          <a:r>
            <a:rPr lang="en-US" dirty="0"/>
            <a:t>Danger for Ecosystem(e.g. Birds, etc.)</a:t>
          </a:r>
        </a:p>
      </dgm:t>
    </dgm:pt>
    <dgm:pt modelId="{7E856033-ACD9-4EB8-A721-BEE6A79647CB}" type="parTrans" cxnId="{948274FE-5D9A-47DA-8C33-EC2078D93865}">
      <dgm:prSet/>
      <dgm:spPr/>
      <dgm:t>
        <a:bodyPr/>
        <a:lstStyle/>
        <a:p>
          <a:endParaRPr lang="en-US"/>
        </a:p>
      </dgm:t>
    </dgm:pt>
    <dgm:pt modelId="{052AE9A4-1B7F-46FA-B88D-F73C3A016DE0}" type="sibTrans" cxnId="{948274FE-5D9A-47DA-8C33-EC2078D93865}">
      <dgm:prSet/>
      <dgm:spPr/>
      <dgm:t>
        <a:bodyPr/>
        <a:lstStyle/>
        <a:p>
          <a:endParaRPr lang="en-US"/>
        </a:p>
      </dgm:t>
    </dgm:pt>
    <dgm:pt modelId="{EE6757C2-976A-4BC3-9BFC-FCE6413C7726}">
      <dgm:prSet phldrT="[Text]"/>
      <dgm:spPr/>
      <dgm:t>
        <a:bodyPr/>
        <a:lstStyle/>
        <a:p>
          <a:r>
            <a:rPr lang="en-US" dirty="0"/>
            <a:t>Privacy Invasion</a:t>
          </a:r>
        </a:p>
      </dgm:t>
    </dgm:pt>
    <dgm:pt modelId="{CC01B809-9386-449E-8202-EC5257A5CB5D}" type="parTrans" cxnId="{AD2FE4C8-ACC1-49CB-9E9B-8176905F720A}">
      <dgm:prSet/>
      <dgm:spPr/>
      <dgm:t>
        <a:bodyPr/>
        <a:lstStyle/>
        <a:p>
          <a:endParaRPr lang="en-US"/>
        </a:p>
      </dgm:t>
    </dgm:pt>
    <dgm:pt modelId="{F777AD58-696C-417A-8F9D-F4D685DB7083}" type="sibTrans" cxnId="{AD2FE4C8-ACC1-49CB-9E9B-8176905F720A}">
      <dgm:prSet/>
      <dgm:spPr/>
      <dgm:t>
        <a:bodyPr/>
        <a:lstStyle/>
        <a:p>
          <a:endParaRPr lang="en-US"/>
        </a:p>
      </dgm:t>
    </dgm:pt>
    <dgm:pt modelId="{72E380A1-BC8B-451B-BDAE-149A4FECC745}">
      <dgm:prSet phldrT="[Text]"/>
      <dgm:spPr/>
      <dgm:t>
        <a:bodyPr/>
        <a:lstStyle/>
        <a:p>
          <a:r>
            <a:rPr lang="en-US" dirty="0"/>
            <a:t>Foreign Intrusions</a:t>
          </a:r>
        </a:p>
      </dgm:t>
    </dgm:pt>
    <dgm:pt modelId="{FF72B6B9-B5EC-4764-A458-A87449C26802}" type="parTrans" cxnId="{40D47E54-801D-47A7-A078-057D41815DC2}">
      <dgm:prSet/>
      <dgm:spPr/>
      <dgm:t>
        <a:bodyPr/>
        <a:lstStyle/>
        <a:p>
          <a:endParaRPr lang="en-US"/>
        </a:p>
      </dgm:t>
    </dgm:pt>
    <dgm:pt modelId="{CC8E354D-0DC5-42CA-A6B9-1C2DE20A2208}" type="sibTrans" cxnId="{40D47E54-801D-47A7-A078-057D41815DC2}">
      <dgm:prSet/>
      <dgm:spPr/>
      <dgm:t>
        <a:bodyPr/>
        <a:lstStyle/>
        <a:p>
          <a:endParaRPr lang="en-US"/>
        </a:p>
      </dgm:t>
    </dgm:pt>
    <dgm:pt modelId="{C6147702-38A9-40CC-92D5-824823DBA3E9}" type="pres">
      <dgm:prSet presAssocID="{D80CB39F-19AC-4BD1-B188-6E8093F30A9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8A31790-D987-409E-BACD-2645331F1E7C}" type="pres">
      <dgm:prSet presAssocID="{1A3A8F8D-7A24-4BF1-98AC-C617E0CC60D3}" presName="centerShape" presStyleLbl="node0" presStyleIdx="0" presStyleCnt="1"/>
      <dgm:spPr/>
    </dgm:pt>
    <dgm:pt modelId="{28E0E27A-BC93-4E42-9E45-73A1F6D23171}" type="pres">
      <dgm:prSet presAssocID="{7E856033-ACD9-4EB8-A721-BEE6A79647CB}" presName="parTrans" presStyleLbl="bgSibTrans2D1" presStyleIdx="0" presStyleCnt="3"/>
      <dgm:spPr/>
    </dgm:pt>
    <dgm:pt modelId="{6239B21B-3016-4DD1-8D7C-F4ABC5C214F0}" type="pres">
      <dgm:prSet presAssocID="{F0F27CA7-D653-46B2-825E-4A47017670CE}" presName="node" presStyleLbl="node1" presStyleIdx="0" presStyleCnt="3">
        <dgm:presLayoutVars>
          <dgm:bulletEnabled val="1"/>
        </dgm:presLayoutVars>
      </dgm:prSet>
      <dgm:spPr/>
    </dgm:pt>
    <dgm:pt modelId="{79BB3CCB-F029-440A-9C57-E649C8EC6DF1}" type="pres">
      <dgm:prSet presAssocID="{CC01B809-9386-449E-8202-EC5257A5CB5D}" presName="parTrans" presStyleLbl="bgSibTrans2D1" presStyleIdx="1" presStyleCnt="3"/>
      <dgm:spPr/>
    </dgm:pt>
    <dgm:pt modelId="{CA56B145-AC3C-40B9-8B11-234FCCA7BF0D}" type="pres">
      <dgm:prSet presAssocID="{EE6757C2-976A-4BC3-9BFC-FCE6413C7726}" presName="node" presStyleLbl="node1" presStyleIdx="1" presStyleCnt="3">
        <dgm:presLayoutVars>
          <dgm:bulletEnabled val="1"/>
        </dgm:presLayoutVars>
      </dgm:prSet>
      <dgm:spPr/>
    </dgm:pt>
    <dgm:pt modelId="{F72836A9-A2B4-49B8-A222-5550491C7BCA}" type="pres">
      <dgm:prSet presAssocID="{FF72B6B9-B5EC-4764-A458-A87449C26802}" presName="parTrans" presStyleLbl="bgSibTrans2D1" presStyleIdx="2" presStyleCnt="3"/>
      <dgm:spPr/>
    </dgm:pt>
    <dgm:pt modelId="{9736F403-45CC-4289-AA38-B771F6FC3882}" type="pres">
      <dgm:prSet presAssocID="{72E380A1-BC8B-451B-BDAE-149A4FECC745}" presName="node" presStyleLbl="node1" presStyleIdx="2" presStyleCnt="3">
        <dgm:presLayoutVars>
          <dgm:bulletEnabled val="1"/>
        </dgm:presLayoutVars>
      </dgm:prSet>
      <dgm:spPr/>
    </dgm:pt>
  </dgm:ptLst>
  <dgm:cxnLst>
    <dgm:cxn modelId="{72D00A03-54AE-42F1-9330-13EBF092415F}" type="presOf" srcId="{1A3A8F8D-7A24-4BF1-98AC-C617E0CC60D3}" destId="{C8A31790-D987-409E-BACD-2645331F1E7C}" srcOrd="0" destOrd="0" presId="urn:microsoft.com/office/officeart/2005/8/layout/radial4"/>
    <dgm:cxn modelId="{232FDC17-663B-4282-BF9C-EC14081F4F26}" type="presOf" srcId="{EE6757C2-976A-4BC3-9BFC-FCE6413C7726}" destId="{CA56B145-AC3C-40B9-8B11-234FCCA7BF0D}" srcOrd="0" destOrd="0" presId="urn:microsoft.com/office/officeart/2005/8/layout/radial4"/>
    <dgm:cxn modelId="{3F3A7A22-1644-419F-A81C-2FE0144DF755}" type="presOf" srcId="{CC01B809-9386-449E-8202-EC5257A5CB5D}" destId="{79BB3CCB-F029-440A-9C57-E649C8EC6DF1}" srcOrd="0" destOrd="0" presId="urn:microsoft.com/office/officeart/2005/8/layout/radial4"/>
    <dgm:cxn modelId="{ABA48424-D4D4-4538-A37C-16488C600BD9}" type="presOf" srcId="{72E380A1-BC8B-451B-BDAE-149A4FECC745}" destId="{9736F403-45CC-4289-AA38-B771F6FC3882}" srcOrd="0" destOrd="0" presId="urn:microsoft.com/office/officeart/2005/8/layout/radial4"/>
    <dgm:cxn modelId="{40D47E54-801D-47A7-A078-057D41815DC2}" srcId="{1A3A8F8D-7A24-4BF1-98AC-C617E0CC60D3}" destId="{72E380A1-BC8B-451B-BDAE-149A4FECC745}" srcOrd="2" destOrd="0" parTransId="{FF72B6B9-B5EC-4764-A458-A87449C26802}" sibTransId="{CC8E354D-0DC5-42CA-A6B9-1C2DE20A2208}"/>
    <dgm:cxn modelId="{52254777-59F7-40DF-A117-29ECDCCC4314}" type="presOf" srcId="{D80CB39F-19AC-4BD1-B188-6E8093F30A90}" destId="{C6147702-38A9-40CC-92D5-824823DBA3E9}" srcOrd="0" destOrd="0" presId="urn:microsoft.com/office/officeart/2005/8/layout/radial4"/>
    <dgm:cxn modelId="{FC5A8377-815D-49E7-BA15-FD033C241626}" type="presOf" srcId="{F0F27CA7-D653-46B2-825E-4A47017670CE}" destId="{6239B21B-3016-4DD1-8D7C-F4ABC5C214F0}" srcOrd="0" destOrd="0" presId="urn:microsoft.com/office/officeart/2005/8/layout/radial4"/>
    <dgm:cxn modelId="{152DB67C-9296-4CDE-817E-8AF8EBD12C5E}" type="presOf" srcId="{FF72B6B9-B5EC-4764-A458-A87449C26802}" destId="{F72836A9-A2B4-49B8-A222-5550491C7BCA}" srcOrd="0" destOrd="0" presId="urn:microsoft.com/office/officeart/2005/8/layout/radial4"/>
    <dgm:cxn modelId="{6C7971B5-E0E8-4610-925F-1A14DA481075}" type="presOf" srcId="{7E856033-ACD9-4EB8-A721-BEE6A79647CB}" destId="{28E0E27A-BC93-4E42-9E45-73A1F6D23171}" srcOrd="0" destOrd="0" presId="urn:microsoft.com/office/officeart/2005/8/layout/radial4"/>
    <dgm:cxn modelId="{AD2FE4C8-ACC1-49CB-9E9B-8176905F720A}" srcId="{1A3A8F8D-7A24-4BF1-98AC-C617E0CC60D3}" destId="{EE6757C2-976A-4BC3-9BFC-FCE6413C7726}" srcOrd="1" destOrd="0" parTransId="{CC01B809-9386-449E-8202-EC5257A5CB5D}" sibTransId="{F777AD58-696C-417A-8F9D-F4D685DB7083}"/>
    <dgm:cxn modelId="{D4069CE0-3562-4030-8E28-AE17888C2022}" srcId="{D80CB39F-19AC-4BD1-B188-6E8093F30A90}" destId="{1A3A8F8D-7A24-4BF1-98AC-C617E0CC60D3}" srcOrd="0" destOrd="0" parTransId="{DDC02549-D251-4E4D-88CC-3502F85FA1B3}" sibTransId="{75655276-BE85-4303-8E45-0329512CD344}"/>
    <dgm:cxn modelId="{948274FE-5D9A-47DA-8C33-EC2078D93865}" srcId="{1A3A8F8D-7A24-4BF1-98AC-C617E0CC60D3}" destId="{F0F27CA7-D653-46B2-825E-4A47017670CE}" srcOrd="0" destOrd="0" parTransId="{7E856033-ACD9-4EB8-A721-BEE6A79647CB}" sibTransId="{052AE9A4-1B7F-46FA-B88D-F73C3A016DE0}"/>
    <dgm:cxn modelId="{C639FD96-6838-4BC0-B317-6DEBEA69ED38}" type="presParOf" srcId="{C6147702-38A9-40CC-92D5-824823DBA3E9}" destId="{C8A31790-D987-409E-BACD-2645331F1E7C}" srcOrd="0" destOrd="0" presId="urn:microsoft.com/office/officeart/2005/8/layout/radial4"/>
    <dgm:cxn modelId="{654A3C08-F0BF-4779-AF96-BBBF636B0DFA}" type="presParOf" srcId="{C6147702-38A9-40CC-92D5-824823DBA3E9}" destId="{28E0E27A-BC93-4E42-9E45-73A1F6D23171}" srcOrd="1" destOrd="0" presId="urn:microsoft.com/office/officeart/2005/8/layout/radial4"/>
    <dgm:cxn modelId="{14D02797-5A3B-4E7A-928F-17B0D069C556}" type="presParOf" srcId="{C6147702-38A9-40CC-92D5-824823DBA3E9}" destId="{6239B21B-3016-4DD1-8D7C-F4ABC5C214F0}" srcOrd="2" destOrd="0" presId="urn:microsoft.com/office/officeart/2005/8/layout/radial4"/>
    <dgm:cxn modelId="{56DC2FE0-9EA7-413E-A003-B4F52DD41B6B}" type="presParOf" srcId="{C6147702-38A9-40CC-92D5-824823DBA3E9}" destId="{79BB3CCB-F029-440A-9C57-E649C8EC6DF1}" srcOrd="3" destOrd="0" presId="urn:microsoft.com/office/officeart/2005/8/layout/radial4"/>
    <dgm:cxn modelId="{8682A1CA-614B-459E-9034-1BB5F420C6F4}" type="presParOf" srcId="{C6147702-38A9-40CC-92D5-824823DBA3E9}" destId="{CA56B145-AC3C-40B9-8B11-234FCCA7BF0D}" srcOrd="4" destOrd="0" presId="urn:microsoft.com/office/officeart/2005/8/layout/radial4"/>
    <dgm:cxn modelId="{24E26797-1BEA-4497-9B24-A209CF732B81}" type="presParOf" srcId="{C6147702-38A9-40CC-92D5-824823DBA3E9}" destId="{F72836A9-A2B4-49B8-A222-5550491C7BCA}" srcOrd="5" destOrd="0" presId="urn:microsoft.com/office/officeart/2005/8/layout/radial4"/>
    <dgm:cxn modelId="{1E44C94B-92DE-45E1-8588-2E3F91E7008D}" type="presParOf" srcId="{C6147702-38A9-40CC-92D5-824823DBA3E9}" destId="{9736F403-45CC-4289-AA38-B771F6FC388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299B3-D9CE-407E-9D12-530FC2E55E1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882A07-1C35-4453-AE2A-365CA279E561}">
      <dgm:prSet phldrT="[Text]"/>
      <dgm:spPr/>
      <dgm:t>
        <a:bodyPr/>
        <a:lstStyle/>
        <a:p>
          <a:r>
            <a:rPr lang="en-US" b="1" dirty="0"/>
            <a:t>Strategies</a:t>
          </a:r>
        </a:p>
      </dgm:t>
    </dgm:pt>
    <dgm:pt modelId="{B1841FD2-4ACE-4529-BC70-00005DDE6644}" type="parTrans" cxnId="{5EA72FBE-EB9E-4BC5-8AF0-7B80111E47B5}">
      <dgm:prSet/>
      <dgm:spPr/>
      <dgm:t>
        <a:bodyPr/>
        <a:lstStyle/>
        <a:p>
          <a:endParaRPr lang="en-US"/>
        </a:p>
      </dgm:t>
    </dgm:pt>
    <dgm:pt modelId="{1F54C3CE-1C2F-4C97-A344-72D7B4662433}" type="sibTrans" cxnId="{5EA72FBE-EB9E-4BC5-8AF0-7B80111E47B5}">
      <dgm:prSet/>
      <dgm:spPr/>
      <dgm:t>
        <a:bodyPr/>
        <a:lstStyle/>
        <a:p>
          <a:endParaRPr lang="en-US"/>
        </a:p>
      </dgm:t>
    </dgm:pt>
    <dgm:pt modelId="{B5D12DCB-CADD-4A31-8C86-337E7B46F008}">
      <dgm:prSet phldrT="[Text]"/>
      <dgm:spPr/>
      <dgm:t>
        <a:bodyPr/>
        <a:lstStyle/>
        <a:p>
          <a:r>
            <a:rPr lang="en-US" dirty="0"/>
            <a:t>Increased Accuracy</a:t>
          </a:r>
        </a:p>
      </dgm:t>
    </dgm:pt>
    <dgm:pt modelId="{132FB80B-7717-455E-BF4B-8722753743EB}" type="parTrans" cxnId="{7160B578-D3DA-46A2-8138-EF4FB4321ED6}">
      <dgm:prSet/>
      <dgm:spPr/>
      <dgm:t>
        <a:bodyPr/>
        <a:lstStyle/>
        <a:p>
          <a:endParaRPr lang="en-US"/>
        </a:p>
      </dgm:t>
    </dgm:pt>
    <dgm:pt modelId="{396331B0-3A61-4D88-82B1-3BBB6B7972CF}" type="sibTrans" cxnId="{7160B578-D3DA-46A2-8138-EF4FB4321ED6}">
      <dgm:prSet/>
      <dgm:spPr/>
      <dgm:t>
        <a:bodyPr/>
        <a:lstStyle/>
        <a:p>
          <a:endParaRPr lang="en-US"/>
        </a:p>
      </dgm:t>
    </dgm:pt>
    <dgm:pt modelId="{89BD9720-193F-42F9-89D2-98BC003D07E9}">
      <dgm:prSet phldrT="[Text]"/>
      <dgm:spPr/>
      <dgm:t>
        <a:bodyPr/>
        <a:lstStyle/>
        <a:p>
          <a:r>
            <a:rPr lang="en-US" dirty="0"/>
            <a:t>Alert System</a:t>
          </a:r>
        </a:p>
      </dgm:t>
    </dgm:pt>
    <dgm:pt modelId="{41511150-4026-4070-BBA1-C1BE6B968E69}" type="parTrans" cxnId="{7F0A5E7B-F0F0-4B63-988C-30D538FBFDF5}">
      <dgm:prSet/>
      <dgm:spPr/>
      <dgm:t>
        <a:bodyPr/>
        <a:lstStyle/>
        <a:p>
          <a:endParaRPr lang="en-US"/>
        </a:p>
      </dgm:t>
    </dgm:pt>
    <dgm:pt modelId="{EB1E4F30-E781-4987-BA93-C838D34E3255}" type="sibTrans" cxnId="{7F0A5E7B-F0F0-4B63-988C-30D538FBFDF5}">
      <dgm:prSet/>
      <dgm:spPr/>
      <dgm:t>
        <a:bodyPr/>
        <a:lstStyle/>
        <a:p>
          <a:endParaRPr lang="en-US"/>
        </a:p>
      </dgm:t>
    </dgm:pt>
    <dgm:pt modelId="{EC4FEB2A-0FB9-40B2-9F0F-6B642CA2B563}">
      <dgm:prSet phldrT="[Text]"/>
      <dgm:spPr/>
      <dgm:t>
        <a:bodyPr/>
        <a:lstStyle/>
        <a:p>
          <a:r>
            <a:rPr lang="en-US" dirty="0"/>
            <a:t>Detailed Risk Assessment </a:t>
          </a:r>
        </a:p>
      </dgm:t>
    </dgm:pt>
    <dgm:pt modelId="{2A0D1938-0E6B-479D-8C69-B446BC073921}" type="parTrans" cxnId="{6CB126C9-FDD5-406D-839F-BB26CD991BEB}">
      <dgm:prSet/>
      <dgm:spPr/>
      <dgm:t>
        <a:bodyPr/>
        <a:lstStyle/>
        <a:p>
          <a:endParaRPr lang="en-US"/>
        </a:p>
      </dgm:t>
    </dgm:pt>
    <dgm:pt modelId="{CBECB892-80C8-4937-8419-3A391E81B4AF}" type="sibTrans" cxnId="{6CB126C9-FDD5-406D-839F-BB26CD991BEB}">
      <dgm:prSet/>
      <dgm:spPr/>
      <dgm:t>
        <a:bodyPr/>
        <a:lstStyle/>
        <a:p>
          <a:endParaRPr lang="en-US"/>
        </a:p>
      </dgm:t>
    </dgm:pt>
    <dgm:pt modelId="{63ADA60A-1953-410C-9BC9-D41F9829EAD6}" type="pres">
      <dgm:prSet presAssocID="{77E299B3-D9CE-407E-9D12-530FC2E55E1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112206-B5BB-4A61-8463-0E0D069C88CD}" type="pres">
      <dgm:prSet presAssocID="{D6882A07-1C35-4453-AE2A-365CA279E561}" presName="centerShape" presStyleLbl="node0" presStyleIdx="0" presStyleCnt="1"/>
      <dgm:spPr/>
    </dgm:pt>
    <dgm:pt modelId="{81E79DA0-FA13-4ACD-B69C-128E3B2159EE}" type="pres">
      <dgm:prSet presAssocID="{B5D12DCB-CADD-4A31-8C86-337E7B46F008}" presName="node" presStyleLbl="node1" presStyleIdx="0" presStyleCnt="3">
        <dgm:presLayoutVars>
          <dgm:bulletEnabled val="1"/>
        </dgm:presLayoutVars>
      </dgm:prSet>
      <dgm:spPr/>
    </dgm:pt>
    <dgm:pt modelId="{C3BC62B2-0F8D-4698-AC52-CA1A281F4FFC}" type="pres">
      <dgm:prSet presAssocID="{B5D12DCB-CADD-4A31-8C86-337E7B46F008}" presName="dummy" presStyleCnt="0"/>
      <dgm:spPr/>
    </dgm:pt>
    <dgm:pt modelId="{687344F3-A1C3-4C3B-A292-3693947BF4EE}" type="pres">
      <dgm:prSet presAssocID="{396331B0-3A61-4D88-82B1-3BBB6B7972CF}" presName="sibTrans" presStyleLbl="sibTrans2D1" presStyleIdx="0" presStyleCnt="3"/>
      <dgm:spPr/>
    </dgm:pt>
    <dgm:pt modelId="{ED084FCE-2840-4C90-9698-614362B933DA}" type="pres">
      <dgm:prSet presAssocID="{89BD9720-193F-42F9-89D2-98BC003D07E9}" presName="node" presStyleLbl="node1" presStyleIdx="1" presStyleCnt="3">
        <dgm:presLayoutVars>
          <dgm:bulletEnabled val="1"/>
        </dgm:presLayoutVars>
      </dgm:prSet>
      <dgm:spPr/>
    </dgm:pt>
    <dgm:pt modelId="{33C649EE-3858-4F0B-8A84-26D2E3CB940C}" type="pres">
      <dgm:prSet presAssocID="{89BD9720-193F-42F9-89D2-98BC003D07E9}" presName="dummy" presStyleCnt="0"/>
      <dgm:spPr/>
    </dgm:pt>
    <dgm:pt modelId="{9A3E2578-B491-4945-9F53-CC6EF730E660}" type="pres">
      <dgm:prSet presAssocID="{EB1E4F30-E781-4987-BA93-C838D34E3255}" presName="sibTrans" presStyleLbl="sibTrans2D1" presStyleIdx="1" presStyleCnt="3"/>
      <dgm:spPr/>
    </dgm:pt>
    <dgm:pt modelId="{3F15098C-9408-4CD9-9953-E6AAD9F69CC4}" type="pres">
      <dgm:prSet presAssocID="{EC4FEB2A-0FB9-40B2-9F0F-6B642CA2B563}" presName="node" presStyleLbl="node1" presStyleIdx="2" presStyleCnt="3">
        <dgm:presLayoutVars>
          <dgm:bulletEnabled val="1"/>
        </dgm:presLayoutVars>
      </dgm:prSet>
      <dgm:spPr/>
    </dgm:pt>
    <dgm:pt modelId="{3FE52F0F-0D12-49D9-B16C-856CB852FE2B}" type="pres">
      <dgm:prSet presAssocID="{EC4FEB2A-0FB9-40B2-9F0F-6B642CA2B563}" presName="dummy" presStyleCnt="0"/>
      <dgm:spPr/>
    </dgm:pt>
    <dgm:pt modelId="{9C32715B-D38F-41C8-881A-9D1C0410B142}" type="pres">
      <dgm:prSet presAssocID="{CBECB892-80C8-4937-8419-3A391E81B4AF}" presName="sibTrans" presStyleLbl="sibTrans2D1" presStyleIdx="2" presStyleCnt="3"/>
      <dgm:spPr/>
    </dgm:pt>
  </dgm:ptLst>
  <dgm:cxnLst>
    <dgm:cxn modelId="{F9DF9A36-F4D2-4C63-8DE2-403D97ABBDEB}" type="presOf" srcId="{B5D12DCB-CADD-4A31-8C86-337E7B46F008}" destId="{81E79DA0-FA13-4ACD-B69C-128E3B2159EE}" srcOrd="0" destOrd="0" presId="urn:microsoft.com/office/officeart/2005/8/layout/radial6"/>
    <dgm:cxn modelId="{7160B578-D3DA-46A2-8138-EF4FB4321ED6}" srcId="{D6882A07-1C35-4453-AE2A-365CA279E561}" destId="{B5D12DCB-CADD-4A31-8C86-337E7B46F008}" srcOrd="0" destOrd="0" parTransId="{132FB80B-7717-455E-BF4B-8722753743EB}" sibTransId="{396331B0-3A61-4D88-82B1-3BBB6B7972CF}"/>
    <dgm:cxn modelId="{7A9CAB5A-1ECD-4078-8EAA-4C419B567544}" type="presOf" srcId="{CBECB892-80C8-4937-8419-3A391E81B4AF}" destId="{9C32715B-D38F-41C8-881A-9D1C0410B142}" srcOrd="0" destOrd="0" presId="urn:microsoft.com/office/officeart/2005/8/layout/radial6"/>
    <dgm:cxn modelId="{7F0A5E7B-F0F0-4B63-988C-30D538FBFDF5}" srcId="{D6882A07-1C35-4453-AE2A-365CA279E561}" destId="{89BD9720-193F-42F9-89D2-98BC003D07E9}" srcOrd="1" destOrd="0" parTransId="{41511150-4026-4070-BBA1-C1BE6B968E69}" sibTransId="{EB1E4F30-E781-4987-BA93-C838D34E3255}"/>
    <dgm:cxn modelId="{269EEDB2-8E76-4BD7-B7B1-98E99C289BBC}" type="presOf" srcId="{EB1E4F30-E781-4987-BA93-C838D34E3255}" destId="{9A3E2578-B491-4945-9F53-CC6EF730E660}" srcOrd="0" destOrd="0" presId="urn:microsoft.com/office/officeart/2005/8/layout/radial6"/>
    <dgm:cxn modelId="{35BA69B8-C5D3-4AD9-93DA-767859EA4BBA}" type="presOf" srcId="{89BD9720-193F-42F9-89D2-98BC003D07E9}" destId="{ED084FCE-2840-4C90-9698-614362B933DA}" srcOrd="0" destOrd="0" presId="urn:microsoft.com/office/officeart/2005/8/layout/radial6"/>
    <dgm:cxn modelId="{5EA72FBE-EB9E-4BC5-8AF0-7B80111E47B5}" srcId="{77E299B3-D9CE-407E-9D12-530FC2E55E1C}" destId="{D6882A07-1C35-4453-AE2A-365CA279E561}" srcOrd="0" destOrd="0" parTransId="{B1841FD2-4ACE-4529-BC70-00005DDE6644}" sibTransId="{1F54C3CE-1C2F-4C97-A344-72D7B4662433}"/>
    <dgm:cxn modelId="{6CB126C9-FDD5-406D-839F-BB26CD991BEB}" srcId="{D6882A07-1C35-4453-AE2A-365CA279E561}" destId="{EC4FEB2A-0FB9-40B2-9F0F-6B642CA2B563}" srcOrd="2" destOrd="0" parTransId="{2A0D1938-0E6B-479D-8C69-B446BC073921}" sibTransId="{CBECB892-80C8-4937-8419-3A391E81B4AF}"/>
    <dgm:cxn modelId="{B3536CCF-03E4-41C7-8B7F-90CCDB7B796E}" type="presOf" srcId="{396331B0-3A61-4D88-82B1-3BBB6B7972CF}" destId="{687344F3-A1C3-4C3B-A292-3693947BF4EE}" srcOrd="0" destOrd="0" presId="urn:microsoft.com/office/officeart/2005/8/layout/radial6"/>
    <dgm:cxn modelId="{B0BD0FD8-2579-4478-AE0B-90F2952E8B1A}" type="presOf" srcId="{D6882A07-1C35-4453-AE2A-365CA279E561}" destId="{33112206-B5BB-4A61-8463-0E0D069C88CD}" srcOrd="0" destOrd="0" presId="urn:microsoft.com/office/officeart/2005/8/layout/radial6"/>
    <dgm:cxn modelId="{12A205EB-7BDE-46E8-B905-674D4BCF558B}" type="presOf" srcId="{77E299B3-D9CE-407E-9D12-530FC2E55E1C}" destId="{63ADA60A-1953-410C-9BC9-D41F9829EAD6}" srcOrd="0" destOrd="0" presId="urn:microsoft.com/office/officeart/2005/8/layout/radial6"/>
    <dgm:cxn modelId="{48C08CF7-22F3-498A-9F45-0CCC00593E59}" type="presOf" srcId="{EC4FEB2A-0FB9-40B2-9F0F-6B642CA2B563}" destId="{3F15098C-9408-4CD9-9953-E6AAD9F69CC4}" srcOrd="0" destOrd="0" presId="urn:microsoft.com/office/officeart/2005/8/layout/radial6"/>
    <dgm:cxn modelId="{BAA67AF5-375D-4554-84B1-A88F59684F06}" type="presParOf" srcId="{63ADA60A-1953-410C-9BC9-D41F9829EAD6}" destId="{33112206-B5BB-4A61-8463-0E0D069C88CD}" srcOrd="0" destOrd="0" presId="urn:microsoft.com/office/officeart/2005/8/layout/radial6"/>
    <dgm:cxn modelId="{876E7A41-EF7E-451E-9C62-400D7185E63F}" type="presParOf" srcId="{63ADA60A-1953-410C-9BC9-D41F9829EAD6}" destId="{81E79DA0-FA13-4ACD-B69C-128E3B2159EE}" srcOrd="1" destOrd="0" presId="urn:microsoft.com/office/officeart/2005/8/layout/radial6"/>
    <dgm:cxn modelId="{89C45725-A324-49E7-8405-D2C4E3111602}" type="presParOf" srcId="{63ADA60A-1953-410C-9BC9-D41F9829EAD6}" destId="{C3BC62B2-0F8D-4698-AC52-CA1A281F4FFC}" srcOrd="2" destOrd="0" presId="urn:microsoft.com/office/officeart/2005/8/layout/radial6"/>
    <dgm:cxn modelId="{1A1F1D1F-01B7-49B8-B9E4-232F2AFDA537}" type="presParOf" srcId="{63ADA60A-1953-410C-9BC9-D41F9829EAD6}" destId="{687344F3-A1C3-4C3B-A292-3693947BF4EE}" srcOrd="3" destOrd="0" presId="urn:microsoft.com/office/officeart/2005/8/layout/radial6"/>
    <dgm:cxn modelId="{C8FF3E99-B0EA-49EB-B235-CDA6968AE873}" type="presParOf" srcId="{63ADA60A-1953-410C-9BC9-D41F9829EAD6}" destId="{ED084FCE-2840-4C90-9698-614362B933DA}" srcOrd="4" destOrd="0" presId="urn:microsoft.com/office/officeart/2005/8/layout/radial6"/>
    <dgm:cxn modelId="{4E9F1DC4-837A-4589-A5E3-C5B0AD4C0F54}" type="presParOf" srcId="{63ADA60A-1953-410C-9BC9-D41F9829EAD6}" destId="{33C649EE-3858-4F0B-8A84-26D2E3CB940C}" srcOrd="5" destOrd="0" presId="urn:microsoft.com/office/officeart/2005/8/layout/radial6"/>
    <dgm:cxn modelId="{EF926ACE-56C4-44A2-A2DE-FE7DEC98EF8B}" type="presParOf" srcId="{63ADA60A-1953-410C-9BC9-D41F9829EAD6}" destId="{9A3E2578-B491-4945-9F53-CC6EF730E660}" srcOrd="6" destOrd="0" presId="urn:microsoft.com/office/officeart/2005/8/layout/radial6"/>
    <dgm:cxn modelId="{19100187-6194-43BF-AF21-E229CBDA26CC}" type="presParOf" srcId="{63ADA60A-1953-410C-9BC9-D41F9829EAD6}" destId="{3F15098C-9408-4CD9-9953-E6AAD9F69CC4}" srcOrd="7" destOrd="0" presId="urn:microsoft.com/office/officeart/2005/8/layout/radial6"/>
    <dgm:cxn modelId="{E040467E-D352-4411-AB43-8625373CF33A}" type="presParOf" srcId="{63ADA60A-1953-410C-9BC9-D41F9829EAD6}" destId="{3FE52F0F-0D12-49D9-B16C-856CB852FE2B}" srcOrd="8" destOrd="0" presId="urn:microsoft.com/office/officeart/2005/8/layout/radial6"/>
    <dgm:cxn modelId="{4BA0A68E-44BD-44C8-A491-1F06371378B5}" type="presParOf" srcId="{63ADA60A-1953-410C-9BC9-D41F9829EAD6}" destId="{9C32715B-D38F-41C8-881A-9D1C0410B14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B4F957-C1C9-4FA3-98E7-98861C16247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74872B-17E0-41ED-B52B-12FFC12008B3}">
      <dgm:prSet phldrT="[Text]"/>
      <dgm:spPr/>
      <dgm:t>
        <a:bodyPr/>
        <a:lstStyle/>
        <a:p>
          <a:r>
            <a:rPr lang="en-US" b="1" dirty="0"/>
            <a:t>Impact</a:t>
          </a:r>
        </a:p>
      </dgm:t>
    </dgm:pt>
    <dgm:pt modelId="{081B16E6-FE8E-4B2E-9948-02C6511FE662}" type="parTrans" cxnId="{3D56B8CC-A5F7-49C2-8308-0D923528EE5A}">
      <dgm:prSet/>
      <dgm:spPr/>
      <dgm:t>
        <a:bodyPr/>
        <a:lstStyle/>
        <a:p>
          <a:endParaRPr lang="en-US"/>
        </a:p>
      </dgm:t>
    </dgm:pt>
    <dgm:pt modelId="{9776C885-A96E-48E0-BB9D-CB54057DC0EF}" type="sibTrans" cxnId="{3D56B8CC-A5F7-49C2-8308-0D923528EE5A}">
      <dgm:prSet/>
      <dgm:spPr/>
      <dgm:t>
        <a:bodyPr/>
        <a:lstStyle/>
        <a:p>
          <a:endParaRPr lang="en-US"/>
        </a:p>
      </dgm:t>
    </dgm:pt>
    <dgm:pt modelId="{6ACDB4CC-4DAC-4FE6-9E9E-0A90FF563E2B}">
      <dgm:prSet phldrT="[Text]"/>
      <dgm:spPr/>
      <dgm:t>
        <a:bodyPr/>
        <a:lstStyle/>
        <a:p>
          <a:r>
            <a:rPr lang="en-US" dirty="0"/>
            <a:t>Enhanced Security</a:t>
          </a:r>
        </a:p>
      </dgm:t>
    </dgm:pt>
    <dgm:pt modelId="{53DBE65C-85BD-4C09-A066-9718A84DC7B7}" type="parTrans" cxnId="{C4CA518F-7237-4F7F-9212-9BE473C25ACE}">
      <dgm:prSet/>
      <dgm:spPr/>
      <dgm:t>
        <a:bodyPr/>
        <a:lstStyle/>
        <a:p>
          <a:endParaRPr lang="en-US"/>
        </a:p>
      </dgm:t>
    </dgm:pt>
    <dgm:pt modelId="{3F7F033C-257C-49DF-A81A-4FFFF551FCC6}" type="sibTrans" cxnId="{C4CA518F-7237-4F7F-9212-9BE473C25ACE}">
      <dgm:prSet/>
      <dgm:spPr/>
      <dgm:t>
        <a:bodyPr/>
        <a:lstStyle/>
        <a:p>
          <a:endParaRPr lang="en-US"/>
        </a:p>
      </dgm:t>
    </dgm:pt>
    <dgm:pt modelId="{6FE5A09B-2833-476B-98F2-DBA62F39DA4E}">
      <dgm:prSet phldrT="[Text]"/>
      <dgm:spPr/>
      <dgm:t>
        <a:bodyPr/>
        <a:lstStyle/>
        <a:p>
          <a:r>
            <a:rPr lang="en-US" dirty="0"/>
            <a:t>Awareness</a:t>
          </a:r>
        </a:p>
      </dgm:t>
    </dgm:pt>
    <dgm:pt modelId="{66DB4408-1D54-4DB8-9801-ECA02697E23E}" type="parTrans" cxnId="{7A7BFC9F-2285-4CAB-92CB-E42F8486EBC5}">
      <dgm:prSet/>
      <dgm:spPr/>
      <dgm:t>
        <a:bodyPr/>
        <a:lstStyle/>
        <a:p>
          <a:endParaRPr lang="en-US"/>
        </a:p>
      </dgm:t>
    </dgm:pt>
    <dgm:pt modelId="{2A41C95C-E085-4742-BEE1-5584BA0AA683}" type="sibTrans" cxnId="{7A7BFC9F-2285-4CAB-92CB-E42F8486EBC5}">
      <dgm:prSet/>
      <dgm:spPr/>
      <dgm:t>
        <a:bodyPr/>
        <a:lstStyle/>
        <a:p>
          <a:endParaRPr lang="en-US"/>
        </a:p>
      </dgm:t>
    </dgm:pt>
    <dgm:pt modelId="{03203470-24E1-4F39-B573-6840102DE19D}">
      <dgm:prSet phldrT="[Text]"/>
      <dgm:spPr/>
      <dgm:t>
        <a:bodyPr/>
        <a:lstStyle/>
        <a:p>
          <a:r>
            <a:rPr lang="en-US" dirty="0"/>
            <a:t>Area Denial </a:t>
          </a:r>
        </a:p>
      </dgm:t>
    </dgm:pt>
    <dgm:pt modelId="{59B595D8-2838-4321-A617-DDFB6CD9AF99}" type="parTrans" cxnId="{886500DE-5396-4B7E-9AD9-9438F1FB1B71}">
      <dgm:prSet/>
      <dgm:spPr/>
      <dgm:t>
        <a:bodyPr/>
        <a:lstStyle/>
        <a:p>
          <a:endParaRPr lang="en-US"/>
        </a:p>
      </dgm:t>
    </dgm:pt>
    <dgm:pt modelId="{80262CA3-F0DF-4104-9C58-F75E348240FE}" type="sibTrans" cxnId="{886500DE-5396-4B7E-9AD9-9438F1FB1B71}">
      <dgm:prSet/>
      <dgm:spPr/>
      <dgm:t>
        <a:bodyPr/>
        <a:lstStyle/>
        <a:p>
          <a:endParaRPr lang="en-US"/>
        </a:p>
      </dgm:t>
    </dgm:pt>
    <dgm:pt modelId="{2B3F6763-0CCA-428E-B72A-76264009F55F}" type="pres">
      <dgm:prSet presAssocID="{C0B4F957-C1C9-4FA3-98E7-98861C16247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F13371A-52BA-44C5-85BD-83DFB8F81A5E}" type="pres">
      <dgm:prSet presAssocID="{6974872B-17E0-41ED-B52B-12FFC12008B3}" presName="centerShape" presStyleLbl="node0" presStyleIdx="0" presStyleCnt="1"/>
      <dgm:spPr/>
    </dgm:pt>
    <dgm:pt modelId="{915AC125-9870-4CFE-9907-9F6DDC292E36}" type="pres">
      <dgm:prSet presAssocID="{53DBE65C-85BD-4C09-A066-9718A84DC7B7}" presName="parTrans" presStyleLbl="sibTrans2D1" presStyleIdx="0" presStyleCnt="3"/>
      <dgm:spPr/>
    </dgm:pt>
    <dgm:pt modelId="{C583683F-E45C-4953-AC97-094D9B136DB6}" type="pres">
      <dgm:prSet presAssocID="{53DBE65C-85BD-4C09-A066-9718A84DC7B7}" presName="connectorText" presStyleLbl="sibTrans2D1" presStyleIdx="0" presStyleCnt="3"/>
      <dgm:spPr/>
    </dgm:pt>
    <dgm:pt modelId="{F0594F94-C862-4FA8-9CE7-6B4E546262D5}" type="pres">
      <dgm:prSet presAssocID="{6ACDB4CC-4DAC-4FE6-9E9E-0A90FF563E2B}" presName="node" presStyleLbl="node1" presStyleIdx="0" presStyleCnt="3">
        <dgm:presLayoutVars>
          <dgm:bulletEnabled val="1"/>
        </dgm:presLayoutVars>
      </dgm:prSet>
      <dgm:spPr/>
    </dgm:pt>
    <dgm:pt modelId="{BBCA8A97-6BC1-4098-8BE1-89D83F1EBE2F}" type="pres">
      <dgm:prSet presAssocID="{66DB4408-1D54-4DB8-9801-ECA02697E23E}" presName="parTrans" presStyleLbl="sibTrans2D1" presStyleIdx="1" presStyleCnt="3"/>
      <dgm:spPr/>
    </dgm:pt>
    <dgm:pt modelId="{E68759FC-0C54-4563-A276-5E4F40FCC262}" type="pres">
      <dgm:prSet presAssocID="{66DB4408-1D54-4DB8-9801-ECA02697E23E}" presName="connectorText" presStyleLbl="sibTrans2D1" presStyleIdx="1" presStyleCnt="3"/>
      <dgm:spPr/>
    </dgm:pt>
    <dgm:pt modelId="{2A1936B0-25A6-4632-B917-E20E747F292A}" type="pres">
      <dgm:prSet presAssocID="{6FE5A09B-2833-476B-98F2-DBA62F39DA4E}" presName="node" presStyleLbl="node1" presStyleIdx="1" presStyleCnt="3">
        <dgm:presLayoutVars>
          <dgm:bulletEnabled val="1"/>
        </dgm:presLayoutVars>
      </dgm:prSet>
      <dgm:spPr/>
    </dgm:pt>
    <dgm:pt modelId="{533749C5-C1FC-4A8F-8B20-A0E43B36E6C5}" type="pres">
      <dgm:prSet presAssocID="{59B595D8-2838-4321-A617-DDFB6CD9AF99}" presName="parTrans" presStyleLbl="sibTrans2D1" presStyleIdx="2" presStyleCnt="3"/>
      <dgm:spPr/>
    </dgm:pt>
    <dgm:pt modelId="{9963A17A-56B2-4F60-823D-C6FAD7540CD0}" type="pres">
      <dgm:prSet presAssocID="{59B595D8-2838-4321-A617-DDFB6CD9AF99}" presName="connectorText" presStyleLbl="sibTrans2D1" presStyleIdx="2" presStyleCnt="3"/>
      <dgm:spPr/>
    </dgm:pt>
    <dgm:pt modelId="{A88CB3C2-1416-4181-B037-DF4DC91632B5}" type="pres">
      <dgm:prSet presAssocID="{03203470-24E1-4F39-B573-6840102DE19D}" presName="node" presStyleLbl="node1" presStyleIdx="2" presStyleCnt="3">
        <dgm:presLayoutVars>
          <dgm:bulletEnabled val="1"/>
        </dgm:presLayoutVars>
      </dgm:prSet>
      <dgm:spPr/>
    </dgm:pt>
  </dgm:ptLst>
  <dgm:cxnLst>
    <dgm:cxn modelId="{F3CCF122-106A-48B4-8041-69FD558EF535}" type="presOf" srcId="{C0B4F957-C1C9-4FA3-98E7-98861C162478}" destId="{2B3F6763-0CCA-428E-B72A-76264009F55F}" srcOrd="0" destOrd="0" presId="urn:microsoft.com/office/officeart/2005/8/layout/radial5"/>
    <dgm:cxn modelId="{08C2B841-2B62-4256-B549-8CE444F3BB9D}" type="presOf" srcId="{53DBE65C-85BD-4C09-A066-9718A84DC7B7}" destId="{C583683F-E45C-4953-AC97-094D9B136DB6}" srcOrd="1" destOrd="0" presId="urn:microsoft.com/office/officeart/2005/8/layout/radial5"/>
    <dgm:cxn modelId="{51FDB756-2868-4045-96D3-134D665B0EEF}" type="presOf" srcId="{6ACDB4CC-4DAC-4FE6-9E9E-0A90FF563E2B}" destId="{F0594F94-C862-4FA8-9CE7-6B4E546262D5}" srcOrd="0" destOrd="0" presId="urn:microsoft.com/office/officeart/2005/8/layout/radial5"/>
    <dgm:cxn modelId="{C4CA518F-7237-4F7F-9212-9BE473C25ACE}" srcId="{6974872B-17E0-41ED-B52B-12FFC12008B3}" destId="{6ACDB4CC-4DAC-4FE6-9E9E-0A90FF563E2B}" srcOrd="0" destOrd="0" parTransId="{53DBE65C-85BD-4C09-A066-9718A84DC7B7}" sibTransId="{3F7F033C-257C-49DF-A81A-4FFFF551FCC6}"/>
    <dgm:cxn modelId="{15E88F93-104C-484C-A69C-794C36A59EDC}" type="presOf" srcId="{53DBE65C-85BD-4C09-A066-9718A84DC7B7}" destId="{915AC125-9870-4CFE-9907-9F6DDC292E36}" srcOrd="0" destOrd="0" presId="urn:microsoft.com/office/officeart/2005/8/layout/radial5"/>
    <dgm:cxn modelId="{DF9ECE95-3C03-4B9F-B284-6E83FFAAAFDA}" type="presOf" srcId="{03203470-24E1-4F39-B573-6840102DE19D}" destId="{A88CB3C2-1416-4181-B037-DF4DC91632B5}" srcOrd="0" destOrd="0" presId="urn:microsoft.com/office/officeart/2005/8/layout/radial5"/>
    <dgm:cxn modelId="{24828D9D-EAFF-4788-B343-3221AF28F096}" type="presOf" srcId="{6FE5A09B-2833-476B-98F2-DBA62F39DA4E}" destId="{2A1936B0-25A6-4632-B917-E20E747F292A}" srcOrd="0" destOrd="0" presId="urn:microsoft.com/office/officeart/2005/8/layout/radial5"/>
    <dgm:cxn modelId="{7A7BFC9F-2285-4CAB-92CB-E42F8486EBC5}" srcId="{6974872B-17E0-41ED-B52B-12FFC12008B3}" destId="{6FE5A09B-2833-476B-98F2-DBA62F39DA4E}" srcOrd="1" destOrd="0" parTransId="{66DB4408-1D54-4DB8-9801-ECA02697E23E}" sibTransId="{2A41C95C-E085-4742-BEE1-5584BA0AA683}"/>
    <dgm:cxn modelId="{197E3CBB-ABF3-4668-B0AF-DA92C7D36118}" type="presOf" srcId="{66DB4408-1D54-4DB8-9801-ECA02697E23E}" destId="{BBCA8A97-6BC1-4098-8BE1-89D83F1EBE2F}" srcOrd="0" destOrd="0" presId="urn:microsoft.com/office/officeart/2005/8/layout/radial5"/>
    <dgm:cxn modelId="{360E82BD-3150-4063-B1F0-3FE44A99D858}" type="presOf" srcId="{66DB4408-1D54-4DB8-9801-ECA02697E23E}" destId="{E68759FC-0C54-4563-A276-5E4F40FCC262}" srcOrd="1" destOrd="0" presId="urn:microsoft.com/office/officeart/2005/8/layout/radial5"/>
    <dgm:cxn modelId="{E1DB3EC8-FB1C-4731-95AC-5DADA2428B79}" type="presOf" srcId="{59B595D8-2838-4321-A617-DDFB6CD9AF99}" destId="{533749C5-C1FC-4A8F-8B20-A0E43B36E6C5}" srcOrd="0" destOrd="0" presId="urn:microsoft.com/office/officeart/2005/8/layout/radial5"/>
    <dgm:cxn modelId="{3D56B8CC-A5F7-49C2-8308-0D923528EE5A}" srcId="{C0B4F957-C1C9-4FA3-98E7-98861C162478}" destId="{6974872B-17E0-41ED-B52B-12FFC12008B3}" srcOrd="0" destOrd="0" parTransId="{081B16E6-FE8E-4B2E-9948-02C6511FE662}" sibTransId="{9776C885-A96E-48E0-BB9D-CB54057DC0EF}"/>
    <dgm:cxn modelId="{886500DE-5396-4B7E-9AD9-9438F1FB1B71}" srcId="{6974872B-17E0-41ED-B52B-12FFC12008B3}" destId="{03203470-24E1-4F39-B573-6840102DE19D}" srcOrd="2" destOrd="0" parTransId="{59B595D8-2838-4321-A617-DDFB6CD9AF99}" sibTransId="{80262CA3-F0DF-4104-9C58-F75E348240FE}"/>
    <dgm:cxn modelId="{CB9EA1E2-DF9C-4768-B063-432F8F6E348B}" type="presOf" srcId="{6974872B-17E0-41ED-B52B-12FFC12008B3}" destId="{AF13371A-52BA-44C5-85BD-83DFB8F81A5E}" srcOrd="0" destOrd="0" presId="urn:microsoft.com/office/officeart/2005/8/layout/radial5"/>
    <dgm:cxn modelId="{65BEC8EF-78E3-474D-80F5-08189B9974B7}" type="presOf" srcId="{59B595D8-2838-4321-A617-DDFB6CD9AF99}" destId="{9963A17A-56B2-4F60-823D-C6FAD7540CD0}" srcOrd="1" destOrd="0" presId="urn:microsoft.com/office/officeart/2005/8/layout/radial5"/>
    <dgm:cxn modelId="{EDB98352-718A-4C49-B914-D7DA9B330700}" type="presParOf" srcId="{2B3F6763-0CCA-428E-B72A-76264009F55F}" destId="{AF13371A-52BA-44C5-85BD-83DFB8F81A5E}" srcOrd="0" destOrd="0" presId="urn:microsoft.com/office/officeart/2005/8/layout/radial5"/>
    <dgm:cxn modelId="{6E276FCE-DD6D-4BD6-ABD2-6B80BCCC64B3}" type="presParOf" srcId="{2B3F6763-0CCA-428E-B72A-76264009F55F}" destId="{915AC125-9870-4CFE-9907-9F6DDC292E36}" srcOrd="1" destOrd="0" presId="urn:microsoft.com/office/officeart/2005/8/layout/radial5"/>
    <dgm:cxn modelId="{F1D5EBA5-5ACE-4291-8848-0C6F3A3BD89E}" type="presParOf" srcId="{915AC125-9870-4CFE-9907-9F6DDC292E36}" destId="{C583683F-E45C-4953-AC97-094D9B136DB6}" srcOrd="0" destOrd="0" presId="urn:microsoft.com/office/officeart/2005/8/layout/radial5"/>
    <dgm:cxn modelId="{478DFA13-1509-46B8-B490-571F32E7BA4B}" type="presParOf" srcId="{2B3F6763-0CCA-428E-B72A-76264009F55F}" destId="{F0594F94-C862-4FA8-9CE7-6B4E546262D5}" srcOrd="2" destOrd="0" presId="urn:microsoft.com/office/officeart/2005/8/layout/radial5"/>
    <dgm:cxn modelId="{10A04AE1-762A-425C-9DED-8FF36ED0FAEA}" type="presParOf" srcId="{2B3F6763-0CCA-428E-B72A-76264009F55F}" destId="{BBCA8A97-6BC1-4098-8BE1-89D83F1EBE2F}" srcOrd="3" destOrd="0" presId="urn:microsoft.com/office/officeart/2005/8/layout/radial5"/>
    <dgm:cxn modelId="{22130EB5-9EB2-4861-941E-94BEF297F61B}" type="presParOf" srcId="{BBCA8A97-6BC1-4098-8BE1-89D83F1EBE2F}" destId="{E68759FC-0C54-4563-A276-5E4F40FCC262}" srcOrd="0" destOrd="0" presId="urn:microsoft.com/office/officeart/2005/8/layout/radial5"/>
    <dgm:cxn modelId="{5001D72A-9D36-4B8F-A5FF-BB78191677AE}" type="presParOf" srcId="{2B3F6763-0CCA-428E-B72A-76264009F55F}" destId="{2A1936B0-25A6-4632-B917-E20E747F292A}" srcOrd="4" destOrd="0" presId="urn:microsoft.com/office/officeart/2005/8/layout/radial5"/>
    <dgm:cxn modelId="{03454DA2-C478-42B5-9588-873A064255CE}" type="presParOf" srcId="{2B3F6763-0CCA-428E-B72A-76264009F55F}" destId="{533749C5-C1FC-4A8F-8B20-A0E43B36E6C5}" srcOrd="5" destOrd="0" presId="urn:microsoft.com/office/officeart/2005/8/layout/radial5"/>
    <dgm:cxn modelId="{F063F079-77C1-4B11-B40B-4D50822D56E9}" type="presParOf" srcId="{533749C5-C1FC-4A8F-8B20-A0E43B36E6C5}" destId="{9963A17A-56B2-4F60-823D-C6FAD7540CD0}" srcOrd="0" destOrd="0" presId="urn:microsoft.com/office/officeart/2005/8/layout/radial5"/>
    <dgm:cxn modelId="{8101A494-0510-4EE5-8E2F-1C7B22DDAEE4}" type="presParOf" srcId="{2B3F6763-0CCA-428E-B72A-76264009F55F}" destId="{A88CB3C2-1416-4181-B037-DF4DC91632B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28EC8A-DB24-461E-88AE-3ED8630F9E4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C5DDC3-73CC-4B45-B89D-90F8CCF99CE5}">
      <dgm:prSet phldrT="[Text]"/>
      <dgm:spPr/>
      <dgm:t>
        <a:bodyPr/>
        <a:lstStyle/>
        <a:p>
          <a:r>
            <a:rPr lang="en-US" b="1" dirty="0"/>
            <a:t>Benefits</a:t>
          </a:r>
          <a:r>
            <a:rPr lang="en-US" dirty="0"/>
            <a:t> </a:t>
          </a:r>
        </a:p>
      </dgm:t>
    </dgm:pt>
    <dgm:pt modelId="{204B58BA-1374-48E8-B5A2-A356F9B30914}" type="parTrans" cxnId="{DBA11309-50DB-439C-9643-E42303E900B2}">
      <dgm:prSet/>
      <dgm:spPr/>
      <dgm:t>
        <a:bodyPr/>
        <a:lstStyle/>
        <a:p>
          <a:endParaRPr lang="en-US"/>
        </a:p>
      </dgm:t>
    </dgm:pt>
    <dgm:pt modelId="{A6E6995E-A704-4A32-A4AB-4705FFAC3AB7}" type="sibTrans" cxnId="{DBA11309-50DB-439C-9643-E42303E900B2}">
      <dgm:prSet/>
      <dgm:spPr/>
      <dgm:t>
        <a:bodyPr/>
        <a:lstStyle/>
        <a:p>
          <a:endParaRPr lang="en-US"/>
        </a:p>
      </dgm:t>
    </dgm:pt>
    <dgm:pt modelId="{62A46497-D8DD-4B76-A8F9-2C4F765BB0F1}">
      <dgm:prSet phldrT="[Text]"/>
      <dgm:spPr/>
      <dgm:t>
        <a:bodyPr/>
        <a:lstStyle/>
        <a:p>
          <a:r>
            <a:rPr lang="en-US" dirty="0"/>
            <a:t>Rapid UAVs detection near critical infrastructure</a:t>
          </a:r>
        </a:p>
      </dgm:t>
    </dgm:pt>
    <dgm:pt modelId="{EECD8D22-D93C-4D53-82A3-B04AD31BD500}" type="parTrans" cxnId="{5CC73CE0-E6C2-448D-AC26-F649AA2F30F5}">
      <dgm:prSet/>
      <dgm:spPr/>
      <dgm:t>
        <a:bodyPr/>
        <a:lstStyle/>
        <a:p>
          <a:endParaRPr lang="en-US"/>
        </a:p>
      </dgm:t>
    </dgm:pt>
    <dgm:pt modelId="{0C084467-D26B-4445-A148-2DC7B210C956}" type="sibTrans" cxnId="{5CC73CE0-E6C2-448D-AC26-F649AA2F30F5}">
      <dgm:prSet/>
      <dgm:spPr/>
      <dgm:t>
        <a:bodyPr/>
        <a:lstStyle/>
        <a:p>
          <a:endParaRPr lang="en-US"/>
        </a:p>
      </dgm:t>
    </dgm:pt>
    <dgm:pt modelId="{69384C1F-3DF4-4641-9264-3ECC6A2E9DBC}">
      <dgm:prSet phldrT="[Text]"/>
      <dgm:spPr/>
      <dgm:t>
        <a:bodyPr/>
        <a:lstStyle/>
        <a:p>
          <a:r>
            <a:rPr lang="en-US" dirty="0"/>
            <a:t>Deterrence against foreign intrusions</a:t>
          </a:r>
        </a:p>
      </dgm:t>
    </dgm:pt>
    <dgm:pt modelId="{A43BCE6E-D20C-4DFD-960C-22D1FA7271C6}" type="parTrans" cxnId="{9EFF9070-500D-4063-8FA6-B9FE1517D374}">
      <dgm:prSet/>
      <dgm:spPr/>
      <dgm:t>
        <a:bodyPr/>
        <a:lstStyle/>
        <a:p>
          <a:endParaRPr lang="en-US"/>
        </a:p>
      </dgm:t>
    </dgm:pt>
    <dgm:pt modelId="{8B2BE066-3459-49C2-8760-10A19E52CE2F}" type="sibTrans" cxnId="{9EFF9070-500D-4063-8FA6-B9FE1517D374}">
      <dgm:prSet/>
      <dgm:spPr/>
      <dgm:t>
        <a:bodyPr/>
        <a:lstStyle/>
        <a:p>
          <a:endParaRPr lang="en-US"/>
        </a:p>
      </dgm:t>
    </dgm:pt>
    <dgm:pt modelId="{4B16467A-1A7F-4FE2-850C-71C97565B370}">
      <dgm:prSet phldrT="[Text]"/>
      <dgm:spPr/>
      <dgm:t>
        <a:bodyPr/>
        <a:lstStyle/>
        <a:p>
          <a:r>
            <a:rPr lang="en-US" dirty="0"/>
            <a:t>Assistance in wildlife monitoring </a:t>
          </a:r>
        </a:p>
      </dgm:t>
    </dgm:pt>
    <dgm:pt modelId="{E8B87DBA-F478-45D9-BEE8-7CF6944FD8B2}" type="parTrans" cxnId="{15208CCB-0BC5-4F4E-BF2F-1FFB558BA8C5}">
      <dgm:prSet/>
      <dgm:spPr/>
      <dgm:t>
        <a:bodyPr/>
        <a:lstStyle/>
        <a:p>
          <a:endParaRPr lang="en-US"/>
        </a:p>
      </dgm:t>
    </dgm:pt>
    <dgm:pt modelId="{0A39189E-66D3-4820-A655-B3F13BD464EA}" type="sibTrans" cxnId="{15208CCB-0BC5-4F4E-BF2F-1FFB558BA8C5}">
      <dgm:prSet/>
      <dgm:spPr/>
      <dgm:t>
        <a:bodyPr/>
        <a:lstStyle/>
        <a:p>
          <a:endParaRPr lang="en-US"/>
        </a:p>
      </dgm:t>
    </dgm:pt>
    <dgm:pt modelId="{EEAE115D-84D0-468E-AF0B-891EBE9BE04A}" type="pres">
      <dgm:prSet presAssocID="{7E28EC8A-DB24-461E-88AE-3ED8630F9E4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6698C84-5D3E-48F5-959E-00839781E8B5}" type="pres">
      <dgm:prSet presAssocID="{CEC5DDC3-73CC-4B45-B89D-90F8CCF99CE5}" presName="centerShape" presStyleLbl="node0" presStyleIdx="0" presStyleCnt="1"/>
      <dgm:spPr/>
    </dgm:pt>
    <dgm:pt modelId="{EACE5E57-C664-43A7-9967-558F06627076}" type="pres">
      <dgm:prSet presAssocID="{EECD8D22-D93C-4D53-82A3-B04AD31BD500}" presName="parTrans" presStyleLbl="bgSibTrans2D1" presStyleIdx="0" presStyleCnt="3"/>
      <dgm:spPr/>
    </dgm:pt>
    <dgm:pt modelId="{23D2536B-4501-4624-AF40-12A9AD7CB4DC}" type="pres">
      <dgm:prSet presAssocID="{62A46497-D8DD-4B76-A8F9-2C4F765BB0F1}" presName="node" presStyleLbl="node1" presStyleIdx="0" presStyleCnt="3">
        <dgm:presLayoutVars>
          <dgm:bulletEnabled val="1"/>
        </dgm:presLayoutVars>
      </dgm:prSet>
      <dgm:spPr/>
    </dgm:pt>
    <dgm:pt modelId="{BC3F37DA-19F6-4B4C-AB63-7F224E857FF9}" type="pres">
      <dgm:prSet presAssocID="{A43BCE6E-D20C-4DFD-960C-22D1FA7271C6}" presName="parTrans" presStyleLbl="bgSibTrans2D1" presStyleIdx="1" presStyleCnt="3"/>
      <dgm:spPr/>
    </dgm:pt>
    <dgm:pt modelId="{5B712A3A-4ABE-4213-AA9E-BC4B39A9DEC0}" type="pres">
      <dgm:prSet presAssocID="{69384C1F-3DF4-4641-9264-3ECC6A2E9DBC}" presName="node" presStyleLbl="node1" presStyleIdx="1" presStyleCnt="3">
        <dgm:presLayoutVars>
          <dgm:bulletEnabled val="1"/>
        </dgm:presLayoutVars>
      </dgm:prSet>
      <dgm:spPr/>
    </dgm:pt>
    <dgm:pt modelId="{A6D20650-43B6-42DF-A491-40BBD6F20283}" type="pres">
      <dgm:prSet presAssocID="{E8B87DBA-F478-45D9-BEE8-7CF6944FD8B2}" presName="parTrans" presStyleLbl="bgSibTrans2D1" presStyleIdx="2" presStyleCnt="3"/>
      <dgm:spPr/>
    </dgm:pt>
    <dgm:pt modelId="{2F8EE687-B7A3-427D-AA14-C6AACE92BD66}" type="pres">
      <dgm:prSet presAssocID="{4B16467A-1A7F-4FE2-850C-71C97565B370}" presName="node" presStyleLbl="node1" presStyleIdx="2" presStyleCnt="3">
        <dgm:presLayoutVars>
          <dgm:bulletEnabled val="1"/>
        </dgm:presLayoutVars>
      </dgm:prSet>
      <dgm:spPr/>
    </dgm:pt>
  </dgm:ptLst>
  <dgm:cxnLst>
    <dgm:cxn modelId="{DBA11309-50DB-439C-9643-E42303E900B2}" srcId="{7E28EC8A-DB24-461E-88AE-3ED8630F9E49}" destId="{CEC5DDC3-73CC-4B45-B89D-90F8CCF99CE5}" srcOrd="0" destOrd="0" parTransId="{204B58BA-1374-48E8-B5A2-A356F9B30914}" sibTransId="{A6E6995E-A704-4A32-A4AB-4705FFAC3AB7}"/>
    <dgm:cxn modelId="{2FA85311-7936-48F0-903E-9CD438C549D5}" type="presOf" srcId="{62A46497-D8DD-4B76-A8F9-2C4F765BB0F1}" destId="{23D2536B-4501-4624-AF40-12A9AD7CB4DC}" srcOrd="0" destOrd="0" presId="urn:microsoft.com/office/officeart/2005/8/layout/radial4"/>
    <dgm:cxn modelId="{FC33ED28-D723-462A-AF2A-04371294CA86}" type="presOf" srcId="{EECD8D22-D93C-4D53-82A3-B04AD31BD500}" destId="{EACE5E57-C664-43A7-9967-558F06627076}" srcOrd="0" destOrd="0" presId="urn:microsoft.com/office/officeart/2005/8/layout/radial4"/>
    <dgm:cxn modelId="{7929EC35-9336-43DA-A264-79B4D244F2B6}" type="presOf" srcId="{E8B87DBA-F478-45D9-BEE8-7CF6944FD8B2}" destId="{A6D20650-43B6-42DF-A491-40BBD6F20283}" srcOrd="0" destOrd="0" presId="urn:microsoft.com/office/officeart/2005/8/layout/radial4"/>
    <dgm:cxn modelId="{0995C54A-7165-4398-B7CC-D2AD46C90611}" type="presOf" srcId="{CEC5DDC3-73CC-4B45-B89D-90F8CCF99CE5}" destId="{16698C84-5D3E-48F5-959E-00839781E8B5}" srcOrd="0" destOrd="0" presId="urn:microsoft.com/office/officeart/2005/8/layout/radial4"/>
    <dgm:cxn modelId="{EEF06A4B-822C-4E5D-B6E2-B1DEA54AFE99}" type="presOf" srcId="{7E28EC8A-DB24-461E-88AE-3ED8630F9E49}" destId="{EEAE115D-84D0-468E-AF0B-891EBE9BE04A}" srcOrd="0" destOrd="0" presId="urn:microsoft.com/office/officeart/2005/8/layout/radial4"/>
    <dgm:cxn modelId="{9EFF9070-500D-4063-8FA6-B9FE1517D374}" srcId="{CEC5DDC3-73CC-4B45-B89D-90F8CCF99CE5}" destId="{69384C1F-3DF4-4641-9264-3ECC6A2E9DBC}" srcOrd="1" destOrd="0" parTransId="{A43BCE6E-D20C-4DFD-960C-22D1FA7271C6}" sibTransId="{8B2BE066-3459-49C2-8760-10A19E52CE2F}"/>
    <dgm:cxn modelId="{726A5C77-1ED7-4401-A86D-4DA9B710384A}" type="presOf" srcId="{4B16467A-1A7F-4FE2-850C-71C97565B370}" destId="{2F8EE687-B7A3-427D-AA14-C6AACE92BD66}" srcOrd="0" destOrd="0" presId="urn:microsoft.com/office/officeart/2005/8/layout/radial4"/>
    <dgm:cxn modelId="{15208CCB-0BC5-4F4E-BF2F-1FFB558BA8C5}" srcId="{CEC5DDC3-73CC-4B45-B89D-90F8CCF99CE5}" destId="{4B16467A-1A7F-4FE2-850C-71C97565B370}" srcOrd="2" destOrd="0" parTransId="{E8B87DBA-F478-45D9-BEE8-7CF6944FD8B2}" sibTransId="{0A39189E-66D3-4820-A655-B3F13BD464EA}"/>
    <dgm:cxn modelId="{284F5ECC-23F5-439C-93C3-73E3798A8B22}" type="presOf" srcId="{69384C1F-3DF4-4641-9264-3ECC6A2E9DBC}" destId="{5B712A3A-4ABE-4213-AA9E-BC4B39A9DEC0}" srcOrd="0" destOrd="0" presId="urn:microsoft.com/office/officeart/2005/8/layout/radial4"/>
    <dgm:cxn modelId="{5CC73CE0-E6C2-448D-AC26-F649AA2F30F5}" srcId="{CEC5DDC3-73CC-4B45-B89D-90F8CCF99CE5}" destId="{62A46497-D8DD-4B76-A8F9-2C4F765BB0F1}" srcOrd="0" destOrd="0" parTransId="{EECD8D22-D93C-4D53-82A3-B04AD31BD500}" sibTransId="{0C084467-D26B-4445-A148-2DC7B210C956}"/>
    <dgm:cxn modelId="{BE30B6FA-6374-415C-AF12-CB46209EF55F}" type="presOf" srcId="{A43BCE6E-D20C-4DFD-960C-22D1FA7271C6}" destId="{BC3F37DA-19F6-4B4C-AB63-7F224E857FF9}" srcOrd="0" destOrd="0" presId="urn:microsoft.com/office/officeart/2005/8/layout/radial4"/>
    <dgm:cxn modelId="{B3A2B093-264C-4959-9639-1A949CD07B75}" type="presParOf" srcId="{EEAE115D-84D0-468E-AF0B-891EBE9BE04A}" destId="{16698C84-5D3E-48F5-959E-00839781E8B5}" srcOrd="0" destOrd="0" presId="urn:microsoft.com/office/officeart/2005/8/layout/radial4"/>
    <dgm:cxn modelId="{10F44130-E0E5-431A-B8C7-045FF2CD8681}" type="presParOf" srcId="{EEAE115D-84D0-468E-AF0B-891EBE9BE04A}" destId="{EACE5E57-C664-43A7-9967-558F06627076}" srcOrd="1" destOrd="0" presId="urn:microsoft.com/office/officeart/2005/8/layout/radial4"/>
    <dgm:cxn modelId="{39907BC6-7882-439C-A8EA-5E56FDFE9F03}" type="presParOf" srcId="{EEAE115D-84D0-468E-AF0B-891EBE9BE04A}" destId="{23D2536B-4501-4624-AF40-12A9AD7CB4DC}" srcOrd="2" destOrd="0" presId="urn:microsoft.com/office/officeart/2005/8/layout/radial4"/>
    <dgm:cxn modelId="{2C8EBB01-A6B7-40C4-824E-9A334C959366}" type="presParOf" srcId="{EEAE115D-84D0-468E-AF0B-891EBE9BE04A}" destId="{BC3F37DA-19F6-4B4C-AB63-7F224E857FF9}" srcOrd="3" destOrd="0" presId="urn:microsoft.com/office/officeart/2005/8/layout/radial4"/>
    <dgm:cxn modelId="{D8A899AA-9190-4165-83C3-199F79D0B9FC}" type="presParOf" srcId="{EEAE115D-84D0-468E-AF0B-891EBE9BE04A}" destId="{5B712A3A-4ABE-4213-AA9E-BC4B39A9DEC0}" srcOrd="4" destOrd="0" presId="urn:microsoft.com/office/officeart/2005/8/layout/radial4"/>
    <dgm:cxn modelId="{AFF01F79-D90A-49C3-A3AA-4881230D1AC9}" type="presParOf" srcId="{EEAE115D-84D0-468E-AF0B-891EBE9BE04A}" destId="{A6D20650-43B6-42DF-A491-40BBD6F20283}" srcOrd="5" destOrd="0" presId="urn:microsoft.com/office/officeart/2005/8/layout/radial4"/>
    <dgm:cxn modelId="{1E798652-1C9C-4B47-BD44-E32D8B784015}" type="presParOf" srcId="{EEAE115D-84D0-468E-AF0B-891EBE9BE04A}" destId="{2F8EE687-B7A3-427D-AA14-C6AACE92BD6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35DD2-F48E-4285-9B27-9BFAB15D9803}">
      <dsp:nvSpPr>
        <dsp:cNvPr id="0" name=""/>
        <dsp:cNvSpPr/>
      </dsp:nvSpPr>
      <dsp:spPr>
        <a:xfrm>
          <a:off x="0" y="2140940"/>
          <a:ext cx="2174875" cy="1087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TECHNOLOGY STACK</a:t>
          </a:r>
        </a:p>
      </dsp:txBody>
      <dsp:txXfrm>
        <a:off x="31850" y="2172790"/>
        <a:ext cx="2111175" cy="1023737"/>
      </dsp:txXfrm>
    </dsp:sp>
    <dsp:sp modelId="{60EA6AD7-B742-4823-BD10-C6D12CB68601}">
      <dsp:nvSpPr>
        <dsp:cNvPr id="0" name=""/>
        <dsp:cNvSpPr/>
      </dsp:nvSpPr>
      <dsp:spPr>
        <a:xfrm rot="17838862">
          <a:off x="1660626" y="1822229"/>
          <a:ext cx="1900654" cy="36123"/>
        </a:xfrm>
        <a:custGeom>
          <a:avLst/>
          <a:gdLst/>
          <a:ahLst/>
          <a:cxnLst/>
          <a:rect l="0" t="0" r="0" b="0"/>
          <a:pathLst>
            <a:path>
              <a:moveTo>
                <a:pt x="0" y="18061"/>
              </a:moveTo>
              <a:lnTo>
                <a:pt x="1900654" y="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563437" y="1792775"/>
        <a:ext cx="95032" cy="95032"/>
      </dsp:txXfrm>
    </dsp:sp>
    <dsp:sp modelId="{A60DE80E-9C2E-4D88-8FEB-1E2CFEBC8543}">
      <dsp:nvSpPr>
        <dsp:cNvPr id="0" name=""/>
        <dsp:cNvSpPr/>
      </dsp:nvSpPr>
      <dsp:spPr>
        <a:xfrm>
          <a:off x="3047033" y="203583"/>
          <a:ext cx="2174875" cy="158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Backend : Python3(NumPy, SciPy, Matplotlib)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Deep Learning Libraries(TensorFlow2, </a:t>
          </a:r>
          <a:r>
            <a:rPr lang="en-US" sz="1300" b="1" kern="1200" dirty="0" err="1"/>
            <a:t>PyTorch</a:t>
          </a:r>
          <a:r>
            <a:rPr lang="en-US" sz="1300" b="1" kern="1200" dirty="0"/>
            <a:t>)</a:t>
          </a:r>
        </a:p>
      </dsp:txBody>
      <dsp:txXfrm>
        <a:off x="3093447" y="249997"/>
        <a:ext cx="2082047" cy="1491851"/>
      </dsp:txXfrm>
    </dsp:sp>
    <dsp:sp modelId="{291DEB2B-C655-4A7F-BD1E-7C0A7BB6613B}">
      <dsp:nvSpPr>
        <dsp:cNvPr id="0" name=""/>
        <dsp:cNvSpPr/>
      </dsp:nvSpPr>
      <dsp:spPr>
        <a:xfrm rot="21513371">
          <a:off x="2174736" y="2655606"/>
          <a:ext cx="872434" cy="36123"/>
        </a:xfrm>
        <a:custGeom>
          <a:avLst/>
          <a:gdLst/>
          <a:ahLst/>
          <a:cxnLst/>
          <a:rect l="0" t="0" r="0" b="0"/>
          <a:pathLst>
            <a:path>
              <a:moveTo>
                <a:pt x="0" y="18061"/>
              </a:moveTo>
              <a:lnTo>
                <a:pt x="872434" y="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9143" y="2651857"/>
        <a:ext cx="43621" cy="43621"/>
      </dsp:txXfrm>
    </dsp:sp>
    <dsp:sp modelId="{23E515C2-810C-416C-B36E-FFFACCF8A8AE}">
      <dsp:nvSpPr>
        <dsp:cNvPr id="0" name=""/>
        <dsp:cNvSpPr/>
      </dsp:nvSpPr>
      <dsp:spPr>
        <a:xfrm>
          <a:off x="3047033" y="1951378"/>
          <a:ext cx="2174875" cy="142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Frontend/UI : HTML5, Tailwind CSS, React.js, MongoDB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Figma(UI),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Hugging Face(AI Chatbot)</a:t>
          </a:r>
        </a:p>
      </dsp:txBody>
      <dsp:txXfrm>
        <a:off x="3088699" y="1993044"/>
        <a:ext cx="2091543" cy="1339264"/>
      </dsp:txXfrm>
    </dsp:sp>
    <dsp:sp modelId="{FE30ED9A-96D4-49BC-83A1-8EFF377ABACB}">
      <dsp:nvSpPr>
        <dsp:cNvPr id="0" name=""/>
        <dsp:cNvSpPr/>
      </dsp:nvSpPr>
      <dsp:spPr>
        <a:xfrm rot="3763369">
          <a:off x="1659430" y="3512311"/>
          <a:ext cx="1903046" cy="36123"/>
        </a:xfrm>
        <a:custGeom>
          <a:avLst/>
          <a:gdLst/>
          <a:ahLst/>
          <a:cxnLst/>
          <a:rect l="0" t="0" r="0" b="0"/>
          <a:pathLst>
            <a:path>
              <a:moveTo>
                <a:pt x="0" y="18061"/>
              </a:moveTo>
              <a:lnTo>
                <a:pt x="1903046" y="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563377" y="3482797"/>
        <a:ext cx="95152" cy="95152"/>
      </dsp:txXfrm>
    </dsp:sp>
    <dsp:sp modelId="{7A055A2E-4422-4F07-BE91-2196EBFCCF76}">
      <dsp:nvSpPr>
        <dsp:cNvPr id="0" name=""/>
        <dsp:cNvSpPr/>
      </dsp:nvSpPr>
      <dsp:spPr>
        <a:xfrm>
          <a:off x="3047033" y="3537090"/>
          <a:ext cx="2174875" cy="1677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Analysis : </a:t>
          </a:r>
          <a:r>
            <a:rPr lang="en-US" sz="1200" b="1" kern="1200" dirty="0" err="1"/>
            <a:t>ThingSpeak</a:t>
          </a:r>
          <a:r>
            <a:rPr lang="en-US" sz="1200" b="1" kern="1200" dirty="0"/>
            <a:t>(IoT),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Google </a:t>
          </a:r>
          <a:r>
            <a:rPr lang="en-US" sz="1200" b="1" kern="1200" dirty="0" err="1"/>
            <a:t>Colab</a:t>
          </a:r>
          <a:r>
            <a:rPr lang="en-US" sz="1200" b="1" kern="1200" dirty="0"/>
            <a:t>,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MATLAB Analytics,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Flutter</a:t>
          </a:r>
        </a:p>
      </dsp:txBody>
      <dsp:txXfrm>
        <a:off x="3096180" y="3586237"/>
        <a:ext cx="2076581" cy="1579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9C906-1C19-4816-9200-86FB6DFAE284}">
      <dsp:nvSpPr>
        <dsp:cNvPr id="0" name=""/>
        <dsp:cNvSpPr/>
      </dsp:nvSpPr>
      <dsp:spPr>
        <a:xfrm>
          <a:off x="5708" y="831399"/>
          <a:ext cx="1706225" cy="102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login and authorization on web application</a:t>
          </a:r>
        </a:p>
      </dsp:txBody>
      <dsp:txXfrm>
        <a:off x="35692" y="861383"/>
        <a:ext cx="1646257" cy="963767"/>
      </dsp:txXfrm>
    </dsp:sp>
    <dsp:sp modelId="{26FEE36D-8E97-48F4-939B-8F267C088866}">
      <dsp:nvSpPr>
        <dsp:cNvPr id="0" name=""/>
        <dsp:cNvSpPr/>
      </dsp:nvSpPr>
      <dsp:spPr>
        <a:xfrm>
          <a:off x="1862081" y="1131694"/>
          <a:ext cx="361719" cy="42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862081" y="1216323"/>
        <a:ext cx="253203" cy="253885"/>
      </dsp:txXfrm>
    </dsp:sp>
    <dsp:sp modelId="{72281013-7A4B-41E3-B7F3-7F3F6C3200EF}">
      <dsp:nvSpPr>
        <dsp:cNvPr id="0" name=""/>
        <dsp:cNvSpPr/>
      </dsp:nvSpPr>
      <dsp:spPr>
        <a:xfrm>
          <a:off x="2394424" y="831399"/>
          <a:ext cx="1706225" cy="102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Radar data retrieval through IoT</a:t>
          </a:r>
        </a:p>
      </dsp:txBody>
      <dsp:txXfrm>
        <a:off x="2424408" y="861383"/>
        <a:ext cx="1646257" cy="963767"/>
      </dsp:txXfrm>
    </dsp:sp>
    <dsp:sp modelId="{4D8CE3C0-BBAB-474B-B9A8-BBA8A465AFB0}">
      <dsp:nvSpPr>
        <dsp:cNvPr id="0" name=""/>
        <dsp:cNvSpPr/>
      </dsp:nvSpPr>
      <dsp:spPr>
        <a:xfrm>
          <a:off x="4250797" y="1131694"/>
          <a:ext cx="361719" cy="42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250797" y="1216323"/>
        <a:ext cx="253203" cy="253885"/>
      </dsp:txXfrm>
    </dsp:sp>
    <dsp:sp modelId="{104FA199-B420-44C9-B435-435E15D797A9}">
      <dsp:nvSpPr>
        <dsp:cNvPr id="0" name=""/>
        <dsp:cNvSpPr/>
      </dsp:nvSpPr>
      <dsp:spPr>
        <a:xfrm>
          <a:off x="4783139" y="831399"/>
          <a:ext cx="1706225" cy="102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Analysis of received data using MATLAB analytics </a:t>
          </a:r>
        </a:p>
      </dsp:txBody>
      <dsp:txXfrm>
        <a:off x="4813123" y="861383"/>
        <a:ext cx="1646257" cy="963767"/>
      </dsp:txXfrm>
    </dsp:sp>
    <dsp:sp modelId="{31AF1A7A-DA1F-4D00-A9B3-A712327AC940}">
      <dsp:nvSpPr>
        <dsp:cNvPr id="0" name=""/>
        <dsp:cNvSpPr/>
      </dsp:nvSpPr>
      <dsp:spPr>
        <a:xfrm rot="5400000">
          <a:off x="5411941" y="2054093"/>
          <a:ext cx="448622" cy="42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5509310" y="2041354"/>
        <a:ext cx="253885" cy="321679"/>
      </dsp:txXfrm>
    </dsp:sp>
    <dsp:sp modelId="{D2B3AF92-C153-47C9-A15B-679230E24871}">
      <dsp:nvSpPr>
        <dsp:cNvPr id="0" name=""/>
        <dsp:cNvSpPr/>
      </dsp:nvSpPr>
      <dsp:spPr>
        <a:xfrm>
          <a:off x="4783139" y="2701591"/>
          <a:ext cx="1706225" cy="102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Classification of object as drone or bird using micro-doppler spectrogram</a:t>
          </a:r>
        </a:p>
      </dsp:txBody>
      <dsp:txXfrm>
        <a:off x="4813123" y="2731575"/>
        <a:ext cx="1646257" cy="963767"/>
      </dsp:txXfrm>
    </dsp:sp>
    <dsp:sp modelId="{D0965787-4F95-44CB-A627-6A7C0DA98B3E}">
      <dsp:nvSpPr>
        <dsp:cNvPr id="0" name=""/>
        <dsp:cNvSpPr/>
      </dsp:nvSpPr>
      <dsp:spPr>
        <a:xfrm rot="10788419">
          <a:off x="4232586" y="3005959"/>
          <a:ext cx="389058" cy="42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349303" y="3090391"/>
        <a:ext cx="272341" cy="253885"/>
      </dsp:txXfrm>
    </dsp:sp>
    <dsp:sp modelId="{99BB139F-3871-4B2D-9577-8C6A6F8990CF}">
      <dsp:nvSpPr>
        <dsp:cNvPr id="0" name=""/>
        <dsp:cNvSpPr/>
      </dsp:nvSpPr>
      <dsp:spPr>
        <a:xfrm>
          <a:off x="2342845" y="2545845"/>
          <a:ext cx="1706225" cy="1351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Risk analysis and security threat assessment using trained Deep learning model</a:t>
          </a:r>
        </a:p>
      </dsp:txBody>
      <dsp:txXfrm>
        <a:off x="2382434" y="2585434"/>
        <a:ext cx="1627047" cy="1272490"/>
      </dsp:txXfrm>
    </dsp:sp>
    <dsp:sp modelId="{48A7C399-FBCC-47D1-8077-E78207807B50}">
      <dsp:nvSpPr>
        <dsp:cNvPr id="0" name=""/>
        <dsp:cNvSpPr/>
      </dsp:nvSpPr>
      <dsp:spPr>
        <a:xfrm rot="10808341">
          <a:off x="1875752" y="3007304"/>
          <a:ext cx="330079" cy="42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1974776" y="3092053"/>
        <a:ext cx="231055" cy="253885"/>
      </dsp:txXfrm>
    </dsp:sp>
    <dsp:sp modelId="{8E10D3D4-7322-427F-91C5-6926596448FA}">
      <dsp:nvSpPr>
        <dsp:cNvPr id="0" name=""/>
        <dsp:cNvSpPr/>
      </dsp:nvSpPr>
      <dsp:spPr>
        <a:xfrm>
          <a:off x="13830" y="2704160"/>
          <a:ext cx="1706225" cy="102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Result display on UI (In case of risk alert is sent through notification)</a:t>
          </a:r>
        </a:p>
      </dsp:txBody>
      <dsp:txXfrm>
        <a:off x="43814" y="2734144"/>
        <a:ext cx="1646257" cy="963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256-C6F7-4EEF-B1E4-03DFA49884A0}">
      <dsp:nvSpPr>
        <dsp:cNvPr id="0" name=""/>
        <dsp:cNvSpPr/>
      </dsp:nvSpPr>
      <dsp:spPr>
        <a:xfrm>
          <a:off x="2053051" y="1880940"/>
          <a:ext cx="1128564" cy="866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Feasibility</a:t>
          </a:r>
        </a:p>
      </dsp:txBody>
      <dsp:txXfrm>
        <a:off x="2095374" y="1923263"/>
        <a:ext cx="1043918" cy="782351"/>
      </dsp:txXfrm>
    </dsp:sp>
    <dsp:sp modelId="{665B4860-0025-4C0E-83F9-BBAB3C308CEB}">
      <dsp:nvSpPr>
        <dsp:cNvPr id="0" name=""/>
        <dsp:cNvSpPr/>
      </dsp:nvSpPr>
      <dsp:spPr>
        <a:xfrm rot="16200000">
          <a:off x="2156121" y="1419728"/>
          <a:ext cx="9224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24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02496-AD77-4B9A-9B09-9A1D8CE49CF1}">
      <dsp:nvSpPr>
        <dsp:cNvPr id="0" name=""/>
        <dsp:cNvSpPr/>
      </dsp:nvSpPr>
      <dsp:spPr>
        <a:xfrm>
          <a:off x="2239264" y="202377"/>
          <a:ext cx="756138" cy="756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Interactive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User-Friendly</a:t>
          </a:r>
        </a:p>
      </dsp:txBody>
      <dsp:txXfrm>
        <a:off x="2276176" y="239289"/>
        <a:ext cx="682314" cy="682314"/>
      </dsp:txXfrm>
    </dsp:sp>
    <dsp:sp modelId="{B985D293-DE61-4C0C-890F-8437891E755A}">
      <dsp:nvSpPr>
        <dsp:cNvPr id="0" name=""/>
        <dsp:cNvSpPr/>
      </dsp:nvSpPr>
      <dsp:spPr>
        <a:xfrm rot="1800000">
          <a:off x="3138351" y="2801692"/>
          <a:ext cx="6458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58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E3A80-6B35-451B-A147-1C47E01F874A}">
      <dsp:nvSpPr>
        <dsp:cNvPr id="0" name=""/>
        <dsp:cNvSpPr/>
      </dsp:nvSpPr>
      <dsp:spPr>
        <a:xfrm>
          <a:off x="3740945" y="2803366"/>
          <a:ext cx="756138" cy="756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Accessible</a:t>
          </a:r>
        </a:p>
      </dsp:txBody>
      <dsp:txXfrm>
        <a:off x="3777857" y="2840278"/>
        <a:ext cx="682314" cy="682314"/>
      </dsp:txXfrm>
    </dsp:sp>
    <dsp:sp modelId="{D136BA6A-8F2C-4C0C-81BE-8869616360D9}">
      <dsp:nvSpPr>
        <dsp:cNvPr id="0" name=""/>
        <dsp:cNvSpPr/>
      </dsp:nvSpPr>
      <dsp:spPr>
        <a:xfrm rot="9000000">
          <a:off x="1450456" y="2801692"/>
          <a:ext cx="6458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58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EA225-019F-45E4-BA41-20B0CFD71F0C}">
      <dsp:nvSpPr>
        <dsp:cNvPr id="0" name=""/>
        <dsp:cNvSpPr/>
      </dsp:nvSpPr>
      <dsp:spPr>
        <a:xfrm>
          <a:off x="737582" y="2803366"/>
          <a:ext cx="756138" cy="756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Optimisation</a:t>
          </a:r>
          <a:endParaRPr lang="en-US" sz="900" b="1" kern="1200" dirty="0"/>
        </a:p>
      </dsp:txBody>
      <dsp:txXfrm>
        <a:off x="774494" y="2840278"/>
        <a:ext cx="682314" cy="682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31790-D987-409E-BACD-2645331F1E7C}">
      <dsp:nvSpPr>
        <dsp:cNvPr id="0" name=""/>
        <dsp:cNvSpPr/>
      </dsp:nvSpPr>
      <dsp:spPr>
        <a:xfrm>
          <a:off x="1456574" y="2248879"/>
          <a:ext cx="1343507" cy="1343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Challenges/Risks</a:t>
          </a:r>
        </a:p>
      </dsp:txBody>
      <dsp:txXfrm>
        <a:off x="1653326" y="2445631"/>
        <a:ext cx="950003" cy="950003"/>
      </dsp:txXfrm>
    </dsp:sp>
    <dsp:sp modelId="{28E0E27A-BC93-4E42-9E45-73A1F6D23171}">
      <dsp:nvSpPr>
        <dsp:cNvPr id="0" name=""/>
        <dsp:cNvSpPr/>
      </dsp:nvSpPr>
      <dsp:spPr>
        <a:xfrm rot="12900000">
          <a:off x="541424" y="1997158"/>
          <a:ext cx="1082929" cy="38289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9B21B-3016-4DD1-8D7C-F4ABC5C214F0}">
      <dsp:nvSpPr>
        <dsp:cNvPr id="0" name=""/>
        <dsp:cNvSpPr/>
      </dsp:nvSpPr>
      <dsp:spPr>
        <a:xfrm>
          <a:off x="1180" y="1367504"/>
          <a:ext cx="1276331" cy="1021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Danger for Ecosystem(e.g. Birds, etc.)</a:t>
          </a:r>
        </a:p>
      </dsp:txBody>
      <dsp:txXfrm>
        <a:off x="31086" y="1397410"/>
        <a:ext cx="1216519" cy="961253"/>
      </dsp:txXfrm>
    </dsp:sp>
    <dsp:sp modelId="{79BB3CCB-F029-440A-9C57-E649C8EC6DF1}">
      <dsp:nvSpPr>
        <dsp:cNvPr id="0" name=""/>
        <dsp:cNvSpPr/>
      </dsp:nvSpPr>
      <dsp:spPr>
        <a:xfrm rot="16200000">
          <a:off x="1586863" y="1452937"/>
          <a:ext cx="1082929" cy="38289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6B145-AC3C-40B9-8B11-234FCCA7BF0D}">
      <dsp:nvSpPr>
        <dsp:cNvPr id="0" name=""/>
        <dsp:cNvSpPr/>
      </dsp:nvSpPr>
      <dsp:spPr>
        <a:xfrm>
          <a:off x="1490162" y="592389"/>
          <a:ext cx="1276331" cy="1021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Privacy Invasion</a:t>
          </a:r>
        </a:p>
      </dsp:txBody>
      <dsp:txXfrm>
        <a:off x="1520068" y="622295"/>
        <a:ext cx="1216519" cy="961253"/>
      </dsp:txXfrm>
    </dsp:sp>
    <dsp:sp modelId="{F72836A9-A2B4-49B8-A222-5550491C7BCA}">
      <dsp:nvSpPr>
        <dsp:cNvPr id="0" name=""/>
        <dsp:cNvSpPr/>
      </dsp:nvSpPr>
      <dsp:spPr>
        <a:xfrm rot="19500000">
          <a:off x="2632303" y="1997158"/>
          <a:ext cx="1082929" cy="38289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6F403-45CC-4289-AA38-B771F6FC3882}">
      <dsp:nvSpPr>
        <dsp:cNvPr id="0" name=""/>
        <dsp:cNvSpPr/>
      </dsp:nvSpPr>
      <dsp:spPr>
        <a:xfrm>
          <a:off x="2979144" y="1367504"/>
          <a:ext cx="1276331" cy="1021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Foreign Intrusions</a:t>
          </a:r>
        </a:p>
      </dsp:txBody>
      <dsp:txXfrm>
        <a:off x="3009050" y="1397410"/>
        <a:ext cx="1216519" cy="9612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2715B-D38F-41C8-881A-9D1C0410B142}">
      <dsp:nvSpPr>
        <dsp:cNvPr id="0" name=""/>
        <dsp:cNvSpPr/>
      </dsp:nvSpPr>
      <dsp:spPr>
        <a:xfrm>
          <a:off x="1103045" y="551387"/>
          <a:ext cx="3679999" cy="3679999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E2578-B491-4945-9F53-CC6EF730E660}">
      <dsp:nvSpPr>
        <dsp:cNvPr id="0" name=""/>
        <dsp:cNvSpPr/>
      </dsp:nvSpPr>
      <dsp:spPr>
        <a:xfrm>
          <a:off x="1103045" y="551387"/>
          <a:ext cx="3679999" cy="3679999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344F3-A1C3-4C3B-A292-3693947BF4EE}">
      <dsp:nvSpPr>
        <dsp:cNvPr id="0" name=""/>
        <dsp:cNvSpPr/>
      </dsp:nvSpPr>
      <dsp:spPr>
        <a:xfrm>
          <a:off x="1103045" y="551387"/>
          <a:ext cx="3679999" cy="3679999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12206-B5BB-4A61-8463-0E0D069C88CD}">
      <dsp:nvSpPr>
        <dsp:cNvPr id="0" name=""/>
        <dsp:cNvSpPr/>
      </dsp:nvSpPr>
      <dsp:spPr>
        <a:xfrm>
          <a:off x="2096632" y="1544974"/>
          <a:ext cx="1692825" cy="1692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Strategies</a:t>
          </a:r>
        </a:p>
      </dsp:txBody>
      <dsp:txXfrm>
        <a:off x="2344540" y="1792882"/>
        <a:ext cx="1197009" cy="1197009"/>
      </dsp:txXfrm>
    </dsp:sp>
    <dsp:sp modelId="{81E79DA0-FA13-4ACD-B69C-128E3B2159EE}">
      <dsp:nvSpPr>
        <dsp:cNvPr id="0" name=""/>
        <dsp:cNvSpPr/>
      </dsp:nvSpPr>
      <dsp:spPr>
        <a:xfrm>
          <a:off x="2350556" y="1557"/>
          <a:ext cx="1184978" cy="1184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Increased Accuracy</a:t>
          </a:r>
        </a:p>
      </dsp:txBody>
      <dsp:txXfrm>
        <a:off x="2524092" y="175093"/>
        <a:ext cx="837906" cy="837906"/>
      </dsp:txXfrm>
    </dsp:sp>
    <dsp:sp modelId="{ED084FCE-2840-4C90-9698-614362B933DA}">
      <dsp:nvSpPr>
        <dsp:cNvPr id="0" name=""/>
        <dsp:cNvSpPr/>
      </dsp:nvSpPr>
      <dsp:spPr>
        <a:xfrm>
          <a:off x="3907098" y="2697568"/>
          <a:ext cx="1184978" cy="1184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Alert System</a:t>
          </a:r>
        </a:p>
      </dsp:txBody>
      <dsp:txXfrm>
        <a:off x="4080634" y="2871104"/>
        <a:ext cx="837906" cy="837906"/>
      </dsp:txXfrm>
    </dsp:sp>
    <dsp:sp modelId="{3F15098C-9408-4CD9-9953-E6AAD9F69CC4}">
      <dsp:nvSpPr>
        <dsp:cNvPr id="0" name=""/>
        <dsp:cNvSpPr/>
      </dsp:nvSpPr>
      <dsp:spPr>
        <a:xfrm>
          <a:off x="794013" y="2697568"/>
          <a:ext cx="1184978" cy="1184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Detailed Risk Assessment </a:t>
          </a:r>
        </a:p>
      </dsp:txBody>
      <dsp:txXfrm>
        <a:off x="967549" y="2871104"/>
        <a:ext cx="837906" cy="8379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371A-52BA-44C5-85BD-83DFB8F81A5E}">
      <dsp:nvSpPr>
        <dsp:cNvPr id="0" name=""/>
        <dsp:cNvSpPr/>
      </dsp:nvSpPr>
      <dsp:spPr>
        <a:xfrm>
          <a:off x="2045369" y="1841088"/>
          <a:ext cx="1114823" cy="11148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Impact</a:t>
          </a:r>
        </a:p>
      </dsp:txBody>
      <dsp:txXfrm>
        <a:off x="2208631" y="2004350"/>
        <a:ext cx="788299" cy="788299"/>
      </dsp:txXfrm>
    </dsp:sp>
    <dsp:sp modelId="{915AC125-9870-4CFE-9907-9F6DDC292E36}">
      <dsp:nvSpPr>
        <dsp:cNvPr id="0" name=""/>
        <dsp:cNvSpPr/>
      </dsp:nvSpPr>
      <dsp:spPr>
        <a:xfrm rot="16200000">
          <a:off x="2483601" y="1433448"/>
          <a:ext cx="238358" cy="379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519355" y="1545010"/>
        <a:ext cx="166851" cy="227424"/>
      </dsp:txXfrm>
    </dsp:sp>
    <dsp:sp modelId="{F0594F94-C862-4FA8-9CE7-6B4E546262D5}">
      <dsp:nvSpPr>
        <dsp:cNvPr id="0" name=""/>
        <dsp:cNvSpPr/>
      </dsp:nvSpPr>
      <dsp:spPr>
        <a:xfrm>
          <a:off x="1910370" y="6535"/>
          <a:ext cx="1384820" cy="1384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Enhanced Security</a:t>
          </a:r>
        </a:p>
      </dsp:txBody>
      <dsp:txXfrm>
        <a:off x="2113172" y="209337"/>
        <a:ext cx="979216" cy="979216"/>
      </dsp:txXfrm>
    </dsp:sp>
    <dsp:sp modelId="{BBCA8A97-6BC1-4098-8BE1-89D83F1EBE2F}">
      <dsp:nvSpPr>
        <dsp:cNvPr id="0" name=""/>
        <dsp:cNvSpPr/>
      </dsp:nvSpPr>
      <dsp:spPr>
        <a:xfrm rot="1800000">
          <a:off x="3155232" y="2596747"/>
          <a:ext cx="238358" cy="379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160022" y="2654678"/>
        <a:ext cx="166851" cy="227424"/>
      </dsp:txXfrm>
    </dsp:sp>
    <dsp:sp modelId="{2A1936B0-25A6-4632-B917-E20E747F292A}">
      <dsp:nvSpPr>
        <dsp:cNvPr id="0" name=""/>
        <dsp:cNvSpPr/>
      </dsp:nvSpPr>
      <dsp:spPr>
        <a:xfrm>
          <a:off x="3382229" y="2555868"/>
          <a:ext cx="1384820" cy="1384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Awareness</a:t>
          </a:r>
        </a:p>
      </dsp:txBody>
      <dsp:txXfrm>
        <a:off x="3585031" y="2758670"/>
        <a:ext cx="979216" cy="979216"/>
      </dsp:txXfrm>
    </dsp:sp>
    <dsp:sp modelId="{533749C5-C1FC-4A8F-8B20-A0E43B36E6C5}">
      <dsp:nvSpPr>
        <dsp:cNvPr id="0" name=""/>
        <dsp:cNvSpPr/>
      </dsp:nvSpPr>
      <dsp:spPr>
        <a:xfrm rot="9000000">
          <a:off x="1811970" y="2596747"/>
          <a:ext cx="238358" cy="379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878687" y="2654678"/>
        <a:ext cx="166851" cy="227424"/>
      </dsp:txXfrm>
    </dsp:sp>
    <dsp:sp modelId="{A88CB3C2-1416-4181-B037-DF4DC91632B5}">
      <dsp:nvSpPr>
        <dsp:cNvPr id="0" name=""/>
        <dsp:cNvSpPr/>
      </dsp:nvSpPr>
      <dsp:spPr>
        <a:xfrm>
          <a:off x="438512" y="2555868"/>
          <a:ext cx="1384820" cy="1384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Area Denial </a:t>
          </a:r>
        </a:p>
      </dsp:txBody>
      <dsp:txXfrm>
        <a:off x="641314" y="2758670"/>
        <a:ext cx="979216" cy="9792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98C84-5D3E-48F5-959E-00839781E8B5}">
      <dsp:nvSpPr>
        <dsp:cNvPr id="0" name=""/>
        <dsp:cNvSpPr/>
      </dsp:nvSpPr>
      <dsp:spPr>
        <a:xfrm>
          <a:off x="2218884" y="2453577"/>
          <a:ext cx="1837468" cy="1837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Benefits</a:t>
          </a:r>
          <a:r>
            <a:rPr lang="en-US" sz="2900" kern="1200" dirty="0"/>
            <a:t> </a:t>
          </a:r>
        </a:p>
      </dsp:txBody>
      <dsp:txXfrm>
        <a:off x="2487975" y="2722668"/>
        <a:ext cx="1299286" cy="1299286"/>
      </dsp:txXfrm>
    </dsp:sp>
    <dsp:sp modelId="{EACE5E57-C664-43A7-9967-558F06627076}">
      <dsp:nvSpPr>
        <dsp:cNvPr id="0" name=""/>
        <dsp:cNvSpPr/>
      </dsp:nvSpPr>
      <dsp:spPr>
        <a:xfrm rot="12900000">
          <a:off x="798268" y="2052783"/>
          <a:ext cx="1657629" cy="523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2536B-4501-4624-AF40-12A9AD7CB4DC}">
      <dsp:nvSpPr>
        <dsp:cNvPr id="0" name=""/>
        <dsp:cNvSpPr/>
      </dsp:nvSpPr>
      <dsp:spPr>
        <a:xfrm>
          <a:off x="75360" y="1140996"/>
          <a:ext cx="1745594" cy="1396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Rapid UAVs detection near critical infrastructure</a:t>
          </a:r>
        </a:p>
      </dsp:txBody>
      <dsp:txXfrm>
        <a:off x="116261" y="1181897"/>
        <a:ext cx="1663792" cy="1314673"/>
      </dsp:txXfrm>
    </dsp:sp>
    <dsp:sp modelId="{BC3F37DA-19F6-4B4C-AB63-7F224E857FF9}">
      <dsp:nvSpPr>
        <dsp:cNvPr id="0" name=""/>
        <dsp:cNvSpPr/>
      </dsp:nvSpPr>
      <dsp:spPr>
        <a:xfrm rot="16200000">
          <a:off x="2308804" y="1266447"/>
          <a:ext cx="1657629" cy="523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12A3A-4ABE-4213-AA9E-BC4B39A9DEC0}">
      <dsp:nvSpPr>
        <dsp:cNvPr id="0" name=""/>
        <dsp:cNvSpPr/>
      </dsp:nvSpPr>
      <dsp:spPr>
        <a:xfrm>
          <a:off x="2264821" y="1234"/>
          <a:ext cx="1745594" cy="1396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Deterrence against foreign intrusions</a:t>
          </a:r>
        </a:p>
      </dsp:txBody>
      <dsp:txXfrm>
        <a:off x="2305722" y="42135"/>
        <a:ext cx="1663792" cy="1314673"/>
      </dsp:txXfrm>
    </dsp:sp>
    <dsp:sp modelId="{A6D20650-43B6-42DF-A491-40BBD6F20283}">
      <dsp:nvSpPr>
        <dsp:cNvPr id="0" name=""/>
        <dsp:cNvSpPr/>
      </dsp:nvSpPr>
      <dsp:spPr>
        <a:xfrm rot="19500000">
          <a:off x="3819340" y="2052783"/>
          <a:ext cx="1657629" cy="523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EE687-B7A3-427D-AA14-C6AACE92BD66}">
      <dsp:nvSpPr>
        <dsp:cNvPr id="0" name=""/>
        <dsp:cNvSpPr/>
      </dsp:nvSpPr>
      <dsp:spPr>
        <a:xfrm>
          <a:off x="4454283" y="1140996"/>
          <a:ext cx="1745594" cy="1396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Assistance in wildlife monitoring </a:t>
          </a:r>
        </a:p>
      </dsp:txBody>
      <dsp:txXfrm>
        <a:off x="4495184" y="1181897"/>
        <a:ext cx="1663792" cy="131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19" Type="http://schemas.openxmlformats.org/officeDocument/2006/relationships/image" Target="../media/image3.jpg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Relationship Id="rId1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2076450"/>
            <a:ext cx="642968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–1606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Micro-Doppler based Target Classification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Theme-Robotics and Drones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portal)-Voltrons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105649"/>
            <a:ext cx="12191999" cy="502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:</a:t>
            </a:r>
            <a:endParaRPr lang="en-US" sz="2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Easy to use surveillance system against threats related to misuse of drones.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MATLAB and Deep learning based UI solution that classifies drones and birds accurately.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Convenient and user-friendly IoT based web application that addresses many social issues.</a:t>
            </a:r>
            <a:endParaRPr lang="en-US" sz="24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Addressing the Problem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Bird and Drone Classification : By focusing on the motion of wings and propellers, our system overcomes the limitations of traditional radar systems that rely on Radar Cross Section (RCS).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Multi-drone Classification : The system also identifies different types of drones based on their rotor signatures, addressing security concerns in high-risk areas.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Innovation and Uniqueness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Dual-Frequency Approach Combines both high-resolution W-band and cost-effective K-band radar systems for optimal performance.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Micro-Doppler Signature : Use of real-time micro-Doppler signature extraction for dynamic classification.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D75A25E-6E50-4A40-64F0-F9AC2DA9AF74}"/>
              </a:ext>
            </a:extLst>
          </p:cNvPr>
          <p:cNvSpPr/>
          <p:nvPr/>
        </p:nvSpPr>
        <p:spPr>
          <a:xfrm>
            <a:off x="150140" y="90002"/>
            <a:ext cx="1104181" cy="931653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005472" y="1418275"/>
            <a:ext cx="17984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Arial" pitchFamily="34" charset="0"/>
                <a:cs typeface="Arial" pitchFamily="34" charset="0"/>
              </a:rPr>
              <a:t>Workflow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196664-B014-CB63-AB06-8B5B48178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632339"/>
              </p:ext>
            </p:extLst>
          </p:nvPr>
        </p:nvGraphicFramePr>
        <p:xfrm>
          <a:off x="124262" y="1041204"/>
          <a:ext cx="52241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484FCD0-FEFC-A741-2514-8531DC458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969614"/>
              </p:ext>
            </p:extLst>
          </p:nvPr>
        </p:nvGraphicFramePr>
        <p:xfrm>
          <a:off x="5555412" y="1460906"/>
          <a:ext cx="6495074" cy="4720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9C730E71-E437-17F0-A39A-BB3C3C15BCA8}"/>
              </a:ext>
            </a:extLst>
          </p:cNvPr>
          <p:cNvSpPr/>
          <p:nvPr/>
        </p:nvSpPr>
        <p:spPr>
          <a:xfrm>
            <a:off x="141514" y="81376"/>
            <a:ext cx="1104181" cy="931653"/>
          </a:xfrm>
          <a:prstGeom prst="ellipse">
            <a:avLst/>
          </a:prstGeom>
          <a:blipFill>
            <a:blip r:embed="rId14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651D53-4FE4-6CC5-5D02-726FAA159CF7}"/>
              </a:ext>
            </a:extLst>
          </p:cNvPr>
          <p:cNvCxnSpPr>
            <a:cxnSpLocks/>
          </p:cNvCxnSpPr>
          <p:nvPr/>
        </p:nvCxnSpPr>
        <p:spPr>
          <a:xfrm>
            <a:off x="5443268" y="2061713"/>
            <a:ext cx="0" cy="3536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C6BDC79-9890-4B4C-2C82-35A63DE54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565657"/>
              </p:ext>
            </p:extLst>
          </p:nvPr>
        </p:nvGraphicFramePr>
        <p:xfrm>
          <a:off x="-334864" y="1934615"/>
          <a:ext cx="5234667" cy="376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57632F-66B9-FB50-618A-6911F18D2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02494"/>
              </p:ext>
            </p:extLst>
          </p:nvPr>
        </p:nvGraphicFramePr>
        <p:xfrm>
          <a:off x="3646098" y="523875"/>
          <a:ext cx="4256657" cy="418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532BB5B-59CF-BCB5-DC02-8AADBE795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304892"/>
              </p:ext>
            </p:extLst>
          </p:nvPr>
        </p:nvGraphicFramePr>
        <p:xfrm>
          <a:off x="7001773" y="1490317"/>
          <a:ext cx="5886091" cy="4469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6DC71F7-3FF8-55EA-9BDC-83DBD48CDAC6}"/>
              </a:ext>
            </a:extLst>
          </p:cNvPr>
          <p:cNvSpPr/>
          <p:nvPr/>
        </p:nvSpPr>
        <p:spPr>
          <a:xfrm>
            <a:off x="141514" y="81376"/>
            <a:ext cx="1104181" cy="931653"/>
          </a:xfrm>
          <a:prstGeom prst="ellipse">
            <a:avLst/>
          </a:prstGeom>
          <a:blipFill>
            <a:blip r:embed="rId19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ECB9DD8-AA6E-EDDD-F33F-9809C291A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372436"/>
              </p:ext>
            </p:extLst>
          </p:nvPr>
        </p:nvGraphicFramePr>
        <p:xfrm>
          <a:off x="141514" y="1455388"/>
          <a:ext cx="5205562" cy="394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C75741-F2EB-D108-C1A7-36E794C6A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070538"/>
              </p:ext>
            </p:extLst>
          </p:nvPr>
        </p:nvGraphicFramePr>
        <p:xfrm>
          <a:off x="5307162" y="1520017"/>
          <a:ext cx="6275238" cy="429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F2E15A7-BDA4-AB9F-2BD7-7B80BEF55899}"/>
              </a:ext>
            </a:extLst>
          </p:cNvPr>
          <p:cNvSpPr/>
          <p:nvPr/>
        </p:nvSpPr>
        <p:spPr>
          <a:xfrm>
            <a:off x="141514" y="81376"/>
            <a:ext cx="1104181" cy="931653"/>
          </a:xfrm>
          <a:prstGeom prst="ellipse">
            <a:avLst/>
          </a:prstGeom>
          <a:blipFill>
            <a:blip r:embed="rId14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2252F1-4083-8B06-9FF6-99C0C683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68" b="1"/>
          <a:stretch/>
        </p:blipFill>
        <p:spPr>
          <a:xfrm>
            <a:off x="590599" y="1000264"/>
            <a:ext cx="4057601" cy="2217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B6AD30-78FC-AB69-E7F6-2440AD3E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629"/>
          <a:stretch/>
        </p:blipFill>
        <p:spPr>
          <a:xfrm>
            <a:off x="571598" y="3705293"/>
            <a:ext cx="4057200" cy="21524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3A8900-D3E5-8E49-BCBA-A228D00F4AFB}"/>
              </a:ext>
            </a:extLst>
          </p:cNvPr>
          <p:cNvSpPr txBox="1"/>
          <p:nvPr/>
        </p:nvSpPr>
        <p:spPr>
          <a:xfrm>
            <a:off x="590599" y="3160535"/>
            <a:ext cx="4057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-apple-system"/>
              </a:rPr>
              <a:t>Spectrogram of Hawk Owl (bird) approaching the perch at 30 m away from the radar at 94 GHz, exhibiting wing beats.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66409-D189-A5AB-E817-F1399B7E4B9B}"/>
              </a:ext>
            </a:extLst>
          </p:cNvPr>
          <p:cNvSpPr txBox="1"/>
          <p:nvPr/>
        </p:nvSpPr>
        <p:spPr>
          <a:xfrm>
            <a:off x="709547" y="5840335"/>
            <a:ext cx="3819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-apple-system"/>
              </a:rPr>
              <a:t>Spectrogram of a flying DJI Inspire 1 (drone) at ~85 m range at 94 GHz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CB5AE-BBAE-496A-4DD4-92029C6724C3}"/>
              </a:ext>
            </a:extLst>
          </p:cNvPr>
          <p:cNvSpPr txBox="1"/>
          <p:nvPr/>
        </p:nvSpPr>
        <p:spPr>
          <a:xfrm>
            <a:off x="5788325" y="1466491"/>
            <a:ext cx="604711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References:</a:t>
            </a:r>
          </a:p>
          <a:p>
            <a:r>
              <a:rPr lang="en-US" sz="1400" dirty="0"/>
              <a:t>[1]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Rahman, S. and Robertson, D.A., 2018. Radar micro-Doppler signatures of drones and birds at K-band and W-band.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p.17396.</a:t>
            </a:r>
            <a:endParaRPr lang="en-US" sz="1400" dirty="0"/>
          </a:p>
          <a:p>
            <a:r>
              <a:rPr lang="en-US" sz="1400" dirty="0"/>
              <a:t>[2] https://in.mathworks.com/help/radar/ug/introduction-to-micro-doppler-effects.html</a:t>
            </a:r>
          </a:p>
          <a:p>
            <a:r>
              <a:rPr lang="en-US" sz="1400" dirty="0"/>
              <a:t>[3]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Dai, T., Mei, L., Zhang, Y., Tian, B., Guo, R., Wang, T., Du, S. and Xu, S., 2023. UAVs and birds classification using robust coordinate attention synergy residual split-attention network based on micro-Doppler signature measurement by using L-band staring radar.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Measurement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p.113692.</a:t>
            </a: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[4]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Sun, Y.,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Abeywickrama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Jayasinghe, L., Yuen, C., Chen, J. and Zhang, M., 2020. Micro-Doppler signature-based detection, classification, and localization of small UAV with long short-term memory neural network.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Geoscience and Remote Sensing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59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pp.6285-6300.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1F16F0-BD80-A4EE-20F1-77ED815DDEDD}"/>
              </a:ext>
            </a:extLst>
          </p:cNvPr>
          <p:cNvSpPr/>
          <p:nvPr/>
        </p:nvSpPr>
        <p:spPr>
          <a:xfrm>
            <a:off x="141514" y="81376"/>
            <a:ext cx="1104181" cy="931653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7711</TotalTime>
  <Words>614</Words>
  <Application>Microsoft Office PowerPoint</Application>
  <PresentationFormat>Widescreen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-apple-system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RACHIT KUMAR</cp:lastModifiedBy>
  <cp:revision>151</cp:revision>
  <dcterms:created xsi:type="dcterms:W3CDTF">2013-12-12T18:46:50Z</dcterms:created>
  <dcterms:modified xsi:type="dcterms:W3CDTF">2024-09-11T07:22:25Z</dcterms:modified>
  <cp:category/>
</cp:coreProperties>
</file>