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p:sldMasterIdLst>
    <p:sldMasterId id="2147483648" r:id="rId3"/>
  </p:sldMasterIdLst>
  <p:notesMasterIdLst>
    <p:notesMasterId r:id="rId14"/>
  </p:notesMasterIdLst>
  <p:sldIdLst>
    <p:sldId id="448" r:id="rId4"/>
    <p:sldId id="544" r:id="rId5"/>
    <p:sldId id="542" r:id="rId6"/>
    <p:sldId id="547" r:id="rId7"/>
    <p:sldId id="555" r:id="rId8"/>
    <p:sldId id="550" r:id="rId9"/>
    <p:sldId id="554" r:id="rId10"/>
    <p:sldId id="556" r:id="rId11"/>
    <p:sldId id="557" r:id="rId12"/>
    <p:sldId id="553" r:id="rId13"/>
  </p:sldIdLst>
  <p:sldSz cx="12192000" cy="6858000"/>
  <p:notesSz cx="6858000" cy="9144000"/>
  <p:embeddedFontLst>
    <p:embeddedFont>
      <p:font typeface="SRH" panose="020B0604020202020204" charset="0"/>
      <p:regular r:id="rId15"/>
      <p:bold r:id="rId16"/>
      <p:italic r:id="rId17"/>
      <p:boldItalic r:id="rId18"/>
    </p:embeddedFont>
    <p:embeddedFont>
      <p:font typeface="SRH Headline" panose="020B0604020202020204" charset="0"/>
      <p:regular r:id="rId19"/>
      <p:bold r:id="rId20"/>
    </p:embeddedFont>
    <p:embeddedFont>
      <p:font typeface="SRH Text" panose="020B0604020202020204" charset="0"/>
      <p:regular r:id="rId21"/>
      <p:bold r:id="rId22"/>
      <p:italic r:id="rId23"/>
      <p:boldItalic r:id="rId24"/>
    </p:embeddedFont>
  </p:embeddedFontLst>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orient="horz" pos="3759">
          <p15:clr>
            <a:srgbClr val="A4A3A4"/>
          </p15:clr>
        </p15:guide>
        <p15:guide id="4" orient="horz" pos="1091">
          <p15:clr>
            <a:srgbClr val="A4A3A4"/>
          </p15:clr>
        </p15:guide>
        <p15:guide id="5" pos="7462">
          <p15:clr>
            <a:srgbClr val="A4A3A4"/>
          </p15:clr>
        </p15:guide>
        <p15:guide id="6" pos="5204">
          <p15:clr>
            <a:srgbClr val="A4A3A4"/>
          </p15:clr>
        </p15:guide>
        <p15:guide id="7" pos="6005">
          <p15:clr>
            <a:srgbClr val="A4A3A4"/>
          </p15:clr>
        </p15:guide>
        <p15:guide id="8" pos="4977">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D7373"/>
    <a:srgbClr val="2C2E2E"/>
    <a:srgbClr val="0067A0"/>
    <a:srgbClr val="519BF7"/>
    <a:srgbClr val="DF4807"/>
    <a:srgbClr val="66FF33"/>
    <a:srgbClr val="021E30"/>
    <a:srgbClr val="000000"/>
    <a:srgbClr val="B92659"/>
    <a:srgbClr val="AAA39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ACB3F56-7768-405F-84FF-31046667B651}">
  <a:tblStyle styleId="{FEC09086-8A00-4FE0-B5C7-1A88A72B4ECC}" styleName="SRH: Standard-Tabelle">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inor">
          <a:prstClr val="black"/>
        </a:fontRef>
        <a:srgbClr val="2C2E2E"/>
      </a:tcTxStyle>
      <a:tcStyle>
        <a:tcBdr>
          <a:bottom>
            <a:ln w="25400" cmpd="sng">
              <a:solidFill>
                <a:schemeClr val="accent1"/>
              </a:solidFill>
            </a:ln>
          </a:bottom>
        </a:tcBdr>
        <a:fill>
          <a:noFill/>
        </a:fill>
      </a:tcStyle>
    </a:firstRow>
  </a:tblStyle>
  <a:tblStyle styleId="{5ACB3F56-7768-405F-84FF-31046667B651}" styleName="SRH: Für Überschrift">
    <a:wholeTbl>
      <a:tcTxStyle>
        <a:fontRef idx="minor">
          <a:prstClr val="black"/>
        </a:fontRef>
        <a:srgbClr val="2C2E2E"/>
      </a:tcTxStyle>
      <a:tcStyle>
        <a:tcBdr>
          <a:left>
            <a:ln w="6350" cmpd="sng">
              <a:noFill/>
            </a:ln>
          </a:left>
          <a:right>
            <a:ln w="6350" cmpd="sng">
              <a:noFill/>
            </a:ln>
          </a:right>
          <a:top>
            <a:ln w="6350" cmpd="sng">
              <a:noFill/>
            </a:ln>
          </a:top>
          <a:bottom>
            <a:ln w="6350" cmpd="sng">
              <a:noFill/>
            </a:ln>
          </a:bottom>
          <a:insideH>
            <a:ln w="6350" cmpd="sng">
              <a:solidFill>
                <a:schemeClr val="accent1"/>
              </a:solidFill>
            </a:ln>
          </a:insideH>
          <a:insideV>
            <a:ln w="6350" cmpd="sng">
              <a:noFill/>
            </a:ln>
          </a:insideV>
        </a:tcBdr>
        <a:fill>
          <a:noFill/>
        </a:fill>
      </a:tcStyle>
    </a:wholeTbl>
    <a:lastCol>
      <a:tcTxStyle b="off">
        <a:fontRef idx="minor">
          <a:prstClr val="black"/>
        </a:fontRef>
        <a:srgbClr val="2C2E2E"/>
      </a:tcTxStyle>
      <a:tcStyle>
        <a:tcBdr/>
        <a:fill>
          <a:noFill/>
        </a:fill>
      </a:tcStyle>
    </a:lastCol>
    <a:firstCol>
      <a:tcTxStyle b="off">
        <a:fontRef idx="minor">
          <a:prstClr val="black"/>
        </a:fontRef>
        <a:srgbClr val="2C2E2E"/>
      </a:tcTxStyle>
      <a:tcStyle>
        <a:tcBdr/>
        <a:fill>
          <a:noFill/>
        </a:fill>
      </a:tcStyle>
    </a:firstCol>
    <a:lastRow>
      <a:tcTxStyle b="on">
        <a:fontRef idx="minor">
          <a:prstClr val="black"/>
        </a:fontRef>
        <a:srgbClr val="2C2E2E"/>
      </a:tcTxStyle>
      <a:tcStyle>
        <a:tcBdr>
          <a:top>
            <a:ln w="6350" cmpd="sng">
              <a:solidFill>
                <a:schemeClr val="accent1"/>
              </a:solidFill>
            </a:ln>
          </a:top>
        </a:tcBdr>
        <a:fill>
          <a:noFill/>
        </a:fill>
      </a:tcStyle>
    </a:lastRow>
    <a:firstRow>
      <a:tcTxStyle b="on">
        <a:fontRef idx="major">
          <a:prstClr val="black"/>
        </a:fontRef>
        <a:srgbClr val="2C2E2E"/>
      </a:tcTxStyle>
      <a:tcStyle>
        <a:tcBdr>
          <a:bottom>
            <a:ln w="6350" cmpd="sng">
              <a:solidFill>
                <a:schemeClr val="accent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160"/>
        <p:guide pos="3840"/>
        <p:guide orient="horz" pos="3759"/>
        <p:guide orient="horz" pos="1091"/>
        <p:guide pos="7462"/>
        <p:guide pos="5204"/>
        <p:guide pos="6005"/>
        <p:guide pos="4977"/>
      </p:guideLst>
    </p:cSldViewPr>
  </p:slideViewPr>
  <p:notesTextViewPr>
    <p:cViewPr>
      <p:scale>
        <a:sx n="1" d="1"/>
        <a:sy n="1" d="1"/>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Master" Target="slideMasters/slideMaster1.xml"/><Relationship Id="rId21" Type="http://schemas.openxmlformats.org/officeDocument/2006/relationships/font" Target="fonts/font7.fntdata"/><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font" Target="fonts/font10.fntdata"/><Relationship Id="rId5" Type="http://schemas.openxmlformats.org/officeDocument/2006/relationships/slide" Target="slides/slide2.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font" Target="fonts/font5.fntdata"/><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7A3E2A-35AE-479C-B172-30C9CAEEE094}" type="datetimeFigureOut">
              <a:rPr lang="de-DE" smtClean="0"/>
              <a:t>04.05.2025</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191045-FCBB-4EC9-AB5F-AA4CFDEA61CB}" type="slidenum">
              <a:rPr lang="de-DE" smtClean="0"/>
              <a:t>‹#›</a:t>
            </a:fld>
            <a:endParaRPr lang="de-DE"/>
          </a:p>
        </p:txBody>
      </p:sp>
    </p:spTree>
    <p:extLst>
      <p:ext uri="{BB962C8B-B14F-4D97-AF65-F5344CB8AC3E}">
        <p14:creationId xmlns:p14="http://schemas.microsoft.com/office/powerpoint/2010/main" val="30277289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folie Logo Farbe">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a:t>Mastertextformat bearbeiten</a:t>
            </a:r>
          </a:p>
        </p:txBody>
      </p:sp>
    </p:spTree>
    <p:extLst>
      <p:ext uri="{BB962C8B-B14F-4D97-AF65-F5344CB8AC3E}">
        <p14:creationId xmlns:p14="http://schemas.microsoft.com/office/powerpoint/2010/main" val="27093344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Zwischenfolie Statements, Farbe">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bg1"/>
                </a:solidFill>
              </a:defRPr>
            </a:lvl1pPr>
          </a:lstStyle>
          <a:p>
            <a:r>
              <a:rPr lang="de-DE"/>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08002FFF-2762-1440-8D30-F610C0406327}" type="datetime1">
              <a:rPr lang="en-CA" smtClean="0"/>
              <a:t>2025-05-04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 – Kamellia Reshadi</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BBB8731D-4AC9-4D2E-9335-0D0C7773E29F}"/>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16373047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2 Text, 1/2 Bild">
    <p:spTree>
      <p:nvGrpSpPr>
        <p:cNvPr id="1" name=""/>
        <p:cNvGrpSpPr/>
        <p:nvPr/>
      </p:nvGrpSpPr>
      <p:grpSpPr>
        <a:xfrm>
          <a:off x="0" y="0"/>
          <a:ext cx="0" cy="0"/>
          <a:chOff x="0" y="0"/>
          <a:chExt cx="0" cy="0"/>
        </a:xfrm>
      </p:grpSpPr>
      <p:sp>
        <p:nvSpPr>
          <p:cNvPr id="13" name="Bildplatzhalter 10">
            <a:extLst>
              <a:ext uri="{FF2B5EF4-FFF2-40B4-BE49-F238E27FC236}">
                <a16:creationId xmlns:a16="http://schemas.microsoft.com/office/drawing/2014/main" id="{3210823F-C337-45F6-8F6B-044DECDD1A8A}"/>
              </a:ext>
            </a:extLst>
          </p:cNvPr>
          <p:cNvSpPr>
            <a:spLocks noGrp="1"/>
          </p:cNvSpPr>
          <p:nvPr>
            <p:ph type="pic" sz="quarter" idx="15"/>
          </p:nvPr>
        </p:nvSpPr>
        <p:spPr>
          <a:xfrm>
            <a:off x="6095999" y="0"/>
            <a:ext cx="6096000" cy="6858000"/>
          </a:xfrm>
          <a:solidFill>
            <a:schemeClr val="accent1">
              <a:lumMod val="20000"/>
              <a:lumOff val="80000"/>
            </a:schemeClr>
          </a:solidFill>
        </p:spPr>
        <p:txBody>
          <a:bodyPr/>
          <a:lstStyle/>
          <a:p>
            <a:endParaRPr lang="de-DE"/>
          </a:p>
        </p:txBody>
      </p:sp>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5367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53676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C68B3572-87EC-DE4C-9117-CE5F1471A0F2}" type="datetime1">
              <a:rPr lang="en-CA" smtClean="0"/>
              <a:t>2025-05-04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 – Kamellia Reshadi</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5" name="SmartArt-Platzhalter 14">
            <a:extLst>
              <a:ext uri="{FF2B5EF4-FFF2-40B4-BE49-F238E27FC236}">
                <a16:creationId xmlns:a16="http://schemas.microsoft.com/office/drawing/2014/main" id="{1542430D-7D46-45F4-82FB-B364BE702A78}"/>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27128504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3 Text, 1/3 Bild">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DB850A8B-87E9-9B40-85BE-D8C11538C8DF}" type="datetime1">
              <a:rPr lang="en-CA" smtClean="0"/>
              <a:t>2025-05-04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 – Kamellia Reshadi</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584400" cy="4230000"/>
          </a:xfrm>
          <a:solidFill>
            <a:schemeClr val="accent1">
              <a:lumMod val="20000"/>
              <a:lumOff val="80000"/>
            </a:schemeClr>
          </a:solidFill>
        </p:spPr>
        <p:txBody>
          <a:bodyPr/>
          <a:lstStyle/>
          <a:p>
            <a:endParaRPr lang="de-DE"/>
          </a:p>
        </p:txBody>
      </p:sp>
    </p:spTree>
    <p:extLst>
      <p:ext uri="{BB962C8B-B14F-4D97-AF65-F5344CB8AC3E}">
        <p14:creationId xmlns:p14="http://schemas.microsoft.com/office/powerpoint/2010/main" val="3407540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2/3 Text, 1/3 Bild im Anschnitt">
    <p:spTree>
      <p:nvGrpSpPr>
        <p:cNvPr id="1" name=""/>
        <p:cNvGrpSpPr/>
        <p:nvPr/>
      </p:nvGrpSpPr>
      <p:grpSpPr>
        <a:xfrm>
          <a:off x="0" y="0"/>
          <a:ext cx="0" cy="0"/>
          <a:chOff x="0" y="0"/>
          <a:chExt cx="0" cy="0"/>
        </a:xfrm>
      </p:grpSpPr>
      <p:sp>
        <p:nvSpPr>
          <p:cNvPr id="29" name="Zeichen" hidden="1">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60000" y="358969"/>
            <a:ext cx="9165600" cy="835093"/>
          </a:xfrm>
        </p:spPr>
        <p:txBody>
          <a:bodyPr/>
          <a:lstStyle/>
          <a:p>
            <a:r>
              <a:rPr lang="de-DE"/>
              <a:t>Mastertitelformat bearbeiten</a:t>
            </a:r>
          </a:p>
        </p:txBody>
      </p:sp>
      <p:sp>
        <p:nvSpPr>
          <p:cNvPr id="18" name="Textplatzhalter 17">
            <a:extLst>
              <a:ext uri="{FF2B5EF4-FFF2-40B4-BE49-F238E27FC236}">
                <a16:creationId xmlns:a16="http://schemas.microsoft.com/office/drawing/2014/main" id="{D6E0015B-B602-441F-BCCE-3C0B8EED0507}"/>
              </a:ext>
            </a:extLst>
          </p:cNvPr>
          <p:cNvSpPr>
            <a:spLocks noGrp="1"/>
          </p:cNvSpPr>
          <p:nvPr>
            <p:ph type="body" sz="quarter" idx="17"/>
          </p:nvPr>
        </p:nvSpPr>
        <p:spPr>
          <a:xfrm>
            <a:off x="367644" y="1728000"/>
            <a:ext cx="7520556"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A5958EB4-956A-8342-AE21-90C53DBFBDAC}" type="datetime1">
              <a:rPr lang="en-CA" smtClean="0"/>
              <a:t>2025-05-04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a:xfrm>
            <a:off x="1319842" y="6356350"/>
            <a:ext cx="4415402" cy="365125"/>
          </a:xfrm>
        </p:spPr>
        <p:txBody>
          <a:bodyPr/>
          <a:lstStyle/>
          <a:p>
            <a:r>
              <a:rPr lang="de-DE"/>
              <a:t>SRH Hochschule Heidelberg – Kamellia Reshadi</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4" name="Bildplatzhalter 10">
            <a:extLst>
              <a:ext uri="{FF2B5EF4-FFF2-40B4-BE49-F238E27FC236}">
                <a16:creationId xmlns:a16="http://schemas.microsoft.com/office/drawing/2014/main" id="{0B42F015-4444-4B37-93BC-1B2A7278A9BD}"/>
              </a:ext>
            </a:extLst>
          </p:cNvPr>
          <p:cNvSpPr>
            <a:spLocks noGrp="1"/>
          </p:cNvSpPr>
          <p:nvPr>
            <p:ph type="pic" sz="quarter" idx="19"/>
          </p:nvPr>
        </p:nvSpPr>
        <p:spPr>
          <a:xfrm>
            <a:off x="8248200" y="1728000"/>
            <a:ext cx="3943800" cy="4230000"/>
          </a:xfrm>
          <a:solidFill>
            <a:schemeClr val="accent1">
              <a:lumMod val="20000"/>
              <a:lumOff val="80000"/>
            </a:schemeClr>
          </a:solidFill>
        </p:spPr>
        <p:txBody>
          <a:bodyPr/>
          <a:lstStyle/>
          <a:p>
            <a:endParaRPr lang="de-DE"/>
          </a:p>
        </p:txBody>
      </p:sp>
    </p:spTree>
    <p:extLst>
      <p:ext uri="{BB962C8B-B14F-4D97-AF65-F5344CB8AC3E}">
        <p14:creationId xmlns:p14="http://schemas.microsoft.com/office/powerpoint/2010/main" val="2745283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1 Inhalt auf warm grey">
    <p:spTree>
      <p:nvGrpSpPr>
        <p:cNvPr id="1" name=""/>
        <p:cNvGrpSpPr/>
        <p:nvPr/>
      </p:nvGrpSpPr>
      <p:grpSpPr>
        <a:xfrm>
          <a:off x="0" y="0"/>
          <a:ext cx="0" cy="0"/>
          <a:chOff x="0" y="0"/>
          <a:chExt cx="0" cy="0"/>
        </a:xfrm>
      </p:grpSpPr>
      <p:sp>
        <p:nvSpPr>
          <p:cNvPr id="10" name="Rechteck 9">
            <a:extLst>
              <a:ext uri="{FF2B5EF4-FFF2-40B4-BE49-F238E27FC236}">
                <a16:creationId xmlns:a16="http://schemas.microsoft.com/office/drawing/2014/main" id="{7269AF68-988A-4253-A129-3A4AAE090308}"/>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Freihandform: Form 28">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rgbClr val="E6E3E2"/>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a:xfrm>
            <a:off x="359999" y="358969"/>
            <a:ext cx="9158400" cy="835093"/>
          </a:xfrm>
        </p:spPr>
        <p:txBody>
          <a:bodyPr/>
          <a:lstStyle/>
          <a:p>
            <a:r>
              <a:rPr lang="de-DE"/>
              <a:t>Mastertitelformat bearbeiten</a:t>
            </a:r>
          </a:p>
        </p:txBody>
      </p:sp>
      <p:sp>
        <p:nvSpPr>
          <p:cNvPr id="8" name="Textplatzhalter 7">
            <a:extLst>
              <a:ext uri="{FF2B5EF4-FFF2-40B4-BE49-F238E27FC236}">
                <a16:creationId xmlns:a16="http://schemas.microsoft.com/office/drawing/2014/main" id="{111897A1-EA56-4E00-87BD-78D97639AC34}"/>
              </a:ext>
            </a:extLst>
          </p:cNvPr>
          <p:cNvSpPr>
            <a:spLocks noGrp="1"/>
          </p:cNvSpPr>
          <p:nvPr>
            <p:ph type="body" sz="quarter" idx="13"/>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74F6CDBF-76DD-7848-893A-1E7F0DCF3B44}" type="datetime1">
              <a:rPr lang="en-CA" smtClean="0"/>
              <a:t>2025-05-04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4051222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iagramm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9" name="Diagrammplatzhalter 8">
            <a:extLst>
              <a:ext uri="{FF2B5EF4-FFF2-40B4-BE49-F238E27FC236}">
                <a16:creationId xmlns:a16="http://schemas.microsoft.com/office/drawing/2014/main" id="{255DC5E6-3687-4930-935D-6959AEFDD585}"/>
              </a:ext>
            </a:extLst>
          </p:cNvPr>
          <p:cNvSpPr>
            <a:spLocks noGrp="1"/>
          </p:cNvSpPr>
          <p:nvPr>
            <p:ph type="chart" sz="quarter" idx="14"/>
          </p:nvPr>
        </p:nvSpPr>
        <p:spPr>
          <a:xfrm>
            <a:off x="2047627" y="1944000"/>
            <a:ext cx="3868373" cy="3204000"/>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2213B8E4-5420-A54D-BF02-20F648D51227}" type="datetime1">
              <a:rPr lang="en-CA" smtClean="0"/>
              <a:t>2025-05-04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18" name="Textplatzhalter 17">
            <a:extLst>
              <a:ext uri="{FF2B5EF4-FFF2-40B4-BE49-F238E27FC236}">
                <a16:creationId xmlns:a16="http://schemas.microsoft.com/office/drawing/2014/main" id="{0DA6BB21-4596-46E1-A515-1F684F164C83}"/>
              </a:ext>
            </a:extLst>
          </p:cNvPr>
          <p:cNvSpPr>
            <a:spLocks noGrp="1"/>
          </p:cNvSpPr>
          <p:nvPr>
            <p:ph type="body" sz="quarter" idx="16"/>
          </p:nvPr>
        </p:nvSpPr>
        <p:spPr>
          <a:xfrm>
            <a:off x="2047627"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28" name="Textplatzhalter 17">
            <a:extLst>
              <a:ext uri="{FF2B5EF4-FFF2-40B4-BE49-F238E27FC236}">
                <a16:creationId xmlns:a16="http://schemas.microsoft.com/office/drawing/2014/main" id="{03911FAF-8E7F-48D9-B333-619FD953D2D7}"/>
              </a:ext>
            </a:extLst>
          </p:cNvPr>
          <p:cNvSpPr>
            <a:spLocks noGrp="1"/>
          </p:cNvSpPr>
          <p:nvPr>
            <p:ph type="body" sz="quarter" idx="18"/>
          </p:nvPr>
        </p:nvSpPr>
        <p:spPr>
          <a:xfrm>
            <a:off x="6276000" y="5212773"/>
            <a:ext cx="3868373" cy="738842"/>
          </a:xfrm>
        </p:spPr>
        <p:txBody>
          <a:bodyPr/>
          <a:lstStyle>
            <a:lvl1pPr algn="ctr">
              <a:spcBef>
                <a:spcPts val="0"/>
              </a:spcBef>
              <a:defRPr sz="14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30" name="Diagrammplatzhalter 8">
            <a:extLst>
              <a:ext uri="{FF2B5EF4-FFF2-40B4-BE49-F238E27FC236}">
                <a16:creationId xmlns:a16="http://schemas.microsoft.com/office/drawing/2014/main" id="{82F84FDF-40D0-4981-B1F5-E20639CEDD2E}"/>
              </a:ext>
            </a:extLst>
          </p:cNvPr>
          <p:cNvSpPr>
            <a:spLocks noGrp="1"/>
          </p:cNvSpPr>
          <p:nvPr>
            <p:ph type="chart" sz="quarter" idx="19"/>
          </p:nvPr>
        </p:nvSpPr>
        <p:spPr>
          <a:xfrm>
            <a:off x="6276000" y="1944000"/>
            <a:ext cx="3868373" cy="3204000"/>
          </a:xfrm>
        </p:spPr>
        <p:txBody>
          <a:bodyPr/>
          <a:lstStyle/>
          <a:p>
            <a:endParaRPr lang="de-DE"/>
          </a:p>
        </p:txBody>
      </p:sp>
    </p:spTree>
    <p:extLst>
      <p:ext uri="{BB962C8B-B14F-4D97-AF65-F5344CB8AC3E}">
        <p14:creationId xmlns:p14="http://schemas.microsoft.com/office/powerpoint/2010/main" val="23075483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abelle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C84243E6-C0BD-7842-9C7C-6D96C94A7E33}" type="datetime1">
              <a:rPr lang="en-CA" smtClean="0"/>
              <a:t>2025-05-04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Tree>
    <p:extLst>
      <p:ext uri="{BB962C8B-B14F-4D97-AF65-F5344CB8AC3E}">
        <p14:creationId xmlns:p14="http://schemas.microsoft.com/office/powerpoint/2010/main" val="41119898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abelle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59999" y="2874044"/>
            <a:ext cx="9158400" cy="2325712"/>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F203A80E-3C2D-884D-884D-CD7C7705BE92}" type="datetime1">
              <a:rPr lang="en-CA" smtClean="0"/>
              <a:t>2025-05-04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59999" y="1728000"/>
            <a:ext cx="9158400" cy="780950"/>
          </a:xfrm>
        </p:spPr>
        <p:txBody>
          <a:body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5"/>
            <a:ext cx="9158400" cy="494333"/>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Tree>
    <p:extLst>
      <p:ext uri="{BB962C8B-B14F-4D97-AF65-F5344CB8AC3E}">
        <p14:creationId xmlns:p14="http://schemas.microsoft.com/office/powerpoint/2010/main" val="1917264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abelle und Text auf warm grey">
    <p:spTree>
      <p:nvGrpSpPr>
        <p:cNvPr id="1" name=""/>
        <p:cNvGrpSpPr/>
        <p:nvPr/>
      </p:nvGrpSpPr>
      <p:grpSpPr>
        <a:xfrm>
          <a:off x="0" y="0"/>
          <a:ext cx="0" cy="0"/>
          <a:chOff x="0" y="0"/>
          <a:chExt cx="0" cy="0"/>
        </a:xfrm>
      </p:grpSpPr>
      <p:sp>
        <p:nvSpPr>
          <p:cNvPr id="14" name="Rechteck 13">
            <a:extLst>
              <a:ext uri="{FF2B5EF4-FFF2-40B4-BE49-F238E27FC236}">
                <a16:creationId xmlns:a16="http://schemas.microsoft.com/office/drawing/2014/main" id="{17DB8FB4-2383-45B9-9AE6-EBC2F37106BB}"/>
              </a:ext>
            </a:extLst>
          </p:cNvPr>
          <p:cNvSpPr/>
          <p:nvPr userDrawn="1"/>
        </p:nvSpPr>
        <p:spPr>
          <a:xfrm>
            <a:off x="0" y="1406106"/>
            <a:ext cx="12192000" cy="5451894"/>
          </a:xfrm>
          <a:prstGeom prst="rect">
            <a:avLst/>
          </a:prstGeom>
          <a:solidFill>
            <a:schemeClr val="bg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0BF61BF7-C619-DB45-95A2-5FC89D85D425}" type="datetime1">
              <a:rPr lang="en-CA" smtClean="0"/>
              <a:t>2025-05-04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343539830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elle und Text auf weiss">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8" name="Tabellenplatzhalter 7">
            <a:extLst>
              <a:ext uri="{FF2B5EF4-FFF2-40B4-BE49-F238E27FC236}">
                <a16:creationId xmlns:a16="http://schemas.microsoft.com/office/drawing/2014/main" id="{F255DF77-CD01-4D1B-BC9A-507F01212649}"/>
              </a:ext>
            </a:extLst>
          </p:cNvPr>
          <p:cNvSpPr>
            <a:spLocks noGrp="1"/>
          </p:cNvSpPr>
          <p:nvPr>
            <p:ph type="tbl" sz="quarter" idx="17"/>
          </p:nvPr>
        </p:nvSpPr>
        <p:spPr>
          <a:xfrm>
            <a:off x="360000" y="2874044"/>
            <a:ext cx="7528801" cy="2325712"/>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endParaRPr lang="de-DE"/>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F052E4F7-E68A-8F45-A436-5C6F976F6362}" type="datetime1">
              <a:rPr lang="en-CA" smtClean="0"/>
              <a:t>2025-05-04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7" name="Tabellenplatzhalter 6">
            <a:extLst>
              <a:ext uri="{FF2B5EF4-FFF2-40B4-BE49-F238E27FC236}">
                <a16:creationId xmlns:a16="http://schemas.microsoft.com/office/drawing/2014/main" id="{8722EC19-EBD0-46D7-BE18-A0FF5FD1E390}"/>
              </a:ext>
            </a:extLst>
          </p:cNvPr>
          <p:cNvSpPr>
            <a:spLocks noGrp="1"/>
          </p:cNvSpPr>
          <p:nvPr>
            <p:ph type="tbl" sz="quarter" idx="18"/>
          </p:nvPr>
        </p:nvSpPr>
        <p:spPr>
          <a:xfrm>
            <a:off x="360000" y="1728000"/>
            <a:ext cx="7528801" cy="780950"/>
          </a:xfrm>
        </p:spPr>
        <p:txBody>
          <a:bodyPr/>
          <a:lstStyle>
            <a:lvl1pPr>
              <a:defRPr>
                <a:latin typeface="SRH Text" panose="020B0503020204020204" pitchFamily="34" charset="0"/>
                <a:ea typeface="SRH Text" panose="020B0503020204020204" pitchFamily="34" charset="0"/>
                <a:cs typeface="SRH Text" panose="020B0503020204020204" pitchFamily="34" charset="0"/>
              </a:defRPr>
            </a:lvl1pPr>
          </a:lstStyle>
          <a:p>
            <a:endParaRPr lang="de-DE"/>
          </a:p>
        </p:txBody>
      </p:sp>
      <p:sp>
        <p:nvSpPr>
          <p:cNvPr id="12" name="Textplatzhalter 17">
            <a:extLst>
              <a:ext uri="{FF2B5EF4-FFF2-40B4-BE49-F238E27FC236}">
                <a16:creationId xmlns:a16="http://schemas.microsoft.com/office/drawing/2014/main" id="{5FF8A264-794E-45B1-A549-AD3AD03960DE}"/>
              </a:ext>
            </a:extLst>
          </p:cNvPr>
          <p:cNvSpPr>
            <a:spLocks noGrp="1"/>
          </p:cNvSpPr>
          <p:nvPr>
            <p:ph type="body" sz="quarter" idx="16"/>
          </p:nvPr>
        </p:nvSpPr>
        <p:spPr>
          <a:xfrm>
            <a:off x="359998" y="5463554"/>
            <a:ext cx="7528802" cy="493200"/>
          </a:xfrm>
        </p:spPr>
        <p:txBody>
          <a:bodyPr anchor="b"/>
          <a:lstStyle>
            <a:lvl1pPr algn="l">
              <a:spcBef>
                <a:spcPts val="0"/>
              </a:spcBef>
              <a:defRPr sz="1200" b="0">
                <a:solidFill>
                  <a:schemeClr val="tx1"/>
                </a:solidFill>
              </a:defRPr>
            </a:lvl1pPr>
            <a:lvl2pPr>
              <a:defRPr sz="1400"/>
            </a:lvl2pPr>
            <a:lvl3pPr marL="0" indent="0">
              <a:buNone/>
              <a:defRPr sz="1400" b="0">
                <a:solidFill>
                  <a:srgbClr val="2C2E2E"/>
                </a:solidFill>
              </a:defRPr>
            </a:lvl3pPr>
            <a:lvl4pPr>
              <a:spcBef>
                <a:spcPts val="0"/>
              </a:spcBef>
              <a:defRPr sz="1400" b="0">
                <a:solidFill>
                  <a:srgbClr val="2C2E2E"/>
                </a:solidFill>
              </a:defRPr>
            </a:lvl4pPr>
            <a:lvl5pPr>
              <a:spcBef>
                <a:spcPts val="0"/>
              </a:spcBef>
              <a:defRPr sz="1400" b="0">
                <a:solidFill>
                  <a:srgbClr val="2C2E2E"/>
                </a:solidFill>
              </a:defRPr>
            </a:lvl5pPr>
            <a:lvl6pPr>
              <a:lnSpc>
                <a:spcPct val="110000"/>
              </a:lnSpc>
              <a:spcBef>
                <a:spcPts val="0"/>
              </a:spcBef>
              <a:defRPr sz="1400" b="0">
                <a:solidFill>
                  <a:srgbClr val="2C2E2E"/>
                </a:solidFill>
              </a:defRPr>
            </a:lvl6pPr>
            <a:lvl7pPr>
              <a:lnSpc>
                <a:spcPct val="110000"/>
              </a:lnSpc>
              <a:spcBef>
                <a:spcPts val="0"/>
              </a:spcBef>
              <a:defRPr sz="1400" b="0">
                <a:solidFill>
                  <a:srgbClr val="2C2E2E"/>
                </a:solidFill>
                <a:latin typeface="+mn-lt"/>
              </a:defRPr>
            </a:lvl7pPr>
            <a:lvl8pPr>
              <a:lnSpc>
                <a:spcPct val="110000"/>
              </a:lnSpc>
              <a:spcBef>
                <a:spcPts val="0"/>
              </a:spcBef>
              <a:defRPr sz="1400" b="0">
                <a:solidFill>
                  <a:srgbClr val="2C2E2E"/>
                </a:solidFill>
                <a:latin typeface="+mn-lt"/>
              </a:defRPr>
            </a:lvl8pPr>
            <a:lvl9pPr>
              <a:spcBef>
                <a:spcPts val="0"/>
              </a:spcBef>
              <a:defRPr sz="1400" b="0">
                <a:solidFill>
                  <a:srgbClr val="2C2E2E"/>
                </a:solidFill>
              </a:defRPr>
            </a:lvl9pPr>
          </a:lstStyle>
          <a:p>
            <a:pPr lvl="0"/>
            <a:r>
              <a:rPr lang="de-DE"/>
              <a:t>Mastertextformat bearbeiten</a:t>
            </a:r>
          </a:p>
        </p:txBody>
      </p:sp>
      <p:sp>
        <p:nvSpPr>
          <p:cNvPr id="10" name="Textplatzhalter 9">
            <a:extLst>
              <a:ext uri="{FF2B5EF4-FFF2-40B4-BE49-F238E27FC236}">
                <a16:creationId xmlns:a16="http://schemas.microsoft.com/office/drawing/2014/main" id="{C96CA32A-ADBA-47A3-8757-69DCD77F6EE5}"/>
              </a:ext>
            </a:extLst>
          </p:cNvPr>
          <p:cNvSpPr>
            <a:spLocks noGrp="1"/>
          </p:cNvSpPr>
          <p:nvPr>
            <p:ph type="body" sz="quarter" idx="19"/>
          </p:nvPr>
        </p:nvSpPr>
        <p:spPr>
          <a:xfrm>
            <a:off x="8248800" y="1728000"/>
            <a:ext cx="3584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Tree>
    <p:extLst>
      <p:ext uri="{BB962C8B-B14F-4D97-AF65-F5344CB8AC3E}">
        <p14:creationId xmlns:p14="http://schemas.microsoft.com/office/powerpoint/2010/main" val="1464736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elfolie Logo weiß">
    <p:spTree>
      <p:nvGrpSpPr>
        <p:cNvPr id="1" name=""/>
        <p:cNvGrpSpPr/>
        <p:nvPr/>
      </p:nvGrpSpPr>
      <p:grpSpPr>
        <a:xfrm>
          <a:off x="0" y="0"/>
          <a:ext cx="0" cy="0"/>
          <a:chOff x="0" y="0"/>
          <a:chExt cx="0" cy="0"/>
        </a:xfrm>
      </p:grpSpPr>
      <p:sp>
        <p:nvSpPr>
          <p:cNvPr id="68" name="Bildplatzhalter 67">
            <a:extLst>
              <a:ext uri="{FF2B5EF4-FFF2-40B4-BE49-F238E27FC236}">
                <a16:creationId xmlns:a16="http://schemas.microsoft.com/office/drawing/2014/main" id="{C0838F9B-9AC4-4B9F-B75C-3598A1CE3405}"/>
              </a:ext>
            </a:extLst>
          </p:cNvPr>
          <p:cNvSpPr>
            <a:spLocks noGrp="1"/>
          </p:cNvSpPr>
          <p:nvPr>
            <p:ph type="pic" sz="quarter" idx="21"/>
          </p:nvPr>
        </p:nvSpPr>
        <p:spPr>
          <a:xfrm>
            <a:off x="0" y="0"/>
            <a:ext cx="12192000" cy="6858000"/>
          </a:xfrm>
          <a:solidFill>
            <a:schemeClr val="accent1">
              <a:lumMod val="20000"/>
              <a:lumOff val="80000"/>
            </a:schemeClr>
          </a:solidFill>
        </p:spPr>
        <p:txBody>
          <a:bodyPr/>
          <a:lstStyle/>
          <a:p>
            <a:endParaRPr lang="de-DE"/>
          </a:p>
        </p:txBody>
      </p:sp>
      <p:sp>
        <p:nvSpPr>
          <p:cNvPr id="3" name="Untertitel 2">
            <a:extLst>
              <a:ext uri="{FF2B5EF4-FFF2-40B4-BE49-F238E27FC236}">
                <a16:creationId xmlns:a16="http://schemas.microsoft.com/office/drawing/2014/main" id="{F888B086-C83B-42E9-9F00-760DD2680177}"/>
              </a:ext>
            </a:extLst>
          </p:cNvPr>
          <p:cNvSpPr>
            <a:spLocks noGrp="1"/>
          </p:cNvSpPr>
          <p:nvPr>
            <p:ph type="subTitle" idx="1"/>
          </p:nvPr>
        </p:nvSpPr>
        <p:spPr>
          <a:xfrm>
            <a:off x="630168" y="4256282"/>
            <a:ext cx="7401024" cy="1048109"/>
          </a:xfrm>
        </p:spPr>
        <p:txBody>
          <a:bodyPr lIns="0" tIns="0" rIns="0" bIns="0"/>
          <a:lstStyle>
            <a:lvl1pPr marL="0" indent="0" algn="l">
              <a:lnSpc>
                <a:spcPct val="100000"/>
              </a:lnSpc>
              <a:spcBef>
                <a:spcPts val="0"/>
              </a:spcBef>
              <a:buNone/>
              <a:defRPr sz="16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2" name="Titel 1">
            <a:extLst>
              <a:ext uri="{FF2B5EF4-FFF2-40B4-BE49-F238E27FC236}">
                <a16:creationId xmlns:a16="http://schemas.microsoft.com/office/drawing/2014/main" id="{F153482C-77B3-40C5-ADC7-6EF2A1FA5AD3}"/>
              </a:ext>
            </a:extLst>
          </p:cNvPr>
          <p:cNvSpPr>
            <a:spLocks noGrp="1"/>
          </p:cNvSpPr>
          <p:nvPr>
            <p:ph type="ctrTitle"/>
          </p:nvPr>
        </p:nvSpPr>
        <p:spPr>
          <a:xfrm>
            <a:off x="630168" y="1079233"/>
            <a:ext cx="7401024" cy="3018316"/>
          </a:xfrm>
        </p:spPr>
        <p:txBody>
          <a:bodyPr lIns="0" tIns="0" rIns="0" bIns="0" anchor="b"/>
          <a:lstStyle>
            <a:lvl1pPr algn="l">
              <a:defRPr sz="4000">
                <a:solidFill>
                  <a:schemeClr val="bg1"/>
                </a:solidFill>
              </a:defRPr>
            </a:lvl1pPr>
          </a:lstStyle>
          <a:p>
            <a:r>
              <a:rPr lang="de-DE"/>
              <a:t>Mastertitelformat bearbeiten</a:t>
            </a:r>
          </a:p>
        </p:txBody>
      </p:sp>
      <p:sp>
        <p:nvSpPr>
          <p:cNvPr id="6" name="Textplatzhalter 5">
            <a:extLst>
              <a:ext uri="{FF2B5EF4-FFF2-40B4-BE49-F238E27FC236}">
                <a16:creationId xmlns:a16="http://schemas.microsoft.com/office/drawing/2014/main" id="{D8668922-7D09-4DBB-8A0A-0493EE73B4D2}"/>
              </a:ext>
            </a:extLst>
          </p:cNvPr>
          <p:cNvSpPr>
            <a:spLocks noGrp="1"/>
          </p:cNvSpPr>
          <p:nvPr>
            <p:ph type="body" sz="quarter" idx="10"/>
          </p:nvPr>
        </p:nvSpPr>
        <p:spPr>
          <a:xfrm>
            <a:off x="9652820" y="622144"/>
            <a:ext cx="1985963" cy="553513"/>
          </a:xfrm>
        </p:spPr>
        <p:txBody>
          <a:bodyPr/>
          <a:lstStyle>
            <a:lvl1pPr>
              <a:lnSpc>
                <a:spcPct val="94000"/>
              </a:lnSpc>
              <a:spcBef>
                <a:spcPts val="0"/>
              </a:spcBef>
              <a:defRPr sz="1550" b="1">
                <a:solidFill>
                  <a:schemeClr val="bg1"/>
                </a:solidFill>
              </a:defRPr>
            </a:lvl1pPr>
            <a:lvl2pPr marL="0" indent="0">
              <a:lnSpc>
                <a:spcPct val="94000"/>
              </a:lnSpc>
              <a:spcBef>
                <a:spcPts val="0"/>
              </a:spcBef>
              <a:buNone/>
              <a:defRPr sz="1550" b="1">
                <a:solidFill>
                  <a:schemeClr val="bg1"/>
                </a:solidFill>
              </a:defRPr>
            </a:lvl2pPr>
            <a:lvl3pPr marL="0" indent="0">
              <a:lnSpc>
                <a:spcPct val="94000"/>
              </a:lnSpc>
              <a:buNone/>
              <a:defRPr sz="1550" b="1">
                <a:solidFill>
                  <a:schemeClr val="bg1"/>
                </a:solidFill>
              </a:defRPr>
            </a:lvl3pPr>
            <a:lvl4pPr>
              <a:lnSpc>
                <a:spcPct val="94000"/>
              </a:lnSpc>
              <a:spcBef>
                <a:spcPts val="0"/>
              </a:spcBef>
              <a:defRPr sz="1550" b="1">
                <a:solidFill>
                  <a:schemeClr val="bg1"/>
                </a:solidFill>
              </a:defRPr>
            </a:lvl4pPr>
            <a:lvl5pPr>
              <a:lnSpc>
                <a:spcPct val="94000"/>
              </a:lnSpc>
              <a:spcBef>
                <a:spcPts val="0"/>
              </a:spcBef>
              <a:defRPr sz="1550" b="1">
                <a:solidFill>
                  <a:schemeClr val="bg1"/>
                </a:solidFill>
              </a:defRPr>
            </a:lvl5pPr>
            <a:lvl6pPr>
              <a:lnSpc>
                <a:spcPct val="94000"/>
              </a:lnSpc>
              <a:spcBef>
                <a:spcPts val="0"/>
              </a:spcBef>
              <a:defRPr sz="1550">
                <a:solidFill>
                  <a:schemeClr val="bg1"/>
                </a:solidFill>
              </a:defRPr>
            </a:lvl6pPr>
            <a:lvl7pPr>
              <a:lnSpc>
                <a:spcPct val="94000"/>
              </a:lnSpc>
              <a:spcBef>
                <a:spcPts val="0"/>
              </a:spcBef>
              <a:defRPr sz="1550">
                <a:solidFill>
                  <a:schemeClr val="bg1"/>
                </a:solidFill>
                <a:latin typeface="+mn-lt"/>
              </a:defRPr>
            </a:lvl7pPr>
            <a:lvl8pPr>
              <a:lnSpc>
                <a:spcPct val="94000"/>
              </a:lnSpc>
              <a:spcBef>
                <a:spcPts val="0"/>
              </a:spcBef>
              <a:defRPr sz="1550">
                <a:solidFill>
                  <a:schemeClr val="bg1"/>
                </a:solidFill>
                <a:latin typeface="+mn-lt"/>
              </a:defRPr>
            </a:lvl8pPr>
            <a:lvl9pPr>
              <a:lnSpc>
                <a:spcPct val="94000"/>
              </a:lnSpc>
              <a:spcBef>
                <a:spcPts val="0"/>
              </a:spcBef>
              <a:defRPr sz="1550" b="1">
                <a:solidFill>
                  <a:schemeClr val="bg1"/>
                </a:solidFill>
              </a:defRPr>
            </a:lvl9pPr>
          </a:lstStyle>
          <a:p>
            <a:pPr lvl="0"/>
            <a:r>
              <a:rPr lang="de-DE"/>
              <a:t>Mastertextformat bearbeiten</a:t>
            </a:r>
          </a:p>
        </p:txBody>
      </p:sp>
      <p:sp>
        <p:nvSpPr>
          <p:cNvPr id="8" name="srh Logo">
            <a:extLst>
              <a:ext uri="{FF2B5EF4-FFF2-40B4-BE49-F238E27FC236}">
                <a16:creationId xmlns:a16="http://schemas.microsoft.com/office/drawing/2014/main" id="{E2C8FFD0-489D-45A2-BC98-F4AC2B86D4D2}"/>
              </a:ext>
            </a:extLst>
          </p:cNvPr>
          <p:cNvSpPr>
            <a:spLocks noGrp="1"/>
          </p:cNvSpPr>
          <p:nvPr>
            <p:ph type="dgm" sz="quarter" idx="16"/>
          </p:nvPr>
        </p:nvSpPr>
        <p:spPr>
          <a:xfrm>
            <a:off x="630000" y="458084"/>
            <a:ext cx="948335" cy="733815"/>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21206831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5000F0B-E229-41CB-A4F2-F8C9A639788D}"/>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A62F7646-8D03-45EC-8E97-CDD3EE9FD585}"/>
              </a:ext>
            </a:extLst>
          </p:cNvPr>
          <p:cNvSpPr>
            <a:spLocks noGrp="1"/>
          </p:cNvSpPr>
          <p:nvPr>
            <p:ph type="dt" sz="half" idx="10"/>
          </p:nvPr>
        </p:nvSpPr>
        <p:spPr/>
        <p:txBody>
          <a:bodyPr/>
          <a:lstStyle/>
          <a:p>
            <a:fld id="{6209BB95-7B6B-A24D-98E3-36D2A63B7C33}" type="datetime1">
              <a:rPr lang="en-CA" smtClean="0"/>
              <a:t>2025-05-04</a:t>
            </a:fld>
            <a:endParaRPr lang="de-DE"/>
          </a:p>
        </p:txBody>
      </p:sp>
      <p:sp>
        <p:nvSpPr>
          <p:cNvPr id="4" name="Fußzeilenplatzhalter 3">
            <a:extLst>
              <a:ext uri="{FF2B5EF4-FFF2-40B4-BE49-F238E27FC236}">
                <a16:creationId xmlns:a16="http://schemas.microsoft.com/office/drawing/2014/main" id="{3016804B-B392-4877-981F-8DAC2CB200CE}"/>
              </a:ext>
            </a:extLst>
          </p:cNvPr>
          <p:cNvSpPr>
            <a:spLocks noGrp="1"/>
          </p:cNvSpPr>
          <p:nvPr>
            <p:ph type="ftr" sz="quarter" idx="11"/>
          </p:nvPr>
        </p:nvSpPr>
        <p:spPr/>
        <p:txBody>
          <a:bodyPr/>
          <a:lstStyle/>
          <a:p>
            <a:r>
              <a:rPr lang="de-DE"/>
              <a:t>SRH Hochschule Heidelberg – Kamellia Reshadi</a:t>
            </a:r>
          </a:p>
        </p:txBody>
      </p:sp>
      <p:sp>
        <p:nvSpPr>
          <p:cNvPr id="5" name="Foliennummernplatzhalter 4">
            <a:extLst>
              <a:ext uri="{FF2B5EF4-FFF2-40B4-BE49-F238E27FC236}">
                <a16:creationId xmlns:a16="http://schemas.microsoft.com/office/drawing/2014/main" id="{E5AD5931-23CA-4583-B798-7C917D232CB6}"/>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145327096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25968DE-F36C-4FC2-B96E-EE16AB84E88E}"/>
              </a:ext>
            </a:extLst>
          </p:cNvPr>
          <p:cNvSpPr>
            <a:spLocks noGrp="1"/>
          </p:cNvSpPr>
          <p:nvPr>
            <p:ph type="dt" sz="half" idx="10"/>
          </p:nvPr>
        </p:nvSpPr>
        <p:spPr/>
        <p:txBody>
          <a:bodyPr/>
          <a:lstStyle/>
          <a:p>
            <a:fld id="{EBDE114F-B81A-A54E-A151-DE045A87BD38}" type="datetime1">
              <a:rPr lang="en-CA" smtClean="0"/>
              <a:t>2025-05-04</a:t>
            </a:fld>
            <a:endParaRPr lang="de-DE"/>
          </a:p>
        </p:txBody>
      </p:sp>
      <p:sp>
        <p:nvSpPr>
          <p:cNvPr id="3" name="Fußzeilenplatzhalter 2">
            <a:extLst>
              <a:ext uri="{FF2B5EF4-FFF2-40B4-BE49-F238E27FC236}">
                <a16:creationId xmlns:a16="http://schemas.microsoft.com/office/drawing/2014/main" id="{DBB7D1E0-A9A8-430A-94AC-B3DAE8624E05}"/>
              </a:ext>
            </a:extLst>
          </p:cNvPr>
          <p:cNvSpPr>
            <a:spLocks noGrp="1"/>
          </p:cNvSpPr>
          <p:nvPr>
            <p:ph type="ftr" sz="quarter" idx="11"/>
          </p:nvPr>
        </p:nvSpPr>
        <p:spPr/>
        <p:txBody>
          <a:bodyPr/>
          <a:lstStyle/>
          <a:p>
            <a:r>
              <a:rPr lang="de-DE"/>
              <a:t>SRH Hochschule Heidelberg – Kamellia Reshadi</a:t>
            </a:r>
          </a:p>
        </p:txBody>
      </p:sp>
      <p:sp>
        <p:nvSpPr>
          <p:cNvPr id="4" name="Foliennummernplatzhalter 3">
            <a:extLst>
              <a:ext uri="{FF2B5EF4-FFF2-40B4-BE49-F238E27FC236}">
                <a16:creationId xmlns:a16="http://schemas.microsoft.com/office/drawing/2014/main" id="{45FDE75B-FF1F-416F-A307-21032D7416B8}"/>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70052645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Kontakt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12" name="Textfeld 11">
            <a:extLst>
              <a:ext uri="{FF2B5EF4-FFF2-40B4-BE49-F238E27FC236}">
                <a16:creationId xmlns:a16="http://schemas.microsoft.com/office/drawing/2014/main" id="{148E321B-0FFD-42B0-B89F-0A148F81F82A}"/>
              </a:ext>
            </a:extLst>
          </p:cNvPr>
          <p:cNvSpPr txBox="1"/>
          <p:nvPr userDrawn="1"/>
        </p:nvSpPr>
        <p:spPr>
          <a:xfrm>
            <a:off x="360000" y="1891862"/>
            <a:ext cx="7455532" cy="2081048"/>
          </a:xfrm>
          <a:prstGeom prst="rect">
            <a:avLst/>
          </a:prstGeom>
          <a:noFill/>
        </p:spPr>
        <p:txBody>
          <a:bodyPr wrap="square" lIns="0" tIns="0" rIns="0" bIns="0" rtlCol="0">
            <a:noAutofit/>
          </a:bodyPr>
          <a:lstStyle/>
          <a:p>
            <a:r>
              <a:rPr lang="de-DE" sz="4800" b="1">
                <a:solidFill>
                  <a:schemeClr val="tx1"/>
                </a:solidFill>
                <a:latin typeface="SRH Headline" panose="020B0603020204020204" pitchFamily="34" charset="0"/>
                <a:ea typeface="SRH Headline" panose="020B0603020204020204" pitchFamily="34" charset="0"/>
                <a:cs typeface="SRH Headline" panose="020B0603020204020204" pitchFamily="34" charset="0"/>
              </a:rPr>
              <a:t>Vielen Dank für Ihre </a:t>
            </a:r>
            <a:br>
              <a:rPr lang="de-DE" sz="4800" b="1">
                <a:solidFill>
                  <a:schemeClr val="tx1"/>
                </a:solidFill>
                <a:latin typeface="SRH Headline" panose="020B0603020204020204" pitchFamily="34" charset="0"/>
                <a:ea typeface="SRH Headline" panose="020B0603020204020204" pitchFamily="34" charset="0"/>
                <a:cs typeface="SRH Headline" panose="020B0603020204020204" pitchFamily="34" charset="0"/>
              </a:rPr>
            </a:br>
            <a:r>
              <a:rPr lang="de-DE" sz="4800" b="1">
                <a:solidFill>
                  <a:schemeClr val="tx1"/>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
        <p:nvSpPr>
          <p:cNvPr id="9" name="Textplatzhalter 8">
            <a:extLst>
              <a:ext uri="{FF2B5EF4-FFF2-40B4-BE49-F238E27FC236}">
                <a16:creationId xmlns:a16="http://schemas.microsoft.com/office/drawing/2014/main" id="{4089409A-B58C-4672-A297-06D68AFA2FFD}"/>
              </a:ext>
            </a:extLst>
          </p:cNvPr>
          <p:cNvSpPr>
            <a:spLocks noGrp="1"/>
          </p:cNvSpPr>
          <p:nvPr>
            <p:ph type="body" sz="quarter" idx="13"/>
          </p:nvPr>
        </p:nvSpPr>
        <p:spPr>
          <a:xfrm>
            <a:off x="360000" y="4881435"/>
            <a:ext cx="4630928" cy="1272029"/>
          </a:xfrm>
        </p:spPr>
        <p:txBody>
          <a:bodyPr/>
          <a:lstStyle>
            <a:lvl1pPr>
              <a:lnSpc>
                <a:spcPct val="110000"/>
              </a:lnSpc>
              <a:spcBef>
                <a:spcPts val="0"/>
              </a:spcBef>
              <a:defRPr sz="1200" b="1">
                <a:solidFill>
                  <a:schemeClr val="tx1"/>
                </a:solidFill>
              </a:defRPr>
            </a:lvl1pPr>
            <a:lvl2pPr marL="0" indent="0">
              <a:lnSpc>
                <a:spcPct val="100000"/>
              </a:lnSpc>
              <a:spcBef>
                <a:spcPts val="0"/>
              </a:spcBef>
              <a:buNone/>
              <a:defRPr sz="1200" b="1"/>
            </a:lvl2pPr>
            <a:lvl3pPr marL="0" indent="0">
              <a:lnSpc>
                <a:spcPct val="100000"/>
              </a:lnSpc>
              <a:buNone/>
              <a:defRPr sz="1200" b="1">
                <a:solidFill>
                  <a:srgbClr val="2C2E2E"/>
                </a:solidFill>
              </a:defRPr>
            </a:lvl3pPr>
            <a:lvl4pPr marL="0" indent="0">
              <a:lnSpc>
                <a:spcPct val="100000"/>
              </a:lnSpc>
              <a:spcBef>
                <a:spcPts val="0"/>
              </a:spcBef>
              <a:buFont typeface="Arial" panose="020B0604020202020204" pitchFamily="34" charset="0"/>
              <a:buNone/>
              <a:defRPr sz="1200">
                <a:solidFill>
                  <a:srgbClr val="2C2E2E"/>
                </a:solidFill>
              </a:defRPr>
            </a:lvl4pPr>
            <a:lvl5pPr marL="0" indent="0">
              <a:lnSpc>
                <a:spcPct val="100000"/>
              </a:lnSpc>
              <a:spcBef>
                <a:spcPts val="0"/>
              </a:spcBef>
              <a:buFont typeface="Arial" panose="020B0604020202020204" pitchFamily="34" charset="0"/>
              <a:buNone/>
              <a:defRPr sz="1200">
                <a:solidFill>
                  <a:srgbClr val="2C2E2E"/>
                </a:solidFill>
              </a:defRPr>
            </a:lvl5pPr>
            <a:lvl6pPr marL="0" indent="0">
              <a:lnSpc>
                <a:spcPct val="100000"/>
              </a:lnSpc>
              <a:spcBef>
                <a:spcPts val="0"/>
              </a:spcBef>
              <a:buFont typeface="Arial" panose="020B0604020202020204" pitchFamily="34" charset="0"/>
              <a:buNone/>
              <a:defRPr sz="1200">
                <a:solidFill>
                  <a:srgbClr val="2C2E2E"/>
                </a:solidFill>
              </a:defRPr>
            </a:lvl6pPr>
            <a:lvl7pPr marL="0" indent="0">
              <a:lnSpc>
                <a:spcPct val="100000"/>
              </a:lnSpc>
              <a:spcBef>
                <a:spcPts val="0"/>
              </a:spcBef>
              <a:buFont typeface="Arial" panose="020B0604020202020204" pitchFamily="34" charset="0"/>
              <a:buNone/>
              <a:defRPr sz="1200">
                <a:solidFill>
                  <a:srgbClr val="2C2E2E"/>
                </a:solidFill>
              </a:defRPr>
            </a:lvl7pPr>
            <a:lvl8pPr marL="0" indent="0">
              <a:lnSpc>
                <a:spcPct val="100000"/>
              </a:lnSpc>
              <a:spcBef>
                <a:spcPts val="0"/>
              </a:spcBef>
              <a:buFont typeface="Arial" panose="020B0604020202020204" pitchFamily="34" charset="0"/>
              <a:buNone/>
              <a:defRPr sz="1200">
                <a:solidFill>
                  <a:srgbClr val="2C2E2E"/>
                </a:solidFill>
              </a:defRPr>
            </a:lvl8pPr>
            <a:lvl9pPr marL="0" indent="0">
              <a:lnSpc>
                <a:spcPct val="100000"/>
              </a:lnSpc>
              <a:spcBef>
                <a:spcPts val="0"/>
              </a:spcBef>
              <a:buFont typeface="Arial" panose="020B0604020202020204" pitchFamily="34" charset="0"/>
              <a:buNone/>
              <a:defRPr sz="1200" b="1">
                <a:solidFill>
                  <a:srgbClr val="2C2E2E"/>
                </a:solidFill>
              </a:defRPr>
            </a:lvl9pPr>
          </a:lstStyle>
          <a:p>
            <a:pPr lvl="0"/>
            <a:r>
              <a:rPr lang="de-DE"/>
              <a:t>Mastertextformat bearbeiten</a:t>
            </a:r>
          </a:p>
        </p:txBody>
      </p:sp>
    </p:spTree>
    <p:extLst>
      <p:ext uri="{BB962C8B-B14F-4D97-AF65-F5344CB8AC3E}">
        <p14:creationId xmlns:p14="http://schemas.microsoft.com/office/powerpoint/2010/main" val="97760349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Kontakt Farbe">
    <p:spTree>
      <p:nvGrpSpPr>
        <p:cNvPr id="1" name=""/>
        <p:cNvGrpSpPr/>
        <p:nvPr/>
      </p:nvGrpSpPr>
      <p:grpSpPr>
        <a:xfrm>
          <a:off x="0" y="0"/>
          <a:ext cx="0" cy="0"/>
          <a:chOff x="0" y="0"/>
          <a:chExt cx="0" cy="0"/>
        </a:xfrm>
      </p:grpSpPr>
      <p:sp>
        <p:nvSpPr>
          <p:cNvPr id="12" name="Textfeld 11">
            <a:extLst>
              <a:ext uri="{FF2B5EF4-FFF2-40B4-BE49-F238E27FC236}">
                <a16:creationId xmlns:a16="http://schemas.microsoft.com/office/drawing/2014/main" id="{148E321B-0FFD-42B0-B89F-0A148F81F82A}"/>
              </a:ext>
            </a:extLst>
          </p:cNvPr>
          <p:cNvSpPr txBox="1"/>
          <p:nvPr userDrawn="1"/>
        </p:nvSpPr>
        <p:spPr>
          <a:xfrm>
            <a:off x="360000" y="1891862"/>
            <a:ext cx="7455532" cy="2081048"/>
          </a:xfrm>
          <a:prstGeom prst="rect">
            <a:avLst/>
          </a:prstGeom>
          <a:noFill/>
        </p:spPr>
        <p:txBody>
          <a:bodyPr wrap="square" lIns="0" tIns="0" rIns="0" bIns="0" rtlCol="0">
            <a:noAutofit/>
          </a:bodyPr>
          <a:lstStyle/>
          <a:p>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Vielen Dank für deine</a:t>
            </a:r>
            <a:b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br>
            <a:r>
              <a:rPr lang="de-DE"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rPr>
              <a:t>Aufmerksamkeit!</a:t>
            </a:r>
          </a:p>
        </p:txBody>
      </p:sp>
      <p:sp>
        <p:nvSpPr>
          <p:cNvPr id="9" name="Textplatzhalter 8">
            <a:extLst>
              <a:ext uri="{FF2B5EF4-FFF2-40B4-BE49-F238E27FC236}">
                <a16:creationId xmlns:a16="http://schemas.microsoft.com/office/drawing/2014/main" id="{4089409A-B58C-4672-A297-06D68AFA2FFD}"/>
              </a:ext>
            </a:extLst>
          </p:cNvPr>
          <p:cNvSpPr>
            <a:spLocks noGrp="1"/>
          </p:cNvSpPr>
          <p:nvPr>
            <p:ph type="body" sz="quarter" idx="13"/>
          </p:nvPr>
        </p:nvSpPr>
        <p:spPr>
          <a:xfrm>
            <a:off x="360000" y="4881435"/>
            <a:ext cx="4630928" cy="1270800"/>
          </a:xfrm>
        </p:spPr>
        <p:txBody>
          <a:bodyPr/>
          <a:lstStyle>
            <a:lvl1pPr>
              <a:lnSpc>
                <a:spcPct val="110000"/>
              </a:lnSpc>
              <a:spcBef>
                <a:spcPts val="0"/>
              </a:spcBef>
              <a:defRPr sz="1200" b="1">
                <a:solidFill>
                  <a:schemeClr val="bg1"/>
                </a:solidFill>
              </a:defRPr>
            </a:lvl1pPr>
            <a:lvl2pPr marL="0" indent="0">
              <a:lnSpc>
                <a:spcPct val="100000"/>
              </a:lnSpc>
              <a:spcBef>
                <a:spcPts val="0"/>
              </a:spcBef>
              <a:buNone/>
              <a:defRPr sz="1200" b="1">
                <a:solidFill>
                  <a:schemeClr val="bg1"/>
                </a:solidFill>
              </a:defRPr>
            </a:lvl2pPr>
            <a:lvl3pPr marL="0" indent="0">
              <a:lnSpc>
                <a:spcPct val="100000"/>
              </a:lnSpc>
              <a:buNone/>
              <a:defRPr sz="1200" b="1">
                <a:solidFill>
                  <a:schemeClr val="bg1"/>
                </a:solidFill>
              </a:defRPr>
            </a:lvl3pPr>
            <a:lvl4pPr marL="0" indent="0">
              <a:lnSpc>
                <a:spcPct val="100000"/>
              </a:lnSpc>
              <a:spcBef>
                <a:spcPts val="0"/>
              </a:spcBef>
              <a:buFont typeface="Arial" panose="020B0604020202020204" pitchFamily="34" charset="0"/>
              <a:buNone/>
              <a:defRPr sz="1200">
                <a:solidFill>
                  <a:schemeClr val="bg1"/>
                </a:solidFill>
              </a:defRPr>
            </a:lvl4pPr>
            <a:lvl5pPr marL="0" indent="0">
              <a:lnSpc>
                <a:spcPct val="100000"/>
              </a:lnSpc>
              <a:spcBef>
                <a:spcPts val="0"/>
              </a:spcBef>
              <a:buFont typeface="Arial" panose="020B0604020202020204" pitchFamily="34" charset="0"/>
              <a:buNone/>
              <a:defRPr sz="1200">
                <a:solidFill>
                  <a:schemeClr val="bg1"/>
                </a:solidFill>
              </a:defRPr>
            </a:lvl5pPr>
            <a:lvl6pPr marL="0" indent="0">
              <a:lnSpc>
                <a:spcPct val="100000"/>
              </a:lnSpc>
              <a:spcBef>
                <a:spcPts val="0"/>
              </a:spcBef>
              <a:buFont typeface="Arial" panose="020B0604020202020204" pitchFamily="34" charset="0"/>
              <a:buNone/>
              <a:defRPr sz="1200">
                <a:solidFill>
                  <a:schemeClr val="bg1"/>
                </a:solidFill>
              </a:defRPr>
            </a:lvl6pPr>
            <a:lvl7pPr marL="0" indent="0">
              <a:lnSpc>
                <a:spcPct val="100000"/>
              </a:lnSpc>
              <a:spcBef>
                <a:spcPts val="0"/>
              </a:spcBef>
              <a:buFont typeface="Arial" panose="020B0604020202020204" pitchFamily="34" charset="0"/>
              <a:buNone/>
              <a:defRPr sz="1200">
                <a:solidFill>
                  <a:schemeClr val="bg1"/>
                </a:solidFill>
              </a:defRPr>
            </a:lvl7pPr>
            <a:lvl8pPr marL="0" indent="0">
              <a:lnSpc>
                <a:spcPct val="100000"/>
              </a:lnSpc>
              <a:spcBef>
                <a:spcPts val="0"/>
              </a:spcBef>
              <a:buFont typeface="Arial" panose="020B0604020202020204" pitchFamily="34" charset="0"/>
              <a:buNone/>
              <a:defRPr sz="1200">
                <a:solidFill>
                  <a:schemeClr val="bg1"/>
                </a:solidFill>
              </a:defRPr>
            </a:lvl8pPr>
            <a:lvl9pPr marL="0" indent="0">
              <a:lnSpc>
                <a:spcPct val="100000"/>
              </a:lnSpc>
              <a:spcBef>
                <a:spcPts val="0"/>
              </a:spcBef>
              <a:buFont typeface="Arial" panose="020B0604020202020204" pitchFamily="34" charset="0"/>
              <a:buNone/>
              <a:defRPr sz="1200" b="1">
                <a:solidFill>
                  <a:schemeClr val="bg1"/>
                </a:solidFill>
              </a:defRPr>
            </a:lvl9pPr>
          </a:lstStyle>
          <a:p>
            <a:pPr lvl="0"/>
            <a:r>
              <a:rPr lang="de-DE"/>
              <a:t>Mastertextformat bearbeiten</a:t>
            </a:r>
          </a:p>
        </p:txBody>
      </p:sp>
      <p:sp>
        <p:nvSpPr>
          <p:cNvPr id="6" name="Freihandform: Form 5">
            <a:extLst>
              <a:ext uri="{FF2B5EF4-FFF2-40B4-BE49-F238E27FC236}">
                <a16:creationId xmlns:a16="http://schemas.microsoft.com/office/drawing/2014/main" id="{AD93ACF1-E5AA-4FCA-9C8B-47AAB1BA68E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pic>
        <p:nvPicPr>
          <p:cNvPr id="7" name="Grafik 6">
            <a:extLst>
              <a:ext uri="{FF2B5EF4-FFF2-40B4-BE49-F238E27FC236}">
                <a16:creationId xmlns:a16="http://schemas.microsoft.com/office/drawing/2014/main" id="{6E066742-228D-427F-905A-967890648B2D}"/>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Tree>
    <p:extLst>
      <p:ext uri="{BB962C8B-B14F-4D97-AF65-F5344CB8AC3E}">
        <p14:creationId xmlns:p14="http://schemas.microsoft.com/office/powerpoint/2010/main" val="2265778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Gliederung">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04C8247B-7A30-DB4D-8C9B-7A81121F7A6D}" type="datetime1">
              <a:rPr lang="en-CA" smtClean="0"/>
              <a:t>2025-05-04</a:t>
            </a:fld>
            <a:endParaRPr lang="de-DE"/>
          </a:p>
        </p:txBody>
      </p:sp>
      <p:sp>
        <p:nvSpPr>
          <p:cNvPr id="90" name="Thema 10">
            <a:extLst>
              <a:ext uri="{FF2B5EF4-FFF2-40B4-BE49-F238E27FC236}">
                <a16:creationId xmlns:a16="http://schemas.microsoft.com/office/drawing/2014/main" id="{CC6F2213-38FE-4FAE-8DAA-719F27FB208C}"/>
              </a:ext>
            </a:extLst>
          </p:cNvPr>
          <p:cNvSpPr>
            <a:spLocks noGrp="1"/>
          </p:cNvSpPr>
          <p:nvPr>
            <p:ph type="body" sz="quarter" idx="32" hasCustomPrompt="1"/>
          </p:nvPr>
        </p:nvSpPr>
        <p:spPr>
          <a:xfrm>
            <a:off x="6773464"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91" name="Zahl Thema 10">
            <a:extLst>
              <a:ext uri="{FF2B5EF4-FFF2-40B4-BE49-F238E27FC236}">
                <a16:creationId xmlns:a16="http://schemas.microsoft.com/office/drawing/2014/main" id="{1E5FEF8A-F472-4107-8E27-82DD9F98DE83}"/>
              </a:ext>
            </a:extLst>
          </p:cNvPr>
          <p:cNvSpPr>
            <a:spLocks noGrp="1"/>
          </p:cNvSpPr>
          <p:nvPr>
            <p:ph type="body" sz="quarter" idx="33" hasCustomPrompt="1"/>
          </p:nvPr>
        </p:nvSpPr>
        <p:spPr>
          <a:xfrm>
            <a:off x="62760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8" name="Thema 9">
            <a:extLst>
              <a:ext uri="{FF2B5EF4-FFF2-40B4-BE49-F238E27FC236}">
                <a16:creationId xmlns:a16="http://schemas.microsoft.com/office/drawing/2014/main" id="{6E4AF8F3-89A8-4F9B-BA9E-56F9D85ACB69}"/>
              </a:ext>
            </a:extLst>
          </p:cNvPr>
          <p:cNvSpPr>
            <a:spLocks noGrp="1"/>
          </p:cNvSpPr>
          <p:nvPr>
            <p:ph type="body" sz="quarter" idx="30" hasCustomPrompt="1"/>
          </p:nvPr>
        </p:nvSpPr>
        <p:spPr>
          <a:xfrm>
            <a:off x="6773464"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9" name="Zahl Thema 9">
            <a:extLst>
              <a:ext uri="{FF2B5EF4-FFF2-40B4-BE49-F238E27FC236}">
                <a16:creationId xmlns:a16="http://schemas.microsoft.com/office/drawing/2014/main" id="{8176477D-061A-4734-9BB4-8EB4EA7D5188}"/>
              </a:ext>
            </a:extLst>
          </p:cNvPr>
          <p:cNvSpPr>
            <a:spLocks noGrp="1"/>
          </p:cNvSpPr>
          <p:nvPr>
            <p:ph type="body" sz="quarter" idx="31" hasCustomPrompt="1"/>
          </p:nvPr>
        </p:nvSpPr>
        <p:spPr>
          <a:xfrm>
            <a:off x="62760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6" name="Thema 8">
            <a:extLst>
              <a:ext uri="{FF2B5EF4-FFF2-40B4-BE49-F238E27FC236}">
                <a16:creationId xmlns:a16="http://schemas.microsoft.com/office/drawing/2014/main" id="{DEB7B7BA-4EF3-4596-A8B9-6AF9FA83C6DA}"/>
              </a:ext>
            </a:extLst>
          </p:cNvPr>
          <p:cNvSpPr>
            <a:spLocks noGrp="1"/>
          </p:cNvSpPr>
          <p:nvPr>
            <p:ph type="body" sz="quarter" idx="28" hasCustomPrompt="1"/>
          </p:nvPr>
        </p:nvSpPr>
        <p:spPr>
          <a:xfrm>
            <a:off x="6773464"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7" name="Zahl Thema 8">
            <a:extLst>
              <a:ext uri="{FF2B5EF4-FFF2-40B4-BE49-F238E27FC236}">
                <a16:creationId xmlns:a16="http://schemas.microsoft.com/office/drawing/2014/main" id="{8B5B5752-05E3-4E86-89B5-81394C15F4FC}"/>
              </a:ext>
            </a:extLst>
          </p:cNvPr>
          <p:cNvSpPr>
            <a:spLocks noGrp="1"/>
          </p:cNvSpPr>
          <p:nvPr>
            <p:ph type="body" sz="quarter" idx="29" hasCustomPrompt="1"/>
          </p:nvPr>
        </p:nvSpPr>
        <p:spPr>
          <a:xfrm>
            <a:off x="62760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2" name="Thema 7">
            <a:extLst>
              <a:ext uri="{FF2B5EF4-FFF2-40B4-BE49-F238E27FC236}">
                <a16:creationId xmlns:a16="http://schemas.microsoft.com/office/drawing/2014/main" id="{ECB4B40B-F372-42B2-A209-9BCB10590623}"/>
              </a:ext>
            </a:extLst>
          </p:cNvPr>
          <p:cNvSpPr>
            <a:spLocks noGrp="1"/>
          </p:cNvSpPr>
          <p:nvPr>
            <p:ph type="body" sz="quarter" idx="26" hasCustomPrompt="1"/>
          </p:nvPr>
        </p:nvSpPr>
        <p:spPr>
          <a:xfrm>
            <a:off x="6773464"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3" name="Zahl Thema 7">
            <a:extLst>
              <a:ext uri="{FF2B5EF4-FFF2-40B4-BE49-F238E27FC236}">
                <a16:creationId xmlns:a16="http://schemas.microsoft.com/office/drawing/2014/main" id="{B198888A-6AE9-48B6-99AF-A970F8D311A5}"/>
              </a:ext>
            </a:extLst>
          </p:cNvPr>
          <p:cNvSpPr>
            <a:spLocks noGrp="1"/>
          </p:cNvSpPr>
          <p:nvPr>
            <p:ph type="body" sz="quarter" idx="27" hasCustomPrompt="1"/>
          </p:nvPr>
        </p:nvSpPr>
        <p:spPr>
          <a:xfrm>
            <a:off x="62760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81" name="Thema 6">
            <a:extLst>
              <a:ext uri="{FF2B5EF4-FFF2-40B4-BE49-F238E27FC236}">
                <a16:creationId xmlns:a16="http://schemas.microsoft.com/office/drawing/2014/main" id="{B486ACC7-67B9-4B39-9EBF-88C3C35A4D18}"/>
              </a:ext>
            </a:extLst>
          </p:cNvPr>
          <p:cNvSpPr>
            <a:spLocks noGrp="1"/>
          </p:cNvSpPr>
          <p:nvPr>
            <p:ph type="body" sz="quarter" idx="25" hasCustomPrompt="1"/>
          </p:nvPr>
        </p:nvSpPr>
        <p:spPr>
          <a:xfrm>
            <a:off x="6773464"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80" name="Zahl Thema 6">
            <a:extLst>
              <a:ext uri="{FF2B5EF4-FFF2-40B4-BE49-F238E27FC236}">
                <a16:creationId xmlns:a16="http://schemas.microsoft.com/office/drawing/2014/main" id="{E307C616-82CC-4ADA-AE7F-E4DF02456068}"/>
              </a:ext>
            </a:extLst>
          </p:cNvPr>
          <p:cNvSpPr>
            <a:spLocks noGrp="1"/>
          </p:cNvSpPr>
          <p:nvPr>
            <p:ph type="body" sz="quarter" idx="24" hasCustomPrompt="1"/>
          </p:nvPr>
        </p:nvSpPr>
        <p:spPr>
          <a:xfrm>
            <a:off x="62760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9" name="Thema 5">
            <a:extLst>
              <a:ext uri="{FF2B5EF4-FFF2-40B4-BE49-F238E27FC236}">
                <a16:creationId xmlns:a16="http://schemas.microsoft.com/office/drawing/2014/main" id="{5676FF1B-A5EC-4512-842C-E5CA0050FD88}"/>
              </a:ext>
            </a:extLst>
          </p:cNvPr>
          <p:cNvSpPr>
            <a:spLocks noGrp="1"/>
          </p:cNvSpPr>
          <p:nvPr>
            <p:ph type="body" sz="quarter" idx="23" hasCustomPrompt="1"/>
          </p:nvPr>
        </p:nvSpPr>
        <p:spPr>
          <a:xfrm>
            <a:off x="862642" y="4854251"/>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8" name="Zahl Thema 5">
            <a:extLst>
              <a:ext uri="{FF2B5EF4-FFF2-40B4-BE49-F238E27FC236}">
                <a16:creationId xmlns:a16="http://schemas.microsoft.com/office/drawing/2014/main" id="{A4D68514-EBB8-4602-81C1-9A5D352969D2}"/>
              </a:ext>
            </a:extLst>
          </p:cNvPr>
          <p:cNvSpPr>
            <a:spLocks noGrp="1"/>
          </p:cNvSpPr>
          <p:nvPr>
            <p:ph type="body" sz="quarter" idx="22" hasCustomPrompt="1"/>
          </p:nvPr>
        </p:nvSpPr>
        <p:spPr>
          <a:xfrm>
            <a:off x="359400" y="4854251"/>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7" name="Thema 4">
            <a:extLst>
              <a:ext uri="{FF2B5EF4-FFF2-40B4-BE49-F238E27FC236}">
                <a16:creationId xmlns:a16="http://schemas.microsoft.com/office/drawing/2014/main" id="{3D37BC6F-D5CD-478E-BB54-34CB4BB84C82}"/>
              </a:ext>
            </a:extLst>
          </p:cNvPr>
          <p:cNvSpPr>
            <a:spLocks noGrp="1"/>
          </p:cNvSpPr>
          <p:nvPr>
            <p:ph type="body" sz="quarter" idx="21" hasCustomPrompt="1"/>
          </p:nvPr>
        </p:nvSpPr>
        <p:spPr>
          <a:xfrm>
            <a:off x="862642" y="4072689"/>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6" name="Zahl Thema 4">
            <a:extLst>
              <a:ext uri="{FF2B5EF4-FFF2-40B4-BE49-F238E27FC236}">
                <a16:creationId xmlns:a16="http://schemas.microsoft.com/office/drawing/2014/main" id="{84A15981-DDE4-4111-85F8-DBD9D59082CE}"/>
              </a:ext>
            </a:extLst>
          </p:cNvPr>
          <p:cNvSpPr>
            <a:spLocks noGrp="1"/>
          </p:cNvSpPr>
          <p:nvPr>
            <p:ph type="body" sz="quarter" idx="20" hasCustomPrompt="1"/>
          </p:nvPr>
        </p:nvSpPr>
        <p:spPr>
          <a:xfrm>
            <a:off x="359400" y="4072689"/>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00</a:t>
            </a:r>
          </a:p>
        </p:txBody>
      </p:sp>
      <p:sp>
        <p:nvSpPr>
          <p:cNvPr id="75" name="Thema 3">
            <a:extLst>
              <a:ext uri="{FF2B5EF4-FFF2-40B4-BE49-F238E27FC236}">
                <a16:creationId xmlns:a16="http://schemas.microsoft.com/office/drawing/2014/main" id="{20D0653C-5C34-4011-9A8C-EA212508A3A9}"/>
              </a:ext>
            </a:extLst>
          </p:cNvPr>
          <p:cNvSpPr>
            <a:spLocks noGrp="1"/>
          </p:cNvSpPr>
          <p:nvPr>
            <p:ph type="body" sz="quarter" idx="19" hasCustomPrompt="1"/>
          </p:nvPr>
        </p:nvSpPr>
        <p:spPr>
          <a:xfrm>
            <a:off x="862642" y="3291126"/>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4" name="Zahl Thema 3">
            <a:extLst>
              <a:ext uri="{FF2B5EF4-FFF2-40B4-BE49-F238E27FC236}">
                <a16:creationId xmlns:a16="http://schemas.microsoft.com/office/drawing/2014/main" id="{719C4090-1909-4C92-9601-6C7EE6377DEE}"/>
              </a:ext>
            </a:extLst>
          </p:cNvPr>
          <p:cNvSpPr>
            <a:spLocks noGrp="1"/>
          </p:cNvSpPr>
          <p:nvPr>
            <p:ph type="body" sz="quarter" idx="18" hasCustomPrompt="1"/>
          </p:nvPr>
        </p:nvSpPr>
        <p:spPr>
          <a:xfrm>
            <a:off x="359400" y="3291126"/>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03</a:t>
            </a:r>
          </a:p>
        </p:txBody>
      </p:sp>
      <p:sp>
        <p:nvSpPr>
          <p:cNvPr id="71" name="Thema 2">
            <a:extLst>
              <a:ext uri="{FF2B5EF4-FFF2-40B4-BE49-F238E27FC236}">
                <a16:creationId xmlns:a16="http://schemas.microsoft.com/office/drawing/2014/main" id="{F4A45600-E5D3-4BCB-99B4-7B6ED053EF9F}"/>
              </a:ext>
            </a:extLst>
          </p:cNvPr>
          <p:cNvSpPr>
            <a:spLocks noGrp="1"/>
          </p:cNvSpPr>
          <p:nvPr>
            <p:ph type="body" sz="quarter" idx="17" hasCustomPrompt="1"/>
          </p:nvPr>
        </p:nvSpPr>
        <p:spPr>
          <a:xfrm>
            <a:off x="862642" y="2509563"/>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70" name="Zahl Thema 2">
            <a:extLst>
              <a:ext uri="{FF2B5EF4-FFF2-40B4-BE49-F238E27FC236}">
                <a16:creationId xmlns:a16="http://schemas.microsoft.com/office/drawing/2014/main" id="{46686522-ADC7-4AB0-8104-D7BFD494AC45}"/>
              </a:ext>
            </a:extLst>
          </p:cNvPr>
          <p:cNvSpPr>
            <a:spLocks noGrp="1"/>
          </p:cNvSpPr>
          <p:nvPr>
            <p:ph type="body" sz="quarter" idx="16" hasCustomPrompt="1"/>
          </p:nvPr>
        </p:nvSpPr>
        <p:spPr>
          <a:xfrm>
            <a:off x="359400" y="2509563"/>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02</a:t>
            </a:r>
          </a:p>
        </p:txBody>
      </p:sp>
      <p:sp>
        <p:nvSpPr>
          <p:cNvPr id="40" name="Thema 1">
            <a:extLst>
              <a:ext uri="{FF2B5EF4-FFF2-40B4-BE49-F238E27FC236}">
                <a16:creationId xmlns:a16="http://schemas.microsoft.com/office/drawing/2014/main" id="{41C038E3-A911-4FFC-8F4E-9A1653D7B45D}"/>
              </a:ext>
            </a:extLst>
          </p:cNvPr>
          <p:cNvSpPr>
            <a:spLocks noGrp="1"/>
          </p:cNvSpPr>
          <p:nvPr>
            <p:ph type="body" sz="quarter" idx="15" hasCustomPrompt="1"/>
          </p:nvPr>
        </p:nvSpPr>
        <p:spPr>
          <a:xfrm>
            <a:off x="862642" y="1728000"/>
            <a:ext cx="5053358"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Thema</a:t>
            </a:r>
          </a:p>
          <a:p>
            <a:pPr lvl="1"/>
            <a:r>
              <a:rPr lang="de-DE"/>
              <a:t>Beschreibung</a:t>
            </a:r>
          </a:p>
        </p:txBody>
      </p:sp>
      <p:sp>
        <p:nvSpPr>
          <p:cNvPr id="9" name="Zahl Thema 1">
            <a:extLst>
              <a:ext uri="{FF2B5EF4-FFF2-40B4-BE49-F238E27FC236}">
                <a16:creationId xmlns:a16="http://schemas.microsoft.com/office/drawing/2014/main" id="{E2ADF3CF-F60D-4ECF-8E7F-2DD46C6380E6}"/>
              </a:ext>
            </a:extLst>
          </p:cNvPr>
          <p:cNvSpPr>
            <a:spLocks noGrp="1"/>
          </p:cNvSpPr>
          <p:nvPr>
            <p:ph type="body" sz="quarter" idx="13" hasCustomPrompt="1"/>
          </p:nvPr>
        </p:nvSpPr>
        <p:spPr>
          <a:xfrm>
            <a:off x="359400" y="1728000"/>
            <a:ext cx="425604" cy="700642"/>
          </a:xfrm>
        </p:spPr>
        <p:txBody>
          <a:bodyPr/>
          <a:lstStyle>
            <a:lvl1pPr>
              <a:lnSpc>
                <a:spcPct val="94000"/>
              </a:lnSpc>
              <a:spcBef>
                <a:spcPts val="0"/>
              </a:spcBef>
              <a:tabLst/>
              <a:defRPr sz="2000" b="1">
                <a:solidFill>
                  <a:schemeClr val="accent1"/>
                </a:solidFill>
                <a:latin typeface="SRH Text" panose="020B0503020204020204" pitchFamily="34" charset="0"/>
                <a:ea typeface="SRH Text" panose="020B0503020204020204" pitchFamily="34" charset="0"/>
                <a:cs typeface="SRH Text" panose="020B0503020204020204" pitchFamily="34" charset="0"/>
              </a:defRPr>
            </a:lvl1pPr>
            <a:lvl2pPr marL="0" indent="0">
              <a:lnSpc>
                <a:spcPct val="94000"/>
              </a:lnSpc>
              <a:spcBef>
                <a:spcPts val="0"/>
              </a:spcBef>
              <a:buNone/>
              <a:tabLst/>
              <a:defRPr sz="2000" b="1">
                <a:solidFill>
                  <a:schemeClr val="accent1"/>
                </a:solidFill>
                <a:latin typeface="+mn-lt"/>
              </a:defRPr>
            </a:lvl2pPr>
            <a:lvl3pPr marL="0" indent="0">
              <a:lnSpc>
                <a:spcPct val="94000"/>
              </a:lnSpc>
              <a:buNone/>
              <a:tabLst>
                <a:tab pos="468000" algn="l"/>
              </a:tabLst>
              <a:defRPr sz="2000" b="1">
                <a:solidFill>
                  <a:schemeClr val="tx1"/>
                </a:solidFill>
                <a:latin typeface="+mn-lt"/>
              </a:defRPr>
            </a:lvl3pPr>
            <a:lvl4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4pPr>
            <a:lvl5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5pPr>
            <a:lvl6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6pPr>
            <a:lvl7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7pPr>
            <a:lvl8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8pPr>
            <a:lvl9pPr marL="0" indent="0">
              <a:lnSpc>
                <a:spcPct val="94000"/>
              </a:lnSpc>
              <a:spcBef>
                <a:spcPts val="0"/>
              </a:spcBef>
              <a:buFont typeface="Arial" panose="020B0604020202020204" pitchFamily="34" charset="0"/>
              <a:buNone/>
              <a:tabLst>
                <a:tab pos="468000" algn="l"/>
              </a:tabLst>
              <a:defRPr sz="2000" b="1">
                <a:solidFill>
                  <a:schemeClr val="tx1"/>
                </a:solidFill>
                <a:latin typeface="+mn-lt"/>
              </a:defRPr>
            </a:lvl9pPr>
          </a:lstStyle>
          <a:p>
            <a:pPr lvl="0"/>
            <a:r>
              <a:rPr lang="de-DE"/>
              <a:t>01</a:t>
            </a:r>
          </a:p>
        </p:txBody>
      </p:sp>
      <p:sp>
        <p:nvSpPr>
          <p:cNvPr id="2" name="Titel 1">
            <a:extLst>
              <a:ext uri="{FF2B5EF4-FFF2-40B4-BE49-F238E27FC236}">
                <a16:creationId xmlns:a16="http://schemas.microsoft.com/office/drawing/2014/main" id="{49591944-6061-4359-A642-BF8A239B2620}"/>
              </a:ext>
            </a:extLst>
          </p:cNvPr>
          <p:cNvSpPr>
            <a:spLocks noGrp="1"/>
          </p:cNvSpPr>
          <p:nvPr>
            <p:ph type="title" hasCustomPrompt="1"/>
          </p:nvPr>
        </p:nvSpPr>
        <p:spPr/>
        <p:txBody>
          <a:bodyPr/>
          <a:lstStyle>
            <a:lvl1pPr>
              <a:defRPr>
                <a:solidFill>
                  <a:schemeClr val="tx1"/>
                </a:solidFill>
              </a:defRPr>
            </a:lvl1pPr>
          </a:lstStyle>
          <a:p>
            <a:r>
              <a:rPr lang="de-DE"/>
              <a:t>Gliederung</a:t>
            </a:r>
          </a:p>
        </p:txBody>
      </p:sp>
    </p:spTree>
    <p:extLst>
      <p:ext uri="{BB962C8B-B14F-4D97-AF65-F5344CB8AC3E}">
        <p14:creationId xmlns:p14="http://schemas.microsoft.com/office/powerpoint/2010/main" val="16286249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Inhalt">
    <p:spTree>
      <p:nvGrpSpPr>
        <p:cNvPr id="1" name=""/>
        <p:cNvGrpSpPr/>
        <p:nvPr/>
      </p:nvGrpSpPr>
      <p:grpSpPr>
        <a:xfrm>
          <a:off x="0" y="0"/>
          <a:ext cx="0" cy="0"/>
          <a:chOff x="0" y="0"/>
          <a:chExt cx="0" cy="0"/>
        </a:xfrm>
      </p:grpSpPr>
      <p:sp>
        <p:nvSpPr>
          <p:cNvPr id="29" name="Logo-Fragment">
            <a:extLst>
              <a:ext uri="{FF2B5EF4-FFF2-40B4-BE49-F238E27FC236}">
                <a16:creationId xmlns:a16="http://schemas.microsoft.com/office/drawing/2014/main" id="{4E1C69AA-DE75-47AF-A9EE-1D16FC11535A}"/>
              </a:ext>
            </a:extLst>
          </p:cNvPr>
          <p:cNvSpPr/>
          <p:nvPr/>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49591944-6061-4359-A642-BF8A239B2620}"/>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E9CD8CBF-B7AC-48B2-BDFF-74D2CFF5B6ED}"/>
              </a:ext>
            </a:extLst>
          </p:cNvPr>
          <p:cNvSpPr>
            <a:spLocks noGrp="1"/>
          </p:cNvSpPr>
          <p:nvPr>
            <p:ph idx="1"/>
          </p:nvPr>
        </p:nvSpPr>
        <p:spPr>
          <a:xfrm>
            <a:off x="359400" y="1728000"/>
            <a:ext cx="9158400" cy="42300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EE1A042D-D00A-488B-B800-3BB1279684A7}"/>
              </a:ext>
            </a:extLst>
          </p:cNvPr>
          <p:cNvSpPr>
            <a:spLocks noGrp="1"/>
          </p:cNvSpPr>
          <p:nvPr>
            <p:ph type="dt" sz="half" idx="10"/>
          </p:nvPr>
        </p:nvSpPr>
        <p:spPr/>
        <p:txBody>
          <a:bodyPr/>
          <a:lstStyle/>
          <a:p>
            <a:fld id="{FB1B7632-17A3-994D-90ED-CCFA19D8FFA1}" type="datetime1">
              <a:rPr lang="en-CA" smtClean="0"/>
              <a:t>2025-05-04</a:t>
            </a:fld>
            <a:endParaRPr lang="de-DE"/>
          </a:p>
        </p:txBody>
      </p:sp>
      <p:sp>
        <p:nvSpPr>
          <p:cNvPr id="5" name="Fußzeilenplatzhalter 4">
            <a:extLst>
              <a:ext uri="{FF2B5EF4-FFF2-40B4-BE49-F238E27FC236}">
                <a16:creationId xmlns:a16="http://schemas.microsoft.com/office/drawing/2014/main" id="{37B713B8-12EB-4C04-9B73-0F40C27848DC}"/>
              </a:ext>
            </a:extLst>
          </p:cNvPr>
          <p:cNvSpPr>
            <a:spLocks noGrp="1"/>
          </p:cNvSpPr>
          <p:nvPr>
            <p:ph type="ftr" sz="quarter" idx="11"/>
          </p:nvPr>
        </p:nvSpPr>
        <p:spPr/>
        <p:txBody>
          <a:bodyPr/>
          <a:lstStyle/>
          <a:p>
            <a:r>
              <a:rPr lang="de-DE"/>
              <a:t>SRH Hochschule Heidelberg – Kamellia Reshadi</a:t>
            </a:r>
          </a:p>
        </p:txBody>
      </p:sp>
      <p:sp>
        <p:nvSpPr>
          <p:cNvPr id="6" name="Foliennummernplatzhalter 5">
            <a:extLst>
              <a:ext uri="{FF2B5EF4-FFF2-40B4-BE49-F238E27FC236}">
                <a16:creationId xmlns:a16="http://schemas.microsoft.com/office/drawing/2014/main" id="{86CB8D8A-0190-4905-BE9D-E7A8085E03E0}"/>
              </a:ext>
            </a:extLst>
          </p:cNvPr>
          <p:cNvSpPr>
            <a:spLocks noGrp="1"/>
          </p:cNvSpPr>
          <p:nvPr>
            <p:ph type="sldNum" sz="quarter" idx="12"/>
          </p:nvPr>
        </p:nvSpPr>
        <p:spPr/>
        <p:txBody>
          <a:bodyPr/>
          <a:lstStyle/>
          <a:p>
            <a:fld id="{075B144D-941B-4DFC-AF5F-0416193D12EC}" type="slidenum">
              <a:rPr lang="de-DE" smtClean="0"/>
              <a:t>‹#›</a:t>
            </a:fld>
            <a:endParaRPr lang="de-DE"/>
          </a:p>
        </p:txBody>
      </p:sp>
    </p:spTree>
    <p:extLst>
      <p:ext uri="{BB962C8B-B14F-4D97-AF65-F5344CB8AC3E}">
        <p14:creationId xmlns:p14="http://schemas.microsoft.com/office/powerpoint/2010/main" val="20422319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ischenfolie mit Bild">
    <p:spTree>
      <p:nvGrpSpPr>
        <p:cNvPr id="1" name=""/>
        <p:cNvGrpSpPr/>
        <p:nvPr/>
      </p:nvGrpSpPr>
      <p:grpSpPr>
        <a:xfrm>
          <a:off x="0" y="0"/>
          <a:ext cx="0" cy="0"/>
          <a:chOff x="0" y="0"/>
          <a:chExt cx="0" cy="0"/>
        </a:xfrm>
      </p:grpSpPr>
      <p:sp>
        <p:nvSpPr>
          <p:cNvPr id="12" name="Bildplatzhalter 11">
            <a:extLst>
              <a:ext uri="{FF2B5EF4-FFF2-40B4-BE49-F238E27FC236}">
                <a16:creationId xmlns:a16="http://schemas.microsoft.com/office/drawing/2014/main" id="{7CDE787C-B484-481E-84CF-7E94E81D5B04}"/>
              </a:ext>
            </a:extLst>
          </p:cNvPr>
          <p:cNvSpPr>
            <a:spLocks noGrp="1"/>
          </p:cNvSpPr>
          <p:nvPr>
            <p:ph type="pic" sz="quarter" idx="17"/>
          </p:nvPr>
        </p:nvSpPr>
        <p:spPr>
          <a:xfrm>
            <a:off x="-1" y="0"/>
            <a:ext cx="12192000" cy="6858000"/>
          </a:xfrm>
          <a:solidFill>
            <a:schemeClr val="accent1">
              <a:lumMod val="20000"/>
              <a:lumOff val="80000"/>
            </a:schemeClr>
          </a:solidFill>
        </p:spPr>
        <p:txBody>
          <a:bodyP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616530"/>
            <a:ext cx="7642812" cy="2516885"/>
          </a:xfrm>
        </p:spPr>
        <p:txBody>
          <a:bodyPr lIns="0" tIns="0" rIns="0" bIns="0" anchor="b">
            <a:noAutofit/>
          </a:bodyPr>
          <a:lstStyle>
            <a:lvl1pPr>
              <a:lnSpc>
                <a:spcPct val="98000"/>
              </a:lnSpc>
              <a:defRPr sz="4800">
                <a:solidFill>
                  <a:schemeClr val="accent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p:nvPr>
        </p:nvSpPr>
        <p:spPr>
          <a:xfrm>
            <a:off x="360000" y="3124788"/>
            <a:ext cx="7642812" cy="2516885"/>
          </a:xfrm>
        </p:spPr>
        <p:txBody>
          <a:bodyPr>
            <a:noAutofit/>
          </a:bodyPr>
          <a:lstStyle>
            <a:lvl1pPr marL="0" indent="0">
              <a:lnSpc>
                <a:spcPct val="98000"/>
              </a:lnSpc>
              <a:spcBef>
                <a:spcPts val="0"/>
              </a:spcBef>
              <a:buNone/>
              <a:defRPr sz="48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47DDE1BE-3A90-DD42-9A92-4637211CC3EC}" type="datetime1">
              <a:rPr lang="en-CA" smtClean="0"/>
              <a:t>2025-05-04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 – Kamellia Reshadi</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sp>
        <p:nvSpPr>
          <p:cNvPr id="10" name="SmartArt-Platzhalter 14">
            <a:extLst>
              <a:ext uri="{FF2B5EF4-FFF2-40B4-BE49-F238E27FC236}">
                <a16:creationId xmlns:a16="http://schemas.microsoft.com/office/drawing/2014/main" id="{861189CF-B82F-42F8-9B1E-3E5A50EC559C}"/>
              </a:ext>
            </a:extLst>
          </p:cNvPr>
          <p:cNvSpPr>
            <a:spLocks noGrp="1"/>
          </p:cNvSpPr>
          <p:nvPr>
            <p:ph type="dgm" sz="quarter" idx="16"/>
          </p:nvPr>
        </p:nvSpPr>
        <p:spPr>
          <a:xfrm>
            <a:off x="10877358" y="358969"/>
            <a:ext cx="950656" cy="737079"/>
          </a:xfrm>
          <a:blipFill>
            <a:blip r:embed="rId2">
              <a:extLst>
                <a:ext uri="{96DAC541-7B7A-43D3-8B79-37D633B846F1}">
                  <asvg:svgBlip xmlns:asvg="http://schemas.microsoft.com/office/drawing/2016/SVG/main" r:embed="rId3"/>
                </a:ext>
              </a:extLst>
            </a:blip>
            <a:stretch>
              <a:fillRect/>
            </a:stretch>
          </a:blipFill>
        </p:spPr>
        <p:txBody>
          <a:bodyPr>
            <a:normAutofit/>
          </a:bodyPr>
          <a:lstStyle>
            <a:lvl1pPr>
              <a:defRPr sz="100">
                <a:noFill/>
              </a:defRPr>
            </a:lvl1pPr>
          </a:lstStyle>
          <a:p>
            <a:endParaRPr lang="de-DE"/>
          </a:p>
        </p:txBody>
      </p:sp>
    </p:spTree>
    <p:extLst>
      <p:ext uri="{BB962C8B-B14F-4D97-AF65-F5344CB8AC3E}">
        <p14:creationId xmlns:p14="http://schemas.microsoft.com/office/powerpoint/2010/main" val="14997352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Kapitelfolie warm grey">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1">
              <a:alpha val="25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hasCustomPrompt="1"/>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a:t>x</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FA349D84-570B-F547-B476-4ACEADED3104}" type="datetime1">
              <a:rPr lang="en-CA" smtClean="0"/>
              <a:t>2025-05-04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 – Kamellia Reshadi</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320778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Kapitelfolie farbi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bg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bg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chemeClr val="bg1"/>
                </a:solidFill>
              </a:defRPr>
            </a:lvl1pPr>
          </a:lstStyle>
          <a:p>
            <a:fld id="{80526338-4F56-4D40-8BC5-33F6835D5865}" type="datetime1">
              <a:rPr lang="en-CA" smtClean="0"/>
              <a:t>2025-05-04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chemeClr val="bg1"/>
                </a:solidFill>
              </a:defRPr>
            </a:lvl1pPr>
          </a:lstStyle>
          <a:p>
            <a:r>
              <a:rPr lang="de-DE"/>
              <a:t>SRH Hochschule Heidelberg – Kamellia Reshadi</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chemeClr val="bg1"/>
                </a:solidFill>
              </a:defRPr>
            </a:lvl1pPr>
          </a:lstStyle>
          <a:p>
            <a:fld id="{075B144D-941B-4DFC-AF5F-0416193D12EC}" type="slidenum">
              <a:rPr lang="de-DE" smtClean="0"/>
              <a:pPr/>
              <a:t>‹#›</a:t>
            </a:fld>
            <a:endParaRPr lang="de-DE"/>
          </a:p>
        </p:txBody>
      </p:sp>
      <p:pic>
        <p:nvPicPr>
          <p:cNvPr id="7" name="Grafik 6">
            <a:extLst>
              <a:ext uri="{FF2B5EF4-FFF2-40B4-BE49-F238E27FC236}">
                <a16:creationId xmlns:a16="http://schemas.microsoft.com/office/drawing/2014/main" id="{C0A000BE-D89F-4CF2-9153-4F676346A081}"/>
              </a:ext>
            </a:extLst>
          </p:cNvPr>
          <p:cNvPicPr>
            <a:picLocks noChangeAspect="1"/>
          </p:cNvPicPr>
          <p:nvPr userDrawn="1"/>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0877358" y="358969"/>
            <a:ext cx="950656" cy="737079"/>
          </a:xfrm>
          <a:prstGeom prst="rect">
            <a:avLst/>
          </a:prstGeom>
        </p:spPr>
      </p:pic>
      <p:sp>
        <p:nvSpPr>
          <p:cNvPr id="9" name="Freihandform: Form 8">
            <a:extLst>
              <a:ext uri="{FF2B5EF4-FFF2-40B4-BE49-F238E27FC236}">
                <a16:creationId xmlns:a16="http://schemas.microsoft.com/office/drawing/2014/main" id="{951B6F9D-DB24-44F1-8ACB-F1C8797BDAFF}"/>
              </a:ext>
            </a:extLst>
          </p:cNvPr>
          <p:cNvSpPr/>
          <p:nvPr userDrawn="1"/>
        </p:nvSpPr>
        <p:spPr>
          <a:xfrm>
            <a:off x="8212024"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alpha val="20000"/>
            </a:schemeClr>
          </a:solidFill>
          <a:ln w="12700" cap="flat">
            <a:noFill/>
            <a:prstDash val="solid"/>
            <a:miter/>
          </a:ln>
        </p:spPr>
        <p:txBody>
          <a:bodyPr rtlCol="0" anchor="ctr"/>
          <a:lstStyle/>
          <a:p>
            <a:endParaRPr lang="de-DE"/>
          </a:p>
        </p:txBody>
      </p:sp>
    </p:spTree>
    <p:extLst>
      <p:ext uri="{BB962C8B-B14F-4D97-AF65-F5344CB8AC3E}">
        <p14:creationId xmlns:p14="http://schemas.microsoft.com/office/powerpoint/2010/main" val="3667981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Kapitelfolie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BC706C0E-3E99-43D1-A3F5-7E7AF3744A83}"/>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191181"/>
            <a:ext cx="9896808" cy="1406038"/>
          </a:xfrm>
        </p:spPr>
        <p:txBody>
          <a:bodyPr lIns="0" tIns="0" rIns="0" bIns="0" anchor="t">
            <a:noAutofit/>
          </a:bodyPr>
          <a:lstStyle>
            <a:lvl1pPr>
              <a:lnSpc>
                <a:spcPct val="98000"/>
              </a:lnSpc>
              <a:defRPr sz="4800">
                <a:solidFill>
                  <a:schemeClr val="tx1"/>
                </a:solidFill>
              </a:defRPr>
            </a:lvl1pPr>
          </a:lstStyle>
          <a:p>
            <a:r>
              <a:rPr lang="de-DE"/>
              <a:t>Mastertitelformat bearbeiten</a:t>
            </a:r>
          </a:p>
        </p:txBody>
      </p:sp>
      <p:sp>
        <p:nvSpPr>
          <p:cNvPr id="3" name="Textplatzhalter 2">
            <a:extLst>
              <a:ext uri="{FF2B5EF4-FFF2-40B4-BE49-F238E27FC236}">
                <a16:creationId xmlns:a16="http://schemas.microsoft.com/office/drawing/2014/main" id="{3C31F2D7-A605-4420-9965-A99A8E0A7437}"/>
              </a:ext>
            </a:extLst>
          </p:cNvPr>
          <p:cNvSpPr>
            <a:spLocks noGrp="1"/>
          </p:cNvSpPr>
          <p:nvPr>
            <p:ph type="body" idx="1" hasCustomPrompt="1"/>
          </p:nvPr>
        </p:nvSpPr>
        <p:spPr>
          <a:xfrm>
            <a:off x="360000" y="3597219"/>
            <a:ext cx="4255132" cy="2622606"/>
          </a:xfrm>
        </p:spPr>
        <p:txBody>
          <a:bodyPr>
            <a:noAutofit/>
          </a:bodyPr>
          <a:lstStyle>
            <a:lvl1pPr marL="0" indent="0">
              <a:lnSpc>
                <a:spcPct val="98000"/>
              </a:lnSpc>
              <a:spcBef>
                <a:spcPts val="0"/>
              </a:spcBef>
              <a:buNone/>
              <a:defRPr sz="20000" b="1">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01</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4F3CF29E-862F-B84C-9CAF-91A1A0D8E285}" type="datetime1">
              <a:rPr lang="en-CA" smtClean="0"/>
              <a:t>2025-05-04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 – Kamellia Reshadi</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383054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Zwischenfolie Statements, weiß">
    <p:spTree>
      <p:nvGrpSpPr>
        <p:cNvPr id="1" name=""/>
        <p:cNvGrpSpPr/>
        <p:nvPr/>
      </p:nvGrpSpPr>
      <p:grpSpPr>
        <a:xfrm>
          <a:off x="0" y="0"/>
          <a:ext cx="0" cy="0"/>
          <a:chOff x="0" y="0"/>
          <a:chExt cx="0" cy="0"/>
        </a:xfrm>
      </p:grpSpPr>
      <p:sp>
        <p:nvSpPr>
          <p:cNvPr id="11" name="Freihandform: Form 10">
            <a:extLst>
              <a:ext uri="{FF2B5EF4-FFF2-40B4-BE49-F238E27FC236}">
                <a16:creationId xmlns:a16="http://schemas.microsoft.com/office/drawing/2014/main" id="{A89DF183-E411-4BC5-A0BE-9BB3970575D4}"/>
              </a:ext>
            </a:extLst>
          </p:cNvPr>
          <p:cNvSpPr/>
          <p:nvPr userDrawn="1"/>
        </p:nvSpPr>
        <p:spPr>
          <a:xfrm>
            <a:off x="8202787" y="2802039"/>
            <a:ext cx="3989213" cy="4055962"/>
          </a:xfrm>
          <a:custGeom>
            <a:avLst/>
            <a:gdLst>
              <a:gd name="connsiteX0" fmla="*/ 3989213 w 3989213"/>
              <a:gd name="connsiteY0" fmla="*/ 0 h 4055962"/>
              <a:gd name="connsiteX1" fmla="*/ 3989213 w 3989213"/>
              <a:gd name="connsiteY1" fmla="*/ 2389338 h 4055962"/>
              <a:gd name="connsiteX2" fmla="*/ 3858525 w 3989213"/>
              <a:gd name="connsiteY2" fmla="*/ 2411278 h 4055962"/>
              <a:gd name="connsiteX3" fmla="*/ 2529280 w 3989213"/>
              <a:gd name="connsiteY3" fmla="*/ 3871987 h 4055962"/>
              <a:gd name="connsiteX4" fmla="*/ 2507974 w 3989213"/>
              <a:gd name="connsiteY4" fmla="*/ 4055962 h 4055962"/>
              <a:gd name="connsiteX5" fmla="*/ 0 w 3989213"/>
              <a:gd name="connsiteY5" fmla="*/ 4055962 h 4055962"/>
              <a:gd name="connsiteX6" fmla="*/ 22942 w 3989213"/>
              <a:gd name="connsiteY6" fmla="*/ 3789041 h 4055962"/>
              <a:gd name="connsiteX7" fmla="*/ 3885074 w 3989213"/>
              <a:gd name="connsiteY7" fmla="*/ 4662 h 4055962"/>
              <a:gd name="connsiteX8" fmla="*/ 3957883 w 3989213"/>
              <a:gd name="connsiteY8" fmla="*/ 933 h 4055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89213" h="4055962">
                <a:moveTo>
                  <a:pt x="3989213" y="0"/>
                </a:moveTo>
                <a:lnTo>
                  <a:pt x="3989213" y="2389338"/>
                </a:lnTo>
                <a:lnTo>
                  <a:pt x="3858525" y="2411278"/>
                </a:lnTo>
                <a:cubicBezTo>
                  <a:pt x="2993398" y="2575443"/>
                  <a:pt x="2647939" y="3036171"/>
                  <a:pt x="2529280" y="3871987"/>
                </a:cubicBezTo>
                <a:lnTo>
                  <a:pt x="2507974" y="4055962"/>
                </a:lnTo>
                <a:lnTo>
                  <a:pt x="0" y="4055962"/>
                </a:lnTo>
                <a:lnTo>
                  <a:pt x="22942" y="3789041"/>
                </a:lnTo>
                <a:cubicBezTo>
                  <a:pt x="290736" y="1521935"/>
                  <a:pt x="1510333" y="126899"/>
                  <a:pt x="3885074" y="4662"/>
                </a:cubicBezTo>
                <a:cubicBezTo>
                  <a:pt x="3906982" y="3233"/>
                  <a:pt x="3931449" y="1983"/>
                  <a:pt x="3957883" y="933"/>
                </a:cubicBezTo>
                <a:close/>
              </a:path>
            </a:pathLst>
          </a:custGeom>
          <a:solidFill>
            <a:schemeClr val="bg2">
              <a:lumMod val="20000"/>
              <a:lumOff val="80000"/>
            </a:schemeClr>
          </a:solidFill>
          <a:ln w="12700" cap="flat">
            <a:noFill/>
            <a:prstDash val="solid"/>
            <a:miter/>
          </a:ln>
        </p:spPr>
        <p:txBody>
          <a:bodyPr rtlCol="0" anchor="ctr"/>
          <a:lstStyle/>
          <a:p>
            <a:endParaRPr lang="de-DE"/>
          </a:p>
        </p:txBody>
      </p:sp>
      <p:sp>
        <p:nvSpPr>
          <p:cNvPr id="2" name="Titel 1">
            <a:extLst>
              <a:ext uri="{FF2B5EF4-FFF2-40B4-BE49-F238E27FC236}">
                <a16:creationId xmlns:a16="http://schemas.microsoft.com/office/drawing/2014/main" id="{D4F12EBF-CF8F-4714-BEE0-30A1064902D0}"/>
              </a:ext>
            </a:extLst>
          </p:cNvPr>
          <p:cNvSpPr>
            <a:spLocks noGrp="1"/>
          </p:cNvSpPr>
          <p:nvPr>
            <p:ph type="title"/>
          </p:nvPr>
        </p:nvSpPr>
        <p:spPr>
          <a:xfrm>
            <a:off x="360000" y="2329132"/>
            <a:ext cx="11472946" cy="3980844"/>
          </a:xfrm>
        </p:spPr>
        <p:txBody>
          <a:bodyPr lIns="0" tIns="0" rIns="0" bIns="0" anchor="t">
            <a:noAutofit/>
          </a:bodyPr>
          <a:lstStyle>
            <a:lvl1pPr>
              <a:lnSpc>
                <a:spcPct val="98000"/>
              </a:lnSpc>
              <a:defRPr sz="4800">
                <a:solidFill>
                  <a:schemeClr val="tx1"/>
                </a:solidFill>
              </a:defRPr>
            </a:lvl1pPr>
          </a:lstStyle>
          <a:p>
            <a:r>
              <a:rPr lang="de-DE"/>
              <a:t>Mastertitelformat bearbeiten</a:t>
            </a:r>
          </a:p>
        </p:txBody>
      </p:sp>
      <p:sp>
        <p:nvSpPr>
          <p:cNvPr id="4" name="Datumsplatzhalter 3">
            <a:extLst>
              <a:ext uri="{FF2B5EF4-FFF2-40B4-BE49-F238E27FC236}">
                <a16:creationId xmlns:a16="http://schemas.microsoft.com/office/drawing/2014/main" id="{9FBD57CF-8973-47C9-9121-BDA556598BB2}"/>
              </a:ext>
            </a:extLst>
          </p:cNvPr>
          <p:cNvSpPr>
            <a:spLocks noGrp="1"/>
          </p:cNvSpPr>
          <p:nvPr>
            <p:ph type="dt" sz="half" idx="10"/>
          </p:nvPr>
        </p:nvSpPr>
        <p:spPr/>
        <p:txBody>
          <a:bodyPr/>
          <a:lstStyle>
            <a:lvl1pPr>
              <a:defRPr>
                <a:solidFill>
                  <a:srgbClr val="6D7373"/>
                </a:solidFill>
              </a:defRPr>
            </a:lvl1pPr>
          </a:lstStyle>
          <a:p>
            <a:fld id="{C153A3D1-72F3-E246-8851-2EE8EE745911}" type="datetime1">
              <a:rPr lang="en-CA" smtClean="0"/>
              <a:t>2025-05-04</a:t>
            </a:fld>
            <a:endParaRPr lang="de-DE"/>
          </a:p>
        </p:txBody>
      </p:sp>
      <p:sp>
        <p:nvSpPr>
          <p:cNvPr id="5" name="Fußzeilenplatzhalter 4">
            <a:extLst>
              <a:ext uri="{FF2B5EF4-FFF2-40B4-BE49-F238E27FC236}">
                <a16:creationId xmlns:a16="http://schemas.microsoft.com/office/drawing/2014/main" id="{72482F60-23B1-463D-B55F-91BC7B4C1176}"/>
              </a:ext>
            </a:extLst>
          </p:cNvPr>
          <p:cNvSpPr>
            <a:spLocks noGrp="1"/>
          </p:cNvSpPr>
          <p:nvPr>
            <p:ph type="ftr" sz="quarter" idx="11"/>
          </p:nvPr>
        </p:nvSpPr>
        <p:spPr/>
        <p:txBody>
          <a:bodyPr/>
          <a:lstStyle>
            <a:lvl1pPr>
              <a:defRPr>
                <a:solidFill>
                  <a:srgbClr val="6D7373"/>
                </a:solidFill>
              </a:defRPr>
            </a:lvl1pPr>
          </a:lstStyle>
          <a:p>
            <a:r>
              <a:rPr lang="de-DE"/>
              <a:t>SRH Hochschule Heidelberg – Kamellia Reshadi</a:t>
            </a:r>
          </a:p>
        </p:txBody>
      </p:sp>
      <p:sp>
        <p:nvSpPr>
          <p:cNvPr id="6" name="Foliennummernplatzhalter 5">
            <a:extLst>
              <a:ext uri="{FF2B5EF4-FFF2-40B4-BE49-F238E27FC236}">
                <a16:creationId xmlns:a16="http://schemas.microsoft.com/office/drawing/2014/main" id="{9409AB51-B591-4F5B-967E-95DBFDF1A612}"/>
              </a:ext>
            </a:extLst>
          </p:cNvPr>
          <p:cNvSpPr>
            <a:spLocks noGrp="1"/>
          </p:cNvSpPr>
          <p:nvPr>
            <p:ph type="sldNum" sz="quarter" idx="12"/>
          </p:nvPr>
        </p:nvSpPr>
        <p:spPr/>
        <p:txBody>
          <a:bodyPr/>
          <a:lstStyle>
            <a:lvl1pPr>
              <a:defRPr>
                <a:solidFill>
                  <a:srgbClr val="6D7373"/>
                </a:solidFill>
              </a:defRPr>
            </a:lvl1pPr>
          </a:lstStyle>
          <a:p>
            <a:fld id="{075B144D-941B-4DFC-AF5F-0416193D12EC}" type="slidenum">
              <a:rPr lang="de-DE" smtClean="0"/>
              <a:pPr/>
              <a:t>‹#›</a:t>
            </a:fld>
            <a:endParaRPr lang="de-DE"/>
          </a:p>
        </p:txBody>
      </p:sp>
    </p:spTree>
    <p:extLst>
      <p:ext uri="{BB962C8B-B14F-4D97-AF65-F5344CB8AC3E}">
        <p14:creationId xmlns:p14="http://schemas.microsoft.com/office/powerpoint/2010/main" val="12591074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67A0"/>
        </a:solidFill>
        <a:effectLst/>
      </p:bgPr>
    </p:bg>
    <p:spTree>
      <p:nvGrpSpPr>
        <p:cNvPr id="1" name=""/>
        <p:cNvGrpSpPr/>
        <p:nvPr/>
      </p:nvGrpSpPr>
      <p:grpSpPr>
        <a:xfrm>
          <a:off x="0" y="0"/>
          <a:ext cx="0" cy="0"/>
          <a:chOff x="0" y="0"/>
          <a:chExt cx="0" cy="0"/>
        </a:xfrm>
      </p:grpSpPr>
      <p:sp>
        <p:nvSpPr>
          <p:cNvPr id="6" name="Foliennummernplatzhalter 5">
            <a:extLst>
              <a:ext uri="{FF2B5EF4-FFF2-40B4-BE49-F238E27FC236}">
                <a16:creationId xmlns:a16="http://schemas.microsoft.com/office/drawing/2014/main" id="{0072B7B4-27E0-4F7C-BEF9-A2BE5E461AF3}"/>
              </a:ext>
            </a:extLst>
          </p:cNvPr>
          <p:cNvSpPr>
            <a:spLocks noGrp="1"/>
          </p:cNvSpPr>
          <p:nvPr>
            <p:ph type="sldNum" sz="quarter" idx="4"/>
          </p:nvPr>
        </p:nvSpPr>
        <p:spPr>
          <a:xfrm>
            <a:off x="11146737" y="6364924"/>
            <a:ext cx="680085" cy="365125"/>
          </a:xfrm>
          <a:prstGeom prst="rect">
            <a:avLst/>
          </a:prstGeom>
        </p:spPr>
        <p:txBody>
          <a:bodyPr vert="horz" lIns="0" tIns="0" rIns="0" bIns="0" rtlCol="0" anchor="ctr"/>
          <a:lstStyle>
            <a:lvl1pPr algn="r">
              <a:defRPr sz="155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fld id="{075B144D-941B-4DFC-AF5F-0416193D12EC}" type="slidenum">
              <a:rPr lang="de-DE" smtClean="0"/>
              <a:pPr/>
              <a:t>‹#›</a:t>
            </a:fld>
            <a:endParaRPr lang="de-DE"/>
          </a:p>
        </p:txBody>
      </p:sp>
      <p:sp>
        <p:nvSpPr>
          <p:cNvPr id="4" name="Datumsplatzhalter 3">
            <a:extLst>
              <a:ext uri="{FF2B5EF4-FFF2-40B4-BE49-F238E27FC236}">
                <a16:creationId xmlns:a16="http://schemas.microsoft.com/office/drawing/2014/main" id="{E9DB9242-2198-4F50-9940-0EBA7C6A7F79}"/>
              </a:ext>
            </a:extLst>
          </p:cNvPr>
          <p:cNvSpPr>
            <a:spLocks noGrp="1"/>
          </p:cNvSpPr>
          <p:nvPr>
            <p:ph type="dt" sz="half" idx="2"/>
          </p:nvPr>
        </p:nvSpPr>
        <p:spPr>
          <a:xfrm>
            <a:off x="367645" y="6356350"/>
            <a:ext cx="874559"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fld id="{5D19ACE9-FD83-5547-A2DE-A369736942CF}" type="datetime1">
              <a:rPr lang="en-CA" smtClean="0"/>
              <a:t>2025-05-04</a:t>
            </a:fld>
            <a:endParaRPr lang="de-DE"/>
          </a:p>
        </p:txBody>
      </p:sp>
      <p:sp>
        <p:nvSpPr>
          <p:cNvPr id="5" name="Fußzeilenplatzhalter 4">
            <a:extLst>
              <a:ext uri="{FF2B5EF4-FFF2-40B4-BE49-F238E27FC236}">
                <a16:creationId xmlns:a16="http://schemas.microsoft.com/office/drawing/2014/main" id="{1DAD1664-878F-4F30-B2A4-1377B1AD93D7}"/>
              </a:ext>
            </a:extLst>
          </p:cNvPr>
          <p:cNvSpPr>
            <a:spLocks noGrp="1"/>
          </p:cNvSpPr>
          <p:nvPr>
            <p:ph type="ftr" sz="quarter" idx="3"/>
          </p:nvPr>
        </p:nvSpPr>
        <p:spPr>
          <a:xfrm>
            <a:off x="1319842" y="6356350"/>
            <a:ext cx="6495690" cy="365125"/>
          </a:xfrm>
          <a:prstGeom prst="rect">
            <a:avLst/>
          </a:prstGeom>
        </p:spPr>
        <p:txBody>
          <a:bodyPr vert="horz" lIns="0" tIns="0" rIns="0" bIns="0" rtlCol="0" anchor="ctr"/>
          <a:lstStyle>
            <a:lvl1pPr algn="l">
              <a:defRPr sz="900" b="1">
                <a:solidFill>
                  <a:srgbClr val="6D7373"/>
                </a:solidFill>
                <a:latin typeface="SRH Text" panose="020B0503020204020204" pitchFamily="34" charset="0"/>
                <a:ea typeface="SRH Text" panose="020B0503020204020204" pitchFamily="34" charset="0"/>
                <a:cs typeface="SRH Text" panose="020B0503020204020204" pitchFamily="34" charset="0"/>
              </a:defRPr>
            </a:lvl1pPr>
          </a:lstStyle>
          <a:p>
            <a:r>
              <a:rPr lang="de-DE"/>
              <a:t>SRH Hochschule Heidelberg – Kamellia Reshadi</a:t>
            </a:r>
          </a:p>
        </p:txBody>
      </p:sp>
      <p:sp>
        <p:nvSpPr>
          <p:cNvPr id="3" name="Textplatzhalter 2">
            <a:extLst>
              <a:ext uri="{FF2B5EF4-FFF2-40B4-BE49-F238E27FC236}">
                <a16:creationId xmlns:a16="http://schemas.microsoft.com/office/drawing/2014/main" id="{53CA1C0B-8B72-4C84-BAB1-FEBDDAC945E9}"/>
              </a:ext>
            </a:extLst>
          </p:cNvPr>
          <p:cNvSpPr>
            <a:spLocks noGrp="1"/>
          </p:cNvSpPr>
          <p:nvPr>
            <p:ph type="body" idx="1"/>
          </p:nvPr>
        </p:nvSpPr>
        <p:spPr>
          <a:xfrm>
            <a:off x="359400" y="1728000"/>
            <a:ext cx="9157663" cy="4230000"/>
          </a:xfrm>
          <a:prstGeom prst="rect">
            <a:avLst/>
          </a:prstGeom>
          <a:noFill/>
        </p:spPr>
        <p:txBody>
          <a:bodyPr vert="horz" lIns="0" tIns="0" rIns="0" bIns="0" rtlCol="0">
            <a:noAutofit/>
          </a:bodyPr>
          <a:lstStyle/>
          <a:p>
            <a:pPr lvl="0"/>
            <a:r>
              <a:rPr lang="de-DE" err="1"/>
              <a:t>Copy</a:t>
            </a:r>
            <a:r>
              <a:rPr lang="de-DE"/>
              <a:t> 18 Pt.</a:t>
            </a:r>
          </a:p>
          <a:p>
            <a:pPr lvl="1"/>
            <a:r>
              <a:rPr lang="de-DE" err="1"/>
              <a:t>Copy</a:t>
            </a:r>
            <a:r>
              <a:rPr lang="de-DE"/>
              <a:t> mit </a:t>
            </a:r>
            <a:r>
              <a:rPr lang="de-DE" err="1"/>
              <a:t>Bulletpoint</a:t>
            </a:r>
            <a:r>
              <a:rPr lang="de-DE"/>
              <a:t> 18 Pt.</a:t>
            </a:r>
          </a:p>
          <a:p>
            <a:pPr lvl="2"/>
            <a:r>
              <a:rPr lang="de-DE" err="1"/>
              <a:t>Copy</a:t>
            </a:r>
            <a:r>
              <a:rPr lang="de-DE"/>
              <a:t> mit </a:t>
            </a:r>
            <a:r>
              <a:rPr lang="de-DE" err="1"/>
              <a:t>Bulletpoint</a:t>
            </a:r>
            <a:r>
              <a:rPr lang="de-DE"/>
              <a:t>, eingerückt 16 Pt.</a:t>
            </a:r>
          </a:p>
          <a:p>
            <a:pPr lvl="3"/>
            <a:r>
              <a:rPr lang="de-DE"/>
              <a:t>Zwischenüberschrift 20 Pt. </a:t>
            </a:r>
            <a:r>
              <a:rPr lang="de-DE" err="1"/>
              <a:t>Bold</a:t>
            </a:r>
            <a:endParaRPr lang="de-DE"/>
          </a:p>
          <a:p>
            <a:pPr lvl="4"/>
            <a:r>
              <a:rPr lang="de-DE"/>
              <a:t>Einleitungstext 20 Pt. </a:t>
            </a:r>
            <a:r>
              <a:rPr lang="de-DE" err="1"/>
              <a:t>Bold</a:t>
            </a:r>
            <a:endParaRPr lang="de-DE"/>
          </a:p>
          <a:p>
            <a:pPr lvl="5"/>
            <a:r>
              <a:rPr lang="de-DE" err="1"/>
              <a:t>Subline</a:t>
            </a:r>
            <a:r>
              <a:rPr lang="de-DE"/>
              <a:t> 24 Pt.</a:t>
            </a:r>
          </a:p>
          <a:p>
            <a:pPr lvl="6"/>
            <a:r>
              <a:rPr lang="de-DE"/>
              <a:t>Statements!</a:t>
            </a:r>
          </a:p>
          <a:p>
            <a:pPr lvl="7"/>
            <a:r>
              <a:rPr lang="de-DE"/>
              <a:t>SRH </a:t>
            </a:r>
          </a:p>
          <a:p>
            <a:pPr lvl="8"/>
            <a:r>
              <a:rPr lang="de-DE"/>
              <a:t>Quelle</a:t>
            </a:r>
          </a:p>
        </p:txBody>
      </p:sp>
      <p:sp>
        <p:nvSpPr>
          <p:cNvPr id="2" name="Titelplatzhalter 1">
            <a:extLst>
              <a:ext uri="{FF2B5EF4-FFF2-40B4-BE49-F238E27FC236}">
                <a16:creationId xmlns:a16="http://schemas.microsoft.com/office/drawing/2014/main" id="{92B4C745-B760-4320-98AD-BE2F6A54EBB9}"/>
              </a:ext>
            </a:extLst>
          </p:cNvPr>
          <p:cNvSpPr>
            <a:spLocks noGrp="1"/>
          </p:cNvSpPr>
          <p:nvPr>
            <p:ph type="title"/>
          </p:nvPr>
        </p:nvSpPr>
        <p:spPr>
          <a:xfrm>
            <a:off x="360000" y="358969"/>
            <a:ext cx="9157663" cy="835093"/>
          </a:xfrm>
          <a:prstGeom prst="rect">
            <a:avLst/>
          </a:prstGeom>
        </p:spPr>
        <p:txBody>
          <a:bodyPr vert="horz" lIns="0" tIns="0" rIns="0" bIns="0" rtlCol="0" anchor="b">
            <a:noAutofit/>
          </a:bodyPr>
          <a:lstStyle/>
          <a:p>
            <a:r>
              <a:rPr lang="de-DE"/>
              <a:t>Mastertitelformat bearbeiten</a:t>
            </a:r>
          </a:p>
        </p:txBody>
      </p:sp>
      <p:sp>
        <p:nvSpPr>
          <p:cNvPr id="12" name="Freihandform: Form 11">
            <a:extLst>
              <a:ext uri="{FF2B5EF4-FFF2-40B4-BE49-F238E27FC236}">
                <a16:creationId xmlns:a16="http://schemas.microsoft.com/office/drawing/2014/main" id="{E5453D28-3A12-4B40-BDC5-01A066B0461A}"/>
              </a:ext>
            </a:extLst>
          </p:cNvPr>
          <p:cNvSpPr/>
          <p:nvPr/>
        </p:nvSpPr>
        <p:spPr>
          <a:xfrm>
            <a:off x="10878555" y="361156"/>
            <a:ext cx="948335" cy="733815"/>
          </a:xfrm>
          <a:custGeom>
            <a:avLst/>
            <a:gdLst>
              <a:gd name="connsiteX0" fmla="*/ 619905 w 948335"/>
              <a:gd name="connsiteY0" fmla="*/ 599045 h 733815"/>
              <a:gd name="connsiteX1" fmla="*/ 708360 w 948335"/>
              <a:gd name="connsiteY1" fmla="*/ 599045 h 733815"/>
              <a:gd name="connsiteX2" fmla="*/ 708360 w 948335"/>
              <a:gd name="connsiteY2" fmla="*/ 175 h 733815"/>
              <a:gd name="connsiteX3" fmla="*/ 619905 w 948335"/>
              <a:gd name="connsiteY3" fmla="*/ 175 h 733815"/>
              <a:gd name="connsiteX4" fmla="*/ 619905 w 948335"/>
              <a:gd name="connsiteY4" fmla="*/ 599045 h 733815"/>
              <a:gd name="connsiteX5" fmla="*/ 811823 w 948335"/>
              <a:gd name="connsiteY5" fmla="*/ 196963 h 733815"/>
              <a:gd name="connsiteX6" fmla="*/ 753805 w 948335"/>
              <a:gd name="connsiteY6" fmla="*/ 199399 h 733815"/>
              <a:gd name="connsiteX7" fmla="*/ 753805 w 948335"/>
              <a:gd name="connsiteY7" fmla="*/ 281323 h 733815"/>
              <a:gd name="connsiteX8" fmla="*/ 860105 w 948335"/>
              <a:gd name="connsiteY8" fmla="*/ 364907 h 733815"/>
              <a:gd name="connsiteX9" fmla="*/ 860105 w 948335"/>
              <a:gd name="connsiteY9" fmla="*/ 599045 h 733815"/>
              <a:gd name="connsiteX10" fmla="*/ 948560 w 948335"/>
              <a:gd name="connsiteY10" fmla="*/ 599045 h 733815"/>
              <a:gd name="connsiteX11" fmla="*/ 948560 w 948335"/>
              <a:gd name="connsiteY11" fmla="*/ 353981 h 733815"/>
              <a:gd name="connsiteX12" fmla="*/ 811823 w 948335"/>
              <a:gd name="connsiteY12" fmla="*/ 196963 h 733815"/>
              <a:gd name="connsiteX13" fmla="*/ 208777 w 948335"/>
              <a:gd name="connsiteY13" fmla="*/ 199800 h 733815"/>
              <a:gd name="connsiteX14" fmla="*/ 72849 w 948335"/>
              <a:gd name="connsiteY14" fmla="*/ 366560 h 733815"/>
              <a:gd name="connsiteX15" fmla="*/ 72849 w 948335"/>
              <a:gd name="connsiteY15" fmla="*/ 567022 h 733815"/>
              <a:gd name="connsiteX16" fmla="*/ 225 w 948335"/>
              <a:gd name="connsiteY16" fmla="*/ 651830 h 733815"/>
              <a:gd name="connsiteX17" fmla="*/ 225 w 948335"/>
              <a:gd name="connsiteY17" fmla="*/ 732932 h 733815"/>
              <a:gd name="connsiteX18" fmla="*/ 25376 w 948335"/>
              <a:gd name="connsiteY18" fmla="*/ 733742 h 733815"/>
              <a:gd name="connsiteX19" fmla="*/ 161297 w 948335"/>
              <a:gd name="connsiteY19" fmla="*/ 566989 h 733815"/>
              <a:gd name="connsiteX20" fmla="*/ 161297 w 948335"/>
              <a:gd name="connsiteY20" fmla="*/ 366527 h 733815"/>
              <a:gd name="connsiteX21" fmla="*/ 233520 w 948335"/>
              <a:gd name="connsiteY21" fmla="*/ 281732 h 733815"/>
              <a:gd name="connsiteX22" fmla="*/ 233520 w 948335"/>
              <a:gd name="connsiteY22" fmla="*/ 200209 h 733815"/>
              <a:gd name="connsiteX23" fmla="*/ 208777 w 948335"/>
              <a:gd name="connsiteY23" fmla="*/ 199800 h 733815"/>
              <a:gd name="connsiteX24" fmla="*/ 480210 w 948335"/>
              <a:gd name="connsiteY24" fmla="*/ 199800 h 733815"/>
              <a:gd name="connsiteX25" fmla="*/ 344283 w 948335"/>
              <a:gd name="connsiteY25" fmla="*/ 366560 h 733815"/>
              <a:gd name="connsiteX26" fmla="*/ 344283 w 948335"/>
              <a:gd name="connsiteY26" fmla="*/ 599045 h 733815"/>
              <a:gd name="connsiteX27" fmla="*/ 432731 w 948335"/>
              <a:gd name="connsiteY27" fmla="*/ 599045 h 733815"/>
              <a:gd name="connsiteX28" fmla="*/ 432731 w 948335"/>
              <a:gd name="connsiteY28" fmla="*/ 366527 h 733815"/>
              <a:gd name="connsiteX29" fmla="*/ 505362 w 948335"/>
              <a:gd name="connsiteY29" fmla="*/ 281732 h 733815"/>
              <a:gd name="connsiteX30" fmla="*/ 505362 w 948335"/>
              <a:gd name="connsiteY30" fmla="*/ 200209 h 733815"/>
              <a:gd name="connsiteX31" fmla="*/ 480210 w 948335"/>
              <a:gd name="connsiteY31" fmla="*/ 199800 h 7338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48335" h="733815">
                <a:moveTo>
                  <a:pt x="619905" y="599045"/>
                </a:moveTo>
                <a:lnTo>
                  <a:pt x="708360" y="599045"/>
                </a:lnTo>
                <a:lnTo>
                  <a:pt x="708360" y="175"/>
                </a:lnTo>
                <a:lnTo>
                  <a:pt x="619905" y="175"/>
                </a:lnTo>
                <a:lnTo>
                  <a:pt x="619905" y="599045"/>
                </a:lnTo>
                <a:close/>
                <a:moveTo>
                  <a:pt x="811823" y="196963"/>
                </a:moveTo>
                <a:cubicBezTo>
                  <a:pt x="795196" y="196154"/>
                  <a:pt x="774500" y="196963"/>
                  <a:pt x="753805" y="199399"/>
                </a:cubicBezTo>
                <a:lnTo>
                  <a:pt x="753805" y="281323"/>
                </a:lnTo>
                <a:cubicBezTo>
                  <a:pt x="831702" y="281323"/>
                  <a:pt x="860105" y="292732"/>
                  <a:pt x="860105" y="364907"/>
                </a:cubicBezTo>
                <a:lnTo>
                  <a:pt x="860105" y="599045"/>
                </a:lnTo>
                <a:lnTo>
                  <a:pt x="948560" y="599045"/>
                </a:lnTo>
                <a:lnTo>
                  <a:pt x="948560" y="353981"/>
                </a:lnTo>
                <a:cubicBezTo>
                  <a:pt x="948560" y="263505"/>
                  <a:pt x="897033" y="200209"/>
                  <a:pt x="811823" y="196963"/>
                </a:cubicBezTo>
                <a:close/>
                <a:moveTo>
                  <a:pt x="208777" y="199800"/>
                </a:moveTo>
                <a:cubicBezTo>
                  <a:pt x="114634" y="204671"/>
                  <a:pt x="72849" y="267152"/>
                  <a:pt x="72849" y="366560"/>
                </a:cubicBezTo>
                <a:lnTo>
                  <a:pt x="72849" y="567022"/>
                </a:lnTo>
                <a:cubicBezTo>
                  <a:pt x="72849" y="625455"/>
                  <a:pt x="61073" y="650613"/>
                  <a:pt x="225" y="651830"/>
                </a:cubicBezTo>
                <a:lnTo>
                  <a:pt x="225" y="732932"/>
                </a:lnTo>
                <a:cubicBezTo>
                  <a:pt x="7525" y="734156"/>
                  <a:pt x="19288" y="734156"/>
                  <a:pt x="25376" y="733742"/>
                </a:cubicBezTo>
                <a:cubicBezTo>
                  <a:pt x="119907" y="728068"/>
                  <a:pt x="161297" y="665179"/>
                  <a:pt x="161297" y="566989"/>
                </a:cubicBezTo>
                <a:lnTo>
                  <a:pt x="161297" y="366527"/>
                </a:lnTo>
                <a:cubicBezTo>
                  <a:pt x="161297" y="307693"/>
                  <a:pt x="172257" y="282943"/>
                  <a:pt x="233520" y="281732"/>
                </a:cubicBezTo>
                <a:lnTo>
                  <a:pt x="233520" y="200209"/>
                </a:lnTo>
                <a:cubicBezTo>
                  <a:pt x="226622" y="199399"/>
                  <a:pt x="214859" y="199399"/>
                  <a:pt x="208777" y="199800"/>
                </a:cubicBezTo>
                <a:close/>
                <a:moveTo>
                  <a:pt x="480210" y="199800"/>
                </a:moveTo>
                <a:cubicBezTo>
                  <a:pt x="386483" y="204671"/>
                  <a:pt x="344283" y="267560"/>
                  <a:pt x="344283" y="366560"/>
                </a:cubicBezTo>
                <a:lnTo>
                  <a:pt x="344283" y="599045"/>
                </a:lnTo>
                <a:lnTo>
                  <a:pt x="432731" y="599045"/>
                </a:lnTo>
                <a:lnTo>
                  <a:pt x="432731" y="366527"/>
                </a:lnTo>
                <a:cubicBezTo>
                  <a:pt x="432731" y="308094"/>
                  <a:pt x="444507" y="282943"/>
                  <a:pt x="505362" y="281732"/>
                </a:cubicBezTo>
                <a:lnTo>
                  <a:pt x="505362" y="200209"/>
                </a:lnTo>
                <a:cubicBezTo>
                  <a:pt x="498055" y="199399"/>
                  <a:pt x="486292" y="199399"/>
                  <a:pt x="480210" y="199800"/>
                </a:cubicBezTo>
                <a:close/>
              </a:path>
            </a:pathLst>
          </a:custGeom>
          <a:solidFill>
            <a:schemeClr val="accent1"/>
          </a:solidFill>
          <a:ln w="6638" cap="flat">
            <a:noFill/>
            <a:prstDash val="solid"/>
            <a:round/>
          </a:ln>
        </p:spPr>
        <p:txBody>
          <a:bodyPr rtlCol="0" anchor="ctr"/>
          <a:lstStyle/>
          <a:p>
            <a:endParaRPr lang="de-DE"/>
          </a:p>
        </p:txBody>
      </p:sp>
    </p:spTree>
    <p:extLst>
      <p:ext uri="{BB962C8B-B14F-4D97-AF65-F5344CB8AC3E}">
        <p14:creationId xmlns:p14="http://schemas.microsoft.com/office/powerpoint/2010/main" val="1098669299"/>
      </p:ext>
    </p:extLst>
  </p:cSld>
  <p:clrMap bg1="lt1" tx1="dk1" bg2="lt2" tx2="dk2" accent1="accent1" accent2="accent2" accent3="accent3" accent4="accent4" accent5="accent5" accent6="accent6" hlink="hlink" folHlink="folHlink"/>
  <p:sldLayoutIdLst>
    <p:sldLayoutId id="2147483679" r:id="rId1"/>
    <p:sldLayoutId id="2147483649" r:id="rId2"/>
    <p:sldLayoutId id="2147483676" r:id="rId3"/>
    <p:sldLayoutId id="2147483650" r:id="rId4"/>
    <p:sldLayoutId id="2147483651" r:id="rId5"/>
    <p:sldLayoutId id="2147483666" r:id="rId6"/>
    <p:sldLayoutId id="2147483686" r:id="rId7"/>
    <p:sldLayoutId id="2147483667" r:id="rId8"/>
    <p:sldLayoutId id="2147483664" r:id="rId9"/>
    <p:sldLayoutId id="2147483665" r:id="rId10"/>
    <p:sldLayoutId id="2147483661" r:id="rId11"/>
    <p:sldLayoutId id="2147483671" r:id="rId12"/>
    <p:sldLayoutId id="2147483672" r:id="rId13"/>
    <p:sldLayoutId id="2147483678" r:id="rId14"/>
    <p:sldLayoutId id="2147483673" r:id="rId15"/>
    <p:sldLayoutId id="2147483677" r:id="rId16"/>
    <p:sldLayoutId id="2147483683" r:id="rId17"/>
    <p:sldLayoutId id="2147483680" r:id="rId18"/>
    <p:sldLayoutId id="2147483684" r:id="rId19"/>
    <p:sldLayoutId id="2147483654" r:id="rId20"/>
    <p:sldLayoutId id="2147483655" r:id="rId21"/>
    <p:sldLayoutId id="2147483681" r:id="rId22"/>
    <p:sldLayoutId id="2147483682" r:id="rId23"/>
  </p:sldLayoutIdLst>
  <p:hf hdr="0"/>
  <p:txStyles>
    <p:titleStyle>
      <a:lvl1pPr algn="l" defTabSz="914400" rtl="0" eaLnBrk="1" latinLnBrk="0" hangingPunct="1">
        <a:lnSpc>
          <a:spcPct val="100000"/>
        </a:lnSpc>
        <a:spcBef>
          <a:spcPct val="0"/>
        </a:spcBef>
        <a:buNone/>
        <a:defRPr sz="3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1pPr>
    </p:titleStyle>
    <p:bodyStyle>
      <a:lvl1pPr marL="0" indent="0" algn="l" defTabSz="914400" rtl="0" eaLnBrk="1" latinLnBrk="0" hangingPunct="1">
        <a:lnSpc>
          <a:spcPct val="110000"/>
        </a:lnSpc>
        <a:spcBef>
          <a:spcPts val="1200"/>
        </a:spcBef>
        <a:buFont typeface="Arial" panose="020B0604020202020204" pitchFamily="34" charset="0"/>
        <a:buNone/>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1pPr>
      <a:lvl2pPr marL="360000" indent="-360000" algn="l" defTabSz="914400" rtl="0" eaLnBrk="1" latinLnBrk="0" hangingPunct="1">
        <a:lnSpc>
          <a:spcPct val="110000"/>
        </a:lnSpc>
        <a:spcBef>
          <a:spcPts val="1200"/>
        </a:spcBef>
        <a:spcAft>
          <a:spcPts val="0"/>
        </a:spcAft>
        <a:buClr>
          <a:schemeClr val="accent1"/>
        </a:buClr>
        <a:buFont typeface="SRH" panose="020B0503020204020204" pitchFamily="34" charset="0"/>
        <a:buChar char="—"/>
        <a:defRPr sz="18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2pPr>
      <a:lvl3pPr marL="720000" indent="-360000" algn="l" defTabSz="914400" rtl="0" eaLnBrk="1" latinLnBrk="0" hangingPunct="1">
        <a:lnSpc>
          <a:spcPct val="110000"/>
        </a:lnSpc>
        <a:spcBef>
          <a:spcPts val="0"/>
        </a:spcBef>
        <a:buClr>
          <a:schemeClr val="accent1"/>
        </a:buClr>
        <a:buFont typeface="SRH" panose="020B0503020204020204" pitchFamily="34" charset="0"/>
        <a:buChar char="—"/>
        <a:defRPr sz="16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3pPr>
      <a:lvl4pPr marL="0" indent="0" algn="l" defTabSz="914400" rtl="0" eaLnBrk="1" latinLnBrk="0" hangingPunct="1">
        <a:lnSpc>
          <a:spcPct val="110000"/>
        </a:lnSpc>
        <a:spcBef>
          <a:spcPts val="2400"/>
        </a:spcBef>
        <a:buFont typeface="SRH" panose="020B0503020204020204" pitchFamily="34" charset="0"/>
        <a:buNone/>
        <a:defRPr sz="2000" b="1" kern="1200">
          <a:solidFill>
            <a:schemeClr val="accent1"/>
          </a:solidFill>
          <a:latin typeface="SRH Text" panose="020B0503020204020204" pitchFamily="34" charset="0"/>
          <a:ea typeface="SRH Text" panose="020B0503020204020204" pitchFamily="34" charset="0"/>
          <a:cs typeface="SRH Text" panose="020B0503020204020204" pitchFamily="34" charset="0"/>
        </a:defRPr>
      </a:lvl4pPr>
      <a:lvl5pPr marL="0" indent="0" algn="l" defTabSz="914400" rtl="0" eaLnBrk="1" latinLnBrk="0" hangingPunct="1">
        <a:lnSpc>
          <a:spcPct val="110000"/>
        </a:lnSpc>
        <a:spcBef>
          <a:spcPts val="1200"/>
        </a:spcBef>
        <a:buFont typeface="SRH" panose="020B0503020204020204" pitchFamily="34" charset="0"/>
        <a:buNone/>
        <a:defRPr sz="2000" b="1"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5pPr>
      <a:lvl6pPr marL="0" indent="0" algn="l" defTabSz="914400" rtl="0" eaLnBrk="1" latinLnBrk="0" hangingPunct="1">
        <a:lnSpc>
          <a:spcPct val="110000"/>
        </a:lnSpc>
        <a:spcBef>
          <a:spcPts val="1200"/>
        </a:spcBef>
        <a:buFont typeface="Arial" panose="020B0604020202020204" pitchFamily="34" charset="0"/>
        <a:buNone/>
        <a:defRPr sz="2400" b="0" kern="1200">
          <a:solidFill>
            <a:schemeClr val="tx1"/>
          </a:solidFill>
          <a:latin typeface="SRH Headline" panose="020B0603020204020204" pitchFamily="34" charset="0"/>
          <a:ea typeface="SRH Headline" panose="020B0603020204020204" pitchFamily="34" charset="0"/>
          <a:cs typeface="SRH Headline" panose="020B0603020204020204" pitchFamily="34" charset="0"/>
        </a:defRPr>
      </a:lvl6pPr>
      <a:lvl7pPr marL="0" indent="0" algn="l" defTabSz="914400" rtl="0" eaLnBrk="1" latinLnBrk="0" hangingPunct="1">
        <a:lnSpc>
          <a:spcPct val="98000"/>
        </a:lnSpc>
        <a:spcBef>
          <a:spcPts val="1200"/>
        </a:spcBef>
        <a:buFont typeface="Arial" panose="020B0604020202020204" pitchFamily="34" charset="0"/>
        <a:buNone/>
        <a:defRPr sz="4800" b="1" kern="1200">
          <a:solidFill>
            <a:schemeClr val="accent1"/>
          </a:solidFill>
          <a:latin typeface="SRH Headline" panose="020B0603020204020204" pitchFamily="34" charset="0"/>
          <a:ea typeface="SRH Headline" panose="020B0603020204020204" pitchFamily="34" charset="0"/>
          <a:cs typeface="SRH Headline" panose="020B0603020204020204" pitchFamily="34" charset="0"/>
        </a:defRPr>
      </a:lvl7pPr>
      <a:lvl8pPr marL="0" indent="0" algn="l" defTabSz="914400" rtl="0" eaLnBrk="1" latinLnBrk="0" hangingPunct="1">
        <a:lnSpc>
          <a:spcPct val="98000"/>
        </a:lnSpc>
        <a:spcBef>
          <a:spcPts val="1200"/>
        </a:spcBef>
        <a:buFont typeface="Arial" panose="020B0604020202020204" pitchFamily="34" charset="0"/>
        <a:buNone/>
        <a:defRPr sz="2000" b="1" kern="1200">
          <a:solidFill>
            <a:schemeClr val="tx1"/>
          </a:solidFill>
          <a:latin typeface="SRH Text" panose="020B0503020204020204" pitchFamily="34" charset="0"/>
          <a:ea typeface="SRH Text" panose="020B0503020204020204" pitchFamily="34" charset="0"/>
          <a:cs typeface="SRH Text" panose="020B0503020204020204" pitchFamily="34" charset="0"/>
        </a:defRPr>
      </a:lvl8pPr>
      <a:lvl9pPr marL="0" indent="0" algn="l" defTabSz="914400" rtl="0" eaLnBrk="1" latinLnBrk="0" hangingPunct="1">
        <a:lnSpc>
          <a:spcPct val="110000"/>
        </a:lnSpc>
        <a:spcBef>
          <a:spcPts val="600"/>
        </a:spcBef>
        <a:buFont typeface="Arial" panose="020B0604020202020204" pitchFamily="34" charset="0"/>
        <a:buNone/>
        <a:defRPr sz="1200" b="0" kern="1200">
          <a:solidFill>
            <a:schemeClr val="tx1"/>
          </a:solidFill>
          <a:latin typeface="SRH Text" panose="020B0503020204020204" pitchFamily="34" charset="0"/>
          <a:ea typeface="SRH Text" panose="020B0503020204020204" pitchFamily="34" charset="0"/>
          <a:cs typeface="SRH Text" panose="020B0503020204020204" pitchFamily="34" charset="0"/>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userDrawn="1">
          <p15:clr>
            <a:srgbClr val="F26B43"/>
          </p15:clr>
        </p15:guide>
        <p15:guide id="2" pos="7680" userDrawn="1">
          <p15:clr>
            <a:srgbClr val="F26B43"/>
          </p15:clr>
        </p15:guide>
        <p15:guide id="3" pos="226" userDrawn="1">
          <p15:clr>
            <a:srgbClr val="F26B43"/>
          </p15:clr>
        </p15:guide>
        <p15:guide id="4" pos="7453" userDrawn="1">
          <p15:clr>
            <a:srgbClr val="F26B43"/>
          </p15:clr>
        </p15:guide>
        <p15:guide id="5" orient="horz" userDrawn="1">
          <p15:clr>
            <a:srgbClr val="F26B43"/>
          </p15:clr>
        </p15:guide>
        <p15:guide id="6" orient="horz" pos="4320" userDrawn="1">
          <p15:clr>
            <a:srgbClr val="F26B43"/>
          </p15:clr>
        </p15:guide>
        <p15:guide id="7" orient="horz" pos="1088" userDrawn="1">
          <p15:clr>
            <a:srgbClr val="F26B43"/>
          </p15:clr>
        </p15:guide>
        <p15:guide id="8" orient="horz" pos="3753" userDrawn="1">
          <p15:clr>
            <a:srgbClr val="F26B43"/>
          </p15:clr>
        </p15:guide>
        <p15:guide id="9" orient="horz" pos="690" userDrawn="1">
          <p15:clr>
            <a:srgbClr val="F26B43"/>
          </p15:clr>
        </p15:guide>
        <p15:guide id="10" pos="599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airflow.apache.org/docs/apache-airflow-providers-google/stable/_api/airflow/providers/google/cloud/hooks/gcs/index.html" TargetMode="External"/><Relationship Id="rId2" Type="http://schemas.openxmlformats.org/officeDocument/2006/relationships/hyperlink" Target="https://airflow.apache.org/docs/apache-airflow-providers-google/stable/_api/airflow/providers/google/cloud/transfers/gcs_to_bigquery/index.html" TargetMode="External"/><Relationship Id="rId1" Type="http://schemas.openxmlformats.org/officeDocument/2006/relationships/slideLayout" Target="../slideLayouts/slideLayout7.xml"/><Relationship Id="rId4" Type="http://schemas.openxmlformats.org/officeDocument/2006/relationships/hyperlink" Target="https://airflow.apache.org/docs/apache-airflow-providers-google/stable/operators/cloud/dataproc.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67A0">
            <a:alpha val="97000"/>
          </a:srgbClr>
        </a:solidFill>
        <a:effectLst/>
      </p:bgPr>
    </p:bg>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C7B85632-E4AE-45C1-B77F-DC305DB7A4D9}"/>
              </a:ext>
            </a:extLst>
          </p:cNvPr>
          <p:cNvSpPr>
            <a:spLocks noGrp="1"/>
          </p:cNvSpPr>
          <p:nvPr>
            <p:ph type="title"/>
          </p:nvPr>
        </p:nvSpPr>
        <p:spPr>
          <a:xfrm>
            <a:off x="360000" y="2089205"/>
            <a:ext cx="11125070" cy="1996728"/>
          </a:xfrm>
        </p:spPr>
        <p:txBody>
          <a:bodyPr/>
          <a:lstStyle/>
          <a:p>
            <a:pPr algn="ctr"/>
            <a:r>
              <a:rPr lang="en-US" sz="4000" dirty="0"/>
              <a:t>Data Management 2</a:t>
            </a:r>
            <a:br>
              <a:rPr lang="en-US" sz="4000" dirty="0"/>
            </a:br>
            <a:br>
              <a:rPr lang="en-US" sz="4000" dirty="0"/>
            </a:br>
            <a:r>
              <a:rPr lang="en-US" sz="4000" dirty="0"/>
              <a:t> Exploring </a:t>
            </a:r>
            <a:r>
              <a:rPr lang="en-IN" sz="4000" dirty="0"/>
              <a:t>Spotify Music Trends</a:t>
            </a:r>
            <a:endParaRPr lang="de-DE" sz="4000" dirty="0"/>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p:txBody>
          <a:bodyPr/>
          <a:lstStyle/>
          <a:p>
            <a:fld id="{075B144D-941B-4DFC-AF5F-0416193D12EC}" type="slidenum">
              <a:rPr lang="de-DE" smtClean="0"/>
              <a:pPr/>
              <a:t>1</a:t>
            </a:fld>
            <a:endParaRPr lang="de-DE"/>
          </a:p>
        </p:txBody>
      </p:sp>
      <p:sp>
        <p:nvSpPr>
          <p:cNvPr id="10" name="TextBox 9">
            <a:extLst>
              <a:ext uri="{FF2B5EF4-FFF2-40B4-BE49-F238E27FC236}">
                <a16:creationId xmlns:a16="http://schemas.microsoft.com/office/drawing/2014/main" id="{BF4D5FCD-930D-D6F0-C9D2-4E7930FC5BF1}"/>
              </a:ext>
            </a:extLst>
          </p:cNvPr>
          <p:cNvSpPr txBox="1"/>
          <p:nvPr/>
        </p:nvSpPr>
        <p:spPr>
          <a:xfrm>
            <a:off x="8332939" y="4519757"/>
            <a:ext cx="3152398" cy="1855870"/>
          </a:xfrm>
          <a:prstGeom prst="rect">
            <a:avLst/>
          </a:prstGeom>
        </p:spPr>
        <p:txBody>
          <a:bodyPr vert="horz" lIns="91440" tIns="45720" rIns="91440" bIns="45720" rtlCol="0" anchor="ctr">
            <a:noAutofit/>
          </a:bodyPr>
          <a:lstStyle/>
          <a:p>
            <a:pPr>
              <a:lnSpc>
                <a:spcPct val="150000"/>
              </a:lnSpc>
            </a:pPr>
            <a:r>
              <a:rPr lang="en-GB" b="1" dirty="0">
                <a:solidFill>
                  <a:schemeClr val="bg1"/>
                </a:solidFill>
                <a:effectLst/>
                <a:latin typeface="SRH Text" panose="020B0604020202020204" charset="0"/>
                <a:ea typeface="SRH Text" panose="020B0604020202020204" charset="0"/>
              </a:rPr>
              <a:t>Navneeth Krishna Aravind </a:t>
            </a:r>
            <a:endParaRPr lang="en-IN" b="1" dirty="0">
              <a:solidFill>
                <a:schemeClr val="bg1"/>
              </a:solidFill>
              <a:ea typeface="SRH"/>
              <a:cs typeface="SRH"/>
            </a:endParaRPr>
          </a:p>
        </p:txBody>
      </p:sp>
    </p:spTree>
    <p:extLst>
      <p:ext uri="{BB962C8B-B14F-4D97-AF65-F5344CB8AC3E}">
        <p14:creationId xmlns:p14="http://schemas.microsoft.com/office/powerpoint/2010/main" val="1314742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AB091-70C6-3B3C-6F5D-D9E42EEB5A4C}"/>
              </a:ext>
            </a:extLst>
          </p:cNvPr>
          <p:cNvSpPr>
            <a:spLocks noGrp="1"/>
          </p:cNvSpPr>
          <p:nvPr>
            <p:ph type="title"/>
          </p:nvPr>
        </p:nvSpPr>
        <p:spPr>
          <a:xfrm>
            <a:off x="3090041" y="2725981"/>
            <a:ext cx="4950373" cy="1406038"/>
          </a:xfrm>
        </p:spPr>
        <p:txBody>
          <a:bodyPr/>
          <a:lstStyle/>
          <a:p>
            <a:pPr algn="ctr"/>
            <a:r>
              <a:rPr lang="en-IN" dirty="0"/>
              <a:t>Thank You.</a:t>
            </a:r>
          </a:p>
        </p:txBody>
      </p:sp>
      <p:sp>
        <p:nvSpPr>
          <p:cNvPr id="4" name="Date Placeholder 3">
            <a:extLst>
              <a:ext uri="{FF2B5EF4-FFF2-40B4-BE49-F238E27FC236}">
                <a16:creationId xmlns:a16="http://schemas.microsoft.com/office/drawing/2014/main" id="{EFD4E8E8-DE20-C14A-5F87-0932004A2852}"/>
              </a:ext>
            </a:extLst>
          </p:cNvPr>
          <p:cNvSpPr>
            <a:spLocks noGrp="1"/>
          </p:cNvSpPr>
          <p:nvPr>
            <p:ph type="dt" sz="half" idx="10"/>
          </p:nvPr>
        </p:nvSpPr>
        <p:spPr/>
        <p:txBody>
          <a:bodyPr/>
          <a:lstStyle/>
          <a:p>
            <a:fld id="{80526338-4F56-4D40-8BC5-33F6835D5865}" type="datetime1">
              <a:rPr lang="en-CA" smtClean="0"/>
              <a:t>2025-05-04</a:t>
            </a:fld>
            <a:r>
              <a:rPr lang="en-CA" dirty="0"/>
              <a:t> </a:t>
            </a:r>
            <a:endParaRPr lang="de-DE" dirty="0"/>
          </a:p>
        </p:txBody>
      </p:sp>
      <p:sp>
        <p:nvSpPr>
          <p:cNvPr id="5" name="Footer Placeholder 4">
            <a:extLst>
              <a:ext uri="{FF2B5EF4-FFF2-40B4-BE49-F238E27FC236}">
                <a16:creationId xmlns:a16="http://schemas.microsoft.com/office/drawing/2014/main" id="{AE9916C7-5E4A-5ACB-1300-CC3B385489C2}"/>
              </a:ext>
            </a:extLst>
          </p:cNvPr>
          <p:cNvSpPr>
            <a:spLocks noGrp="1"/>
          </p:cNvSpPr>
          <p:nvPr>
            <p:ph type="ftr" sz="quarter" idx="11"/>
          </p:nvPr>
        </p:nvSpPr>
        <p:spPr/>
        <p:txBody>
          <a:bodyPr/>
          <a:lstStyle/>
          <a:p>
            <a:r>
              <a:rPr lang="de-DE" dirty="0"/>
              <a:t>SRH Hochschule Heidelberg – Data Management 2</a:t>
            </a:r>
          </a:p>
        </p:txBody>
      </p:sp>
      <p:sp>
        <p:nvSpPr>
          <p:cNvPr id="6" name="Slide Number Placeholder 5">
            <a:extLst>
              <a:ext uri="{FF2B5EF4-FFF2-40B4-BE49-F238E27FC236}">
                <a16:creationId xmlns:a16="http://schemas.microsoft.com/office/drawing/2014/main" id="{F9871E5A-884C-BF36-B7B3-0D70B0B7F427}"/>
              </a:ext>
            </a:extLst>
          </p:cNvPr>
          <p:cNvSpPr>
            <a:spLocks noGrp="1"/>
          </p:cNvSpPr>
          <p:nvPr>
            <p:ph type="sldNum" sz="quarter" idx="12"/>
          </p:nvPr>
        </p:nvSpPr>
        <p:spPr/>
        <p:txBody>
          <a:bodyPr/>
          <a:lstStyle/>
          <a:p>
            <a:fld id="{075B144D-941B-4DFC-AF5F-0416193D12EC}" type="slidenum">
              <a:rPr lang="de-DE" smtClean="0"/>
              <a:pPr/>
              <a:t>10</a:t>
            </a:fld>
            <a:endParaRPr lang="de-DE"/>
          </a:p>
        </p:txBody>
      </p:sp>
    </p:spTree>
    <p:extLst>
      <p:ext uri="{BB962C8B-B14F-4D97-AF65-F5344CB8AC3E}">
        <p14:creationId xmlns:p14="http://schemas.microsoft.com/office/powerpoint/2010/main" val="296658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D7FB3D-2BEA-641C-F941-331BCB65B53D}"/>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51900E6D-7494-9D82-6493-1EE5D99625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iennummernplatzhalter 6">
            <a:extLst>
              <a:ext uri="{FF2B5EF4-FFF2-40B4-BE49-F238E27FC236}">
                <a16:creationId xmlns:a16="http://schemas.microsoft.com/office/drawing/2014/main" id="{3CEB9FD4-BE0C-434C-21E2-AF6086E05E1E}"/>
              </a:ext>
            </a:extLst>
          </p:cNvPr>
          <p:cNvSpPr>
            <a:spLocks noGrp="1"/>
          </p:cNvSpPr>
          <p:nvPr>
            <p:ph type="sldNum" sz="quarter" idx="12"/>
          </p:nvPr>
        </p:nvSpPr>
        <p:spPr>
          <a:xfrm>
            <a:off x="10617958" y="6356350"/>
            <a:ext cx="967910" cy="365125"/>
          </a:xfrm>
        </p:spPr>
        <p:txBody>
          <a:bodyPr vert="horz" lIns="91440" tIns="45720" rIns="91440" bIns="45720" rtlCol="0" anchor="ctr">
            <a:normAutofit/>
          </a:bodyPr>
          <a:lstStyle/>
          <a:p>
            <a:pPr>
              <a:spcAft>
                <a:spcPts val="600"/>
              </a:spcAft>
            </a:pPr>
            <a:fld id="{075B144D-941B-4DFC-AF5F-0416193D12EC}" type="slidenum">
              <a:rPr lang="en-US" sz="1200" smtClean="0">
                <a:solidFill>
                  <a:schemeClr val="tx1">
                    <a:tint val="75000"/>
                  </a:schemeClr>
                </a:solidFill>
                <a:latin typeface="+mn-lt"/>
                <a:ea typeface="+mn-ea"/>
                <a:cs typeface="+mn-cs"/>
              </a:rPr>
              <a:pPr>
                <a:spcAft>
                  <a:spcPts val="600"/>
                </a:spcAft>
              </a:pPr>
              <a:t>2</a:t>
            </a:fld>
            <a:endParaRPr lang="en-US" sz="1200">
              <a:solidFill>
                <a:schemeClr val="tx1">
                  <a:tint val="75000"/>
                </a:schemeClr>
              </a:solidFill>
              <a:latin typeface="+mn-lt"/>
              <a:ea typeface="+mn-ea"/>
              <a:cs typeface="+mn-cs"/>
            </a:endParaRPr>
          </a:p>
        </p:txBody>
      </p:sp>
      <p:sp>
        <p:nvSpPr>
          <p:cNvPr id="4" name="Titel 8">
            <a:extLst>
              <a:ext uri="{FF2B5EF4-FFF2-40B4-BE49-F238E27FC236}">
                <a16:creationId xmlns:a16="http://schemas.microsoft.com/office/drawing/2014/main" id="{FDBD02FC-7EB0-4C6D-DC46-FAB8CE1CA495}"/>
              </a:ext>
            </a:extLst>
          </p:cNvPr>
          <p:cNvSpPr>
            <a:spLocks noGrp="1"/>
          </p:cNvSpPr>
          <p:nvPr>
            <p:ph type="title"/>
          </p:nvPr>
        </p:nvSpPr>
        <p:spPr>
          <a:xfrm>
            <a:off x="708094" y="490497"/>
            <a:ext cx="10056888" cy="695559"/>
          </a:xfrm>
        </p:spPr>
        <p:txBody>
          <a:bodyPr/>
          <a:lstStyle/>
          <a:p>
            <a:r>
              <a:rPr lang="en-US" sz="4000" dirty="0">
                <a:solidFill>
                  <a:srgbClr val="0067A0"/>
                </a:solidFill>
              </a:rPr>
              <a:t>Introduction to the data:  Spotify</a:t>
            </a:r>
            <a:endParaRPr lang="de-DE" sz="2800" dirty="0">
              <a:solidFill>
                <a:srgbClr val="0067A0"/>
              </a:solidFill>
            </a:endParaRPr>
          </a:p>
        </p:txBody>
      </p:sp>
      <p:sp>
        <p:nvSpPr>
          <p:cNvPr id="26" name="Date Placeholder 3">
            <a:extLst>
              <a:ext uri="{FF2B5EF4-FFF2-40B4-BE49-F238E27FC236}">
                <a16:creationId xmlns:a16="http://schemas.microsoft.com/office/drawing/2014/main" id="{5B67CDDE-3961-4C2C-394D-68B564C296E0}"/>
              </a:ext>
            </a:extLst>
          </p:cNvPr>
          <p:cNvSpPr>
            <a:spLocks noGrp="1"/>
          </p:cNvSpPr>
          <p:nvPr>
            <p:ph type="dt" sz="half" idx="10"/>
          </p:nvPr>
        </p:nvSpPr>
        <p:spPr>
          <a:xfrm>
            <a:off x="367645" y="6356350"/>
            <a:ext cx="874559" cy="365125"/>
          </a:xfrm>
        </p:spPr>
        <p:txBody>
          <a:bodyPr/>
          <a:lstStyle/>
          <a:p>
            <a:fld id="{80526338-4F56-4D40-8BC5-33F6835D5865}" type="datetime1">
              <a:rPr lang="en-CA" smtClean="0">
                <a:solidFill>
                  <a:srgbClr val="0067A0"/>
                </a:solidFill>
              </a:rPr>
              <a:t>2025-05-04</a:t>
            </a:fld>
            <a:r>
              <a:rPr lang="en-CA" dirty="0">
                <a:solidFill>
                  <a:srgbClr val="0067A0"/>
                </a:solidFill>
              </a:rPr>
              <a:t> </a:t>
            </a:r>
            <a:endParaRPr lang="de-DE" dirty="0">
              <a:solidFill>
                <a:srgbClr val="0067A0"/>
              </a:solidFill>
            </a:endParaRPr>
          </a:p>
        </p:txBody>
      </p:sp>
      <p:sp>
        <p:nvSpPr>
          <p:cNvPr id="27" name="Footer Placeholder 4">
            <a:extLst>
              <a:ext uri="{FF2B5EF4-FFF2-40B4-BE49-F238E27FC236}">
                <a16:creationId xmlns:a16="http://schemas.microsoft.com/office/drawing/2014/main" id="{6CB9FB14-7916-6678-B59B-A5FB26F48D93}"/>
              </a:ext>
            </a:extLst>
          </p:cNvPr>
          <p:cNvSpPr>
            <a:spLocks noGrp="1"/>
          </p:cNvSpPr>
          <p:nvPr>
            <p:ph type="ftr" sz="quarter" idx="11"/>
          </p:nvPr>
        </p:nvSpPr>
        <p:spPr>
          <a:xfrm>
            <a:off x="1319842" y="6356350"/>
            <a:ext cx="6495690" cy="365125"/>
          </a:xfrm>
        </p:spPr>
        <p:txBody>
          <a:bodyPr/>
          <a:lstStyle/>
          <a:p>
            <a:r>
              <a:rPr lang="de-DE" dirty="0">
                <a:solidFill>
                  <a:srgbClr val="0067A0"/>
                </a:solidFill>
              </a:rPr>
              <a:t>SRH Hochschule Heidelberg – Data Management 2</a:t>
            </a:r>
          </a:p>
        </p:txBody>
      </p:sp>
      <p:pic>
        <p:nvPicPr>
          <p:cNvPr id="1026" name="Picture 2">
            <a:extLst>
              <a:ext uri="{FF2B5EF4-FFF2-40B4-BE49-F238E27FC236}">
                <a16:creationId xmlns:a16="http://schemas.microsoft.com/office/drawing/2014/main" id="{EED7AB26-FA59-BD74-A9ED-6FFE752107A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4475" y="2628929"/>
            <a:ext cx="5591101" cy="153100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9E10BAA6-3EA1-2AD3-3050-6AAA84D5B124}"/>
              </a:ext>
            </a:extLst>
          </p:cNvPr>
          <p:cNvSpPr txBox="1"/>
          <p:nvPr/>
        </p:nvSpPr>
        <p:spPr>
          <a:xfrm>
            <a:off x="543234" y="2293875"/>
            <a:ext cx="5267632" cy="2677656"/>
          </a:xfrm>
          <a:prstGeom prst="rect">
            <a:avLst/>
          </a:prstGeom>
          <a:noFill/>
        </p:spPr>
        <p:txBody>
          <a:bodyPr wrap="square">
            <a:spAutoFit/>
          </a:bodyPr>
          <a:lstStyle/>
          <a:p>
            <a:r>
              <a:rPr lang="en-US" sz="2400" dirty="0">
                <a:solidFill>
                  <a:srgbClr val="00699A"/>
                </a:solidFill>
              </a:rPr>
              <a:t>Spotify is one of the world’s leading music streaming platforms, offering millions of tracks across various genres, artists, and labels. It provides rich metadata around songs, which makes it ideal for music trend analysis.</a:t>
            </a:r>
            <a:endParaRPr lang="en-IN" sz="2400" dirty="0">
              <a:solidFill>
                <a:srgbClr val="00699A"/>
              </a:solidFill>
            </a:endParaRPr>
          </a:p>
        </p:txBody>
      </p:sp>
    </p:spTree>
    <p:extLst>
      <p:ext uri="{BB962C8B-B14F-4D97-AF65-F5344CB8AC3E}">
        <p14:creationId xmlns:p14="http://schemas.microsoft.com/office/powerpoint/2010/main" val="26866351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499902A-98FB-4524-A6B9-54E375571E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iennummernplatzhalter 6">
            <a:extLst>
              <a:ext uri="{FF2B5EF4-FFF2-40B4-BE49-F238E27FC236}">
                <a16:creationId xmlns:a16="http://schemas.microsoft.com/office/drawing/2014/main" id="{1A0FAC48-550F-4F0D-BB5A-FF464BF5DAE5}"/>
              </a:ext>
            </a:extLst>
          </p:cNvPr>
          <p:cNvSpPr>
            <a:spLocks noGrp="1"/>
          </p:cNvSpPr>
          <p:nvPr>
            <p:ph type="sldNum" sz="quarter" idx="12"/>
          </p:nvPr>
        </p:nvSpPr>
        <p:spPr>
          <a:xfrm>
            <a:off x="10617958" y="6356350"/>
            <a:ext cx="967910" cy="365125"/>
          </a:xfrm>
        </p:spPr>
        <p:txBody>
          <a:bodyPr vert="horz" lIns="91440" tIns="45720" rIns="91440" bIns="45720" rtlCol="0" anchor="ctr">
            <a:normAutofit/>
          </a:bodyPr>
          <a:lstStyle/>
          <a:p>
            <a:pPr>
              <a:spcAft>
                <a:spcPts val="600"/>
              </a:spcAft>
            </a:pPr>
            <a:fld id="{075B144D-941B-4DFC-AF5F-0416193D12EC}" type="slidenum">
              <a:rPr lang="en-US" sz="1200" smtClean="0">
                <a:solidFill>
                  <a:schemeClr val="tx1">
                    <a:tint val="75000"/>
                  </a:schemeClr>
                </a:solidFill>
                <a:latin typeface="+mn-lt"/>
                <a:ea typeface="+mn-ea"/>
                <a:cs typeface="+mn-cs"/>
              </a:rPr>
              <a:pPr>
                <a:spcAft>
                  <a:spcPts val="600"/>
                </a:spcAft>
              </a:pPr>
              <a:t>3</a:t>
            </a:fld>
            <a:endParaRPr lang="en-US" sz="1200">
              <a:solidFill>
                <a:schemeClr val="tx1">
                  <a:tint val="75000"/>
                </a:schemeClr>
              </a:solidFill>
              <a:latin typeface="+mn-lt"/>
              <a:ea typeface="+mn-ea"/>
              <a:cs typeface="+mn-cs"/>
            </a:endParaRPr>
          </a:p>
        </p:txBody>
      </p:sp>
      <p:sp>
        <p:nvSpPr>
          <p:cNvPr id="4" name="Titel 8">
            <a:extLst>
              <a:ext uri="{FF2B5EF4-FFF2-40B4-BE49-F238E27FC236}">
                <a16:creationId xmlns:a16="http://schemas.microsoft.com/office/drawing/2014/main" id="{7299ECC8-6E46-EF8D-9896-2750844CF56D}"/>
              </a:ext>
            </a:extLst>
          </p:cNvPr>
          <p:cNvSpPr>
            <a:spLocks noGrp="1"/>
          </p:cNvSpPr>
          <p:nvPr>
            <p:ph type="title"/>
          </p:nvPr>
        </p:nvSpPr>
        <p:spPr>
          <a:xfrm>
            <a:off x="708094" y="490497"/>
            <a:ext cx="7318882" cy="695559"/>
          </a:xfrm>
        </p:spPr>
        <p:txBody>
          <a:bodyPr/>
          <a:lstStyle/>
          <a:p>
            <a:r>
              <a:rPr lang="en-US" sz="4000" dirty="0">
                <a:solidFill>
                  <a:srgbClr val="0067A0"/>
                </a:solidFill>
              </a:rPr>
              <a:t>Introduction to the Data Source</a:t>
            </a:r>
            <a:r>
              <a:rPr lang="en-US" sz="2800" dirty="0">
                <a:solidFill>
                  <a:srgbClr val="0067A0"/>
                </a:solidFill>
              </a:rPr>
              <a:t> </a:t>
            </a:r>
            <a:endParaRPr lang="de-DE" sz="2800" dirty="0">
              <a:solidFill>
                <a:srgbClr val="0067A0"/>
              </a:solidFill>
            </a:endParaRPr>
          </a:p>
        </p:txBody>
      </p:sp>
      <p:sp>
        <p:nvSpPr>
          <p:cNvPr id="6" name="TextBox 5">
            <a:extLst>
              <a:ext uri="{FF2B5EF4-FFF2-40B4-BE49-F238E27FC236}">
                <a16:creationId xmlns:a16="http://schemas.microsoft.com/office/drawing/2014/main" id="{2306B711-0DAB-EBE0-EBAC-FFBEA1B3CBF3}"/>
              </a:ext>
            </a:extLst>
          </p:cNvPr>
          <p:cNvSpPr txBox="1"/>
          <p:nvPr/>
        </p:nvSpPr>
        <p:spPr>
          <a:xfrm>
            <a:off x="624967" y="1185207"/>
            <a:ext cx="6099462" cy="369332"/>
          </a:xfrm>
          <a:prstGeom prst="rect">
            <a:avLst/>
          </a:prstGeom>
          <a:noFill/>
        </p:spPr>
        <p:txBody>
          <a:bodyPr wrap="square">
            <a:spAutoFit/>
          </a:bodyPr>
          <a:lstStyle/>
          <a:p>
            <a:r>
              <a:rPr lang="en-IN" b="1" dirty="0">
                <a:solidFill>
                  <a:srgbClr val="575756"/>
                </a:solidFill>
              </a:rPr>
              <a:t>Data Source:</a:t>
            </a:r>
            <a:r>
              <a:rPr lang="en-IN" dirty="0">
                <a:solidFill>
                  <a:srgbClr val="575756"/>
                </a:solidFill>
              </a:rPr>
              <a:t> Spotify API V1</a:t>
            </a:r>
          </a:p>
        </p:txBody>
      </p:sp>
      <p:sp>
        <p:nvSpPr>
          <p:cNvPr id="8" name="TextBox 7">
            <a:extLst>
              <a:ext uri="{FF2B5EF4-FFF2-40B4-BE49-F238E27FC236}">
                <a16:creationId xmlns:a16="http://schemas.microsoft.com/office/drawing/2014/main" id="{6A6DE87F-2B04-5660-9026-355C223FF917}"/>
              </a:ext>
            </a:extLst>
          </p:cNvPr>
          <p:cNvSpPr txBox="1"/>
          <p:nvPr/>
        </p:nvSpPr>
        <p:spPr>
          <a:xfrm>
            <a:off x="624967" y="1579771"/>
            <a:ext cx="11281898" cy="646331"/>
          </a:xfrm>
          <a:prstGeom prst="rect">
            <a:avLst/>
          </a:prstGeom>
          <a:noFill/>
        </p:spPr>
        <p:txBody>
          <a:bodyPr wrap="square">
            <a:spAutoFit/>
          </a:bodyPr>
          <a:lstStyle/>
          <a:p>
            <a:r>
              <a:rPr lang="en-US" b="1" dirty="0">
                <a:solidFill>
                  <a:srgbClr val="575756"/>
                </a:solidFill>
              </a:rPr>
              <a:t>Purpose:</a:t>
            </a:r>
            <a:r>
              <a:rPr lang="en-US" sz="1400" dirty="0">
                <a:solidFill>
                  <a:srgbClr val="575756"/>
                </a:solidFill>
              </a:rPr>
              <a:t> </a:t>
            </a:r>
            <a:r>
              <a:rPr lang="en-US" dirty="0"/>
              <a:t>Transform and analyze Spotify track data to uncover trends in listener behavior and support data-driven music strategy</a:t>
            </a:r>
            <a:r>
              <a:rPr lang="en-US" sz="1400" dirty="0"/>
              <a:t>.</a:t>
            </a:r>
            <a:endParaRPr lang="en-IN" sz="1400" dirty="0">
              <a:solidFill>
                <a:srgbClr val="575756"/>
              </a:solidFill>
            </a:endParaRPr>
          </a:p>
        </p:txBody>
      </p:sp>
      <p:grpSp>
        <p:nvGrpSpPr>
          <p:cNvPr id="20" name="Group 19">
            <a:extLst>
              <a:ext uri="{FF2B5EF4-FFF2-40B4-BE49-F238E27FC236}">
                <a16:creationId xmlns:a16="http://schemas.microsoft.com/office/drawing/2014/main" id="{164371CA-539A-AE34-17F2-1D5E9D0ED466}"/>
              </a:ext>
            </a:extLst>
          </p:cNvPr>
          <p:cNvGrpSpPr/>
          <p:nvPr/>
        </p:nvGrpSpPr>
        <p:grpSpPr>
          <a:xfrm>
            <a:off x="624967" y="2880852"/>
            <a:ext cx="10739004" cy="2469177"/>
            <a:chOff x="774122" y="2912595"/>
            <a:chExt cx="10739004" cy="2947877"/>
          </a:xfrm>
        </p:grpSpPr>
        <p:sp>
          <p:nvSpPr>
            <p:cNvPr id="16" name="Rectangle: Rounded Corners 15">
              <a:extLst>
                <a:ext uri="{FF2B5EF4-FFF2-40B4-BE49-F238E27FC236}">
                  <a16:creationId xmlns:a16="http://schemas.microsoft.com/office/drawing/2014/main" id="{D67B3F22-4AEA-9C05-B982-0EAC32D31B69}"/>
                </a:ext>
              </a:extLst>
            </p:cNvPr>
            <p:cNvSpPr>
              <a:spLocks/>
            </p:cNvSpPr>
            <p:nvPr/>
          </p:nvSpPr>
          <p:spPr>
            <a:xfrm>
              <a:off x="774122" y="2912595"/>
              <a:ext cx="3486150" cy="2947877"/>
            </a:xfrm>
            <a:prstGeom prst="roundRect">
              <a:avLst/>
            </a:prstGeom>
            <a:solidFill>
              <a:srgbClr val="0067A0"/>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p:txBody>
        </p:sp>
        <p:sp>
          <p:nvSpPr>
            <p:cNvPr id="12" name="TextBox 11">
              <a:extLst>
                <a:ext uri="{FF2B5EF4-FFF2-40B4-BE49-F238E27FC236}">
                  <a16:creationId xmlns:a16="http://schemas.microsoft.com/office/drawing/2014/main" id="{4FF072C1-F886-781B-9797-EB7A72CCD8B0}"/>
                </a:ext>
              </a:extLst>
            </p:cNvPr>
            <p:cNvSpPr txBox="1">
              <a:spLocks/>
            </p:cNvSpPr>
            <p:nvPr/>
          </p:nvSpPr>
          <p:spPr>
            <a:xfrm>
              <a:off x="774122" y="3261094"/>
              <a:ext cx="3486150" cy="2425139"/>
            </a:xfrm>
            <a:prstGeom prst="rect">
              <a:avLst/>
            </a:prstGeom>
            <a:noFill/>
          </p:spPr>
          <p:txBody>
            <a:bodyPr wrap="square">
              <a:spAutoFit/>
            </a:bodyPr>
            <a:lstStyle/>
            <a:p>
              <a:pPr algn="ctr"/>
              <a:r>
                <a:rPr lang="en-IN" b="1" dirty="0">
                  <a:solidFill>
                    <a:schemeClr val="bg1"/>
                  </a:solidFill>
                </a:rPr>
                <a:t>Track</a:t>
              </a:r>
            </a:p>
            <a:p>
              <a:pPr algn="ctr"/>
              <a:endParaRPr lang="en-IN" b="1" dirty="0">
                <a:solidFill>
                  <a:schemeClr val="bg1"/>
                </a:solidFill>
              </a:endParaRPr>
            </a:p>
            <a:p>
              <a:pPr algn="ctr"/>
              <a:r>
                <a:rPr lang="en-US" dirty="0">
                  <a:solidFill>
                    <a:schemeClr val="bg1"/>
                  </a:solidFill>
                </a:rPr>
                <a:t>Track Name, Track Number,  Track Duration(ms) , Popularity, Disc Number…</a:t>
              </a:r>
              <a:endParaRPr lang="en-IN" dirty="0">
                <a:solidFill>
                  <a:schemeClr val="bg1"/>
                </a:solidFill>
              </a:endParaRPr>
            </a:p>
            <a:p>
              <a:pPr algn="ctr"/>
              <a:r>
                <a:rPr lang="en-IN" b="1" dirty="0">
                  <a:solidFill>
                    <a:schemeClr val="bg1"/>
                  </a:solidFill>
                </a:rPr>
                <a:t>Endpoint </a:t>
              </a:r>
            </a:p>
            <a:p>
              <a:pPr algn="ctr"/>
              <a:r>
                <a:rPr lang="en-IN" b="1" i="0" dirty="0">
                  <a:solidFill>
                    <a:schemeClr val="bg1"/>
                  </a:solidFill>
                  <a:effectLst/>
                  <a:latin typeface="SpotifyMixUI"/>
                </a:rPr>
                <a:t>/tracks/{id}</a:t>
              </a:r>
              <a:endParaRPr lang="en-IN" b="1" dirty="0">
                <a:solidFill>
                  <a:schemeClr val="bg1"/>
                </a:solidFill>
              </a:endParaRPr>
            </a:p>
          </p:txBody>
        </p:sp>
        <p:sp>
          <p:nvSpPr>
            <p:cNvPr id="18" name="Rectangle: Rounded Corners 17">
              <a:extLst>
                <a:ext uri="{FF2B5EF4-FFF2-40B4-BE49-F238E27FC236}">
                  <a16:creationId xmlns:a16="http://schemas.microsoft.com/office/drawing/2014/main" id="{99D90423-FB69-541C-6D5B-CFD87EB177A0}"/>
                </a:ext>
              </a:extLst>
            </p:cNvPr>
            <p:cNvSpPr>
              <a:spLocks/>
            </p:cNvSpPr>
            <p:nvPr/>
          </p:nvSpPr>
          <p:spPr>
            <a:xfrm>
              <a:off x="4400549" y="2912595"/>
              <a:ext cx="3486150" cy="2947877"/>
            </a:xfrm>
            <a:prstGeom prst="roundRect">
              <a:avLst/>
            </a:prstGeom>
            <a:solidFill>
              <a:srgbClr val="0067A0"/>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p:txBody>
        </p:sp>
        <p:sp>
          <p:nvSpPr>
            <p:cNvPr id="14" name="TextBox 13">
              <a:extLst>
                <a:ext uri="{FF2B5EF4-FFF2-40B4-BE49-F238E27FC236}">
                  <a16:creationId xmlns:a16="http://schemas.microsoft.com/office/drawing/2014/main" id="{2452073B-D585-8391-28C0-FDD38647CF95}"/>
                </a:ext>
              </a:extLst>
            </p:cNvPr>
            <p:cNvSpPr txBox="1">
              <a:spLocks/>
            </p:cNvSpPr>
            <p:nvPr/>
          </p:nvSpPr>
          <p:spPr>
            <a:xfrm>
              <a:off x="4405742" y="3281078"/>
              <a:ext cx="3387438" cy="2425139"/>
            </a:xfrm>
            <a:prstGeom prst="rect">
              <a:avLst/>
            </a:prstGeom>
            <a:noFill/>
          </p:spPr>
          <p:txBody>
            <a:bodyPr wrap="square">
              <a:spAutoFit/>
            </a:bodyPr>
            <a:lstStyle/>
            <a:p>
              <a:pPr algn="ctr"/>
              <a:r>
                <a:rPr lang="en-IN" b="1" dirty="0">
                  <a:solidFill>
                    <a:schemeClr val="bg1"/>
                  </a:solidFill>
                </a:rPr>
                <a:t>Artist</a:t>
              </a:r>
            </a:p>
            <a:p>
              <a:pPr algn="ctr"/>
              <a:endParaRPr lang="en-IN" b="1" dirty="0">
                <a:solidFill>
                  <a:schemeClr val="bg1"/>
                </a:solidFill>
              </a:endParaRPr>
            </a:p>
            <a:p>
              <a:pPr algn="ctr"/>
              <a:r>
                <a:rPr lang="en-IN" dirty="0">
                  <a:solidFill>
                    <a:schemeClr val="bg1"/>
                  </a:solidFill>
                </a:rPr>
                <a:t>Artist URI, Artist Name, Artist Genre</a:t>
              </a:r>
            </a:p>
            <a:p>
              <a:endParaRPr lang="en-IN" dirty="0">
                <a:solidFill>
                  <a:schemeClr val="bg1"/>
                </a:solidFill>
              </a:endParaRPr>
            </a:p>
            <a:p>
              <a:pPr algn="ctr"/>
              <a:r>
                <a:rPr lang="en-IN" b="1" dirty="0">
                  <a:solidFill>
                    <a:schemeClr val="bg1"/>
                  </a:solidFill>
                </a:rPr>
                <a:t>Endpoint</a:t>
              </a:r>
              <a:endParaRPr lang="en-IN" dirty="0">
                <a:solidFill>
                  <a:schemeClr val="bg1"/>
                </a:solidFill>
              </a:endParaRPr>
            </a:p>
            <a:p>
              <a:pPr algn="ctr"/>
              <a:r>
                <a:rPr lang="en-IN" b="1" i="0" dirty="0">
                  <a:solidFill>
                    <a:schemeClr val="bg1"/>
                  </a:solidFill>
                  <a:effectLst/>
                  <a:latin typeface="SpotifyMixUI"/>
                </a:rPr>
                <a:t>artists/{id}</a:t>
              </a:r>
              <a:endParaRPr lang="en-IN" b="1" dirty="0">
                <a:solidFill>
                  <a:schemeClr val="bg1"/>
                </a:solidFill>
              </a:endParaRPr>
            </a:p>
          </p:txBody>
        </p:sp>
        <p:sp>
          <p:nvSpPr>
            <p:cNvPr id="19" name="Rectangle: Rounded Corners 18">
              <a:extLst>
                <a:ext uri="{FF2B5EF4-FFF2-40B4-BE49-F238E27FC236}">
                  <a16:creationId xmlns:a16="http://schemas.microsoft.com/office/drawing/2014/main" id="{CF52B702-609C-77B9-CBF3-A79DC8D4F439}"/>
                </a:ext>
              </a:extLst>
            </p:cNvPr>
            <p:cNvSpPr>
              <a:spLocks/>
            </p:cNvSpPr>
            <p:nvPr/>
          </p:nvSpPr>
          <p:spPr>
            <a:xfrm>
              <a:off x="8026976" y="2912595"/>
              <a:ext cx="3486150" cy="2947877"/>
            </a:xfrm>
            <a:prstGeom prst="roundRect">
              <a:avLst/>
            </a:prstGeom>
            <a:solidFill>
              <a:srgbClr val="0067A0"/>
            </a:solidFill>
          </p:spPr>
          <p:style>
            <a:lnRef idx="2">
              <a:schemeClr val="accent4"/>
            </a:lnRef>
            <a:fillRef idx="1">
              <a:schemeClr val="lt1"/>
            </a:fillRef>
            <a:effectRef idx="0">
              <a:schemeClr val="accent4"/>
            </a:effectRef>
            <a:fontRef idx="minor">
              <a:schemeClr val="dk1"/>
            </a:fontRef>
          </p:style>
          <p:txBody>
            <a:bodyPr rtlCol="0" anchor="ctr"/>
            <a:lstStyle/>
            <a:p>
              <a:pPr algn="ctr"/>
              <a:endParaRPr lang="en-IN" dirty="0"/>
            </a:p>
          </p:txBody>
        </p:sp>
        <p:sp>
          <p:nvSpPr>
            <p:cNvPr id="15" name="TextBox 14">
              <a:extLst>
                <a:ext uri="{FF2B5EF4-FFF2-40B4-BE49-F238E27FC236}">
                  <a16:creationId xmlns:a16="http://schemas.microsoft.com/office/drawing/2014/main" id="{2576CB46-3DBD-E114-8613-67CCAEF1B6FE}"/>
                </a:ext>
              </a:extLst>
            </p:cNvPr>
            <p:cNvSpPr txBox="1">
              <a:spLocks/>
            </p:cNvSpPr>
            <p:nvPr/>
          </p:nvSpPr>
          <p:spPr>
            <a:xfrm>
              <a:off x="8026976" y="3261093"/>
              <a:ext cx="3486150" cy="2031325"/>
            </a:xfrm>
            <a:prstGeom prst="rect">
              <a:avLst/>
            </a:prstGeom>
            <a:noFill/>
          </p:spPr>
          <p:txBody>
            <a:bodyPr wrap="square">
              <a:spAutoFit/>
            </a:bodyPr>
            <a:lstStyle/>
            <a:p>
              <a:pPr algn="ctr"/>
              <a:r>
                <a:rPr lang="en-IN" b="1" dirty="0">
                  <a:solidFill>
                    <a:schemeClr val="bg1"/>
                  </a:solidFill>
                </a:rPr>
                <a:t>Album</a:t>
              </a:r>
            </a:p>
            <a:p>
              <a:pPr algn="ctr"/>
              <a:endParaRPr lang="en-IN" b="1" dirty="0">
                <a:solidFill>
                  <a:schemeClr val="bg1"/>
                </a:solidFill>
              </a:endParaRPr>
            </a:p>
            <a:p>
              <a:pPr algn="ctr"/>
              <a:r>
                <a:rPr lang="en-US" dirty="0">
                  <a:solidFill>
                    <a:schemeClr val="bg1"/>
                  </a:solidFill>
                </a:rPr>
                <a:t>Album Name, Album URI, Label, Copyright</a:t>
              </a:r>
            </a:p>
            <a:p>
              <a:pPr algn="ctr"/>
              <a:endParaRPr lang="en-IN" dirty="0">
                <a:solidFill>
                  <a:schemeClr val="bg1"/>
                </a:solidFill>
              </a:endParaRPr>
            </a:p>
            <a:p>
              <a:pPr algn="ctr"/>
              <a:r>
                <a:rPr lang="en-IN" b="1" dirty="0">
                  <a:solidFill>
                    <a:schemeClr val="bg1"/>
                  </a:solidFill>
                </a:rPr>
                <a:t>Endpoint </a:t>
              </a:r>
            </a:p>
            <a:p>
              <a:pPr algn="ctr"/>
              <a:r>
                <a:rPr lang="en-IN" b="1" i="0" dirty="0">
                  <a:solidFill>
                    <a:schemeClr val="bg1"/>
                  </a:solidFill>
                  <a:effectLst/>
                  <a:latin typeface="SpotifyMixUI"/>
                </a:rPr>
                <a:t>albums/{id}</a:t>
              </a:r>
              <a:endParaRPr lang="en-IN" b="1" dirty="0">
                <a:solidFill>
                  <a:schemeClr val="bg1"/>
                </a:solidFill>
              </a:endParaRPr>
            </a:p>
          </p:txBody>
        </p:sp>
      </p:grpSp>
      <p:sp>
        <p:nvSpPr>
          <p:cNvPr id="22" name="TextBox 21">
            <a:extLst>
              <a:ext uri="{FF2B5EF4-FFF2-40B4-BE49-F238E27FC236}">
                <a16:creationId xmlns:a16="http://schemas.microsoft.com/office/drawing/2014/main" id="{1059D7E3-20D4-F48B-A436-E4FCB59FD2E9}"/>
              </a:ext>
            </a:extLst>
          </p:cNvPr>
          <p:cNvSpPr txBox="1"/>
          <p:nvPr/>
        </p:nvSpPr>
        <p:spPr>
          <a:xfrm>
            <a:off x="624967" y="5523104"/>
            <a:ext cx="6099462" cy="873957"/>
          </a:xfrm>
          <a:prstGeom prst="rect">
            <a:avLst/>
          </a:prstGeom>
          <a:noFill/>
        </p:spPr>
        <p:txBody>
          <a:bodyPr wrap="square">
            <a:spAutoFit/>
          </a:bodyPr>
          <a:lstStyle/>
          <a:p>
            <a:pPr>
              <a:lnSpc>
                <a:spcPct val="150000"/>
              </a:lnSpc>
            </a:pPr>
            <a:r>
              <a:rPr lang="en-IN" b="1" dirty="0">
                <a:solidFill>
                  <a:srgbClr val="575756"/>
                </a:solidFill>
              </a:rPr>
              <a:t>Data Storage : </a:t>
            </a:r>
            <a:r>
              <a:rPr lang="en-IN" dirty="0">
                <a:solidFill>
                  <a:srgbClr val="575756"/>
                </a:solidFill>
              </a:rPr>
              <a:t>Google Cloud Storage (GCS)</a:t>
            </a:r>
          </a:p>
          <a:p>
            <a:pPr>
              <a:lnSpc>
                <a:spcPct val="150000"/>
              </a:lnSpc>
            </a:pPr>
            <a:r>
              <a:rPr lang="en-IN" b="1" dirty="0">
                <a:solidFill>
                  <a:srgbClr val="575756"/>
                </a:solidFill>
              </a:rPr>
              <a:t>Format</a:t>
            </a:r>
            <a:r>
              <a:rPr lang="en-IN" dirty="0">
                <a:solidFill>
                  <a:srgbClr val="575756"/>
                </a:solidFill>
              </a:rPr>
              <a:t> : JSON</a:t>
            </a:r>
          </a:p>
        </p:txBody>
      </p:sp>
      <p:sp>
        <p:nvSpPr>
          <p:cNvPr id="23" name="Date Placeholder 3">
            <a:extLst>
              <a:ext uri="{FF2B5EF4-FFF2-40B4-BE49-F238E27FC236}">
                <a16:creationId xmlns:a16="http://schemas.microsoft.com/office/drawing/2014/main" id="{A1C547DB-3C76-7C1C-AE75-C43C4D85997B}"/>
              </a:ext>
            </a:extLst>
          </p:cNvPr>
          <p:cNvSpPr>
            <a:spLocks noGrp="1"/>
          </p:cNvSpPr>
          <p:nvPr>
            <p:ph type="dt" sz="half" idx="10"/>
          </p:nvPr>
        </p:nvSpPr>
        <p:spPr>
          <a:xfrm>
            <a:off x="367645" y="6356350"/>
            <a:ext cx="874559" cy="365125"/>
          </a:xfrm>
        </p:spPr>
        <p:txBody>
          <a:bodyPr/>
          <a:lstStyle/>
          <a:p>
            <a:fld id="{80526338-4F56-4D40-8BC5-33F6835D5865}" type="datetime1">
              <a:rPr lang="en-CA" smtClean="0">
                <a:solidFill>
                  <a:srgbClr val="0067A0"/>
                </a:solidFill>
              </a:rPr>
              <a:t>2025-05-04</a:t>
            </a:fld>
            <a:r>
              <a:rPr lang="en-CA" dirty="0">
                <a:solidFill>
                  <a:srgbClr val="0067A0"/>
                </a:solidFill>
              </a:rPr>
              <a:t> </a:t>
            </a:r>
            <a:endParaRPr lang="de-DE" dirty="0">
              <a:solidFill>
                <a:srgbClr val="0067A0"/>
              </a:solidFill>
            </a:endParaRPr>
          </a:p>
        </p:txBody>
      </p:sp>
      <p:sp>
        <p:nvSpPr>
          <p:cNvPr id="24" name="Footer Placeholder 4">
            <a:extLst>
              <a:ext uri="{FF2B5EF4-FFF2-40B4-BE49-F238E27FC236}">
                <a16:creationId xmlns:a16="http://schemas.microsoft.com/office/drawing/2014/main" id="{0EC7E0B4-ABDD-0878-59F9-2118EF983AAC}"/>
              </a:ext>
            </a:extLst>
          </p:cNvPr>
          <p:cNvSpPr>
            <a:spLocks noGrp="1"/>
          </p:cNvSpPr>
          <p:nvPr>
            <p:ph type="ftr" sz="quarter" idx="11"/>
          </p:nvPr>
        </p:nvSpPr>
        <p:spPr>
          <a:xfrm>
            <a:off x="1319842" y="6356350"/>
            <a:ext cx="6495690" cy="365125"/>
          </a:xfrm>
        </p:spPr>
        <p:txBody>
          <a:bodyPr/>
          <a:lstStyle/>
          <a:p>
            <a:r>
              <a:rPr lang="de-DE" dirty="0">
                <a:solidFill>
                  <a:srgbClr val="0067A0"/>
                </a:solidFill>
              </a:rPr>
              <a:t>SRH Hochschule Heidelberg – Data Management 2</a:t>
            </a:r>
          </a:p>
        </p:txBody>
      </p:sp>
      <p:sp>
        <p:nvSpPr>
          <p:cNvPr id="29" name="TextBox 28">
            <a:extLst>
              <a:ext uri="{FF2B5EF4-FFF2-40B4-BE49-F238E27FC236}">
                <a16:creationId xmlns:a16="http://schemas.microsoft.com/office/drawing/2014/main" id="{E45351FC-7DCC-AF24-0C48-7FA1B1E77EA8}"/>
              </a:ext>
            </a:extLst>
          </p:cNvPr>
          <p:cNvSpPr txBox="1"/>
          <p:nvPr/>
        </p:nvSpPr>
        <p:spPr>
          <a:xfrm>
            <a:off x="569784" y="2377474"/>
            <a:ext cx="7995805" cy="281487"/>
          </a:xfrm>
          <a:prstGeom prst="rect">
            <a:avLst/>
          </a:prstGeom>
          <a:noFill/>
        </p:spPr>
        <p:txBody>
          <a:bodyPr wrap="square">
            <a:spAutoFit/>
          </a:bodyPr>
          <a:lstStyle/>
          <a:p>
            <a:pPr>
              <a:lnSpc>
                <a:spcPts val="1425"/>
              </a:lnSpc>
            </a:pPr>
            <a:r>
              <a:rPr lang="en-IN" b="0" dirty="0">
                <a:solidFill>
                  <a:srgbClr val="0067A0"/>
                </a:solidFill>
                <a:effectLst/>
              </a:rPr>
              <a:t>  </a:t>
            </a:r>
            <a:r>
              <a:rPr lang="en-IN" b="1" dirty="0">
                <a:effectLst/>
              </a:rPr>
              <a:t>Playlist : </a:t>
            </a:r>
            <a:r>
              <a:rPr lang="en-IN" dirty="0">
                <a:effectLst/>
              </a:rPr>
              <a:t>Most played songs 2025</a:t>
            </a:r>
          </a:p>
        </p:txBody>
      </p:sp>
      <p:sp>
        <p:nvSpPr>
          <p:cNvPr id="2" name="TextBox 1">
            <a:extLst>
              <a:ext uri="{FF2B5EF4-FFF2-40B4-BE49-F238E27FC236}">
                <a16:creationId xmlns:a16="http://schemas.microsoft.com/office/drawing/2014/main" id="{919041A5-66B0-C841-2345-7978C7509B26}"/>
              </a:ext>
            </a:extLst>
          </p:cNvPr>
          <p:cNvSpPr txBox="1"/>
          <p:nvPr/>
        </p:nvSpPr>
        <p:spPr>
          <a:xfrm>
            <a:off x="7136709" y="2372408"/>
            <a:ext cx="5185792" cy="286553"/>
          </a:xfrm>
          <a:prstGeom prst="rect">
            <a:avLst/>
          </a:prstGeom>
          <a:noFill/>
        </p:spPr>
        <p:txBody>
          <a:bodyPr wrap="square">
            <a:spAutoFit/>
          </a:bodyPr>
          <a:lstStyle/>
          <a:p>
            <a:pPr>
              <a:lnSpc>
                <a:spcPts val="1425"/>
              </a:lnSpc>
            </a:pPr>
            <a:r>
              <a:rPr lang="en-IN" b="0" dirty="0">
                <a:solidFill>
                  <a:srgbClr val="0067A0"/>
                </a:solidFill>
                <a:effectLst/>
              </a:rPr>
              <a:t>  </a:t>
            </a:r>
            <a:r>
              <a:rPr lang="en-IN" b="1" dirty="0">
                <a:effectLst/>
              </a:rPr>
              <a:t>Playlist Endpoint :</a:t>
            </a:r>
            <a:r>
              <a:rPr lang="en-IN" b="0" i="0" dirty="0">
                <a:effectLst/>
                <a:latin typeface="SpotifyMixUI"/>
              </a:rPr>
              <a:t>/playlists/{playlist_id}</a:t>
            </a:r>
            <a:endParaRPr lang="en-IN" dirty="0">
              <a:effectLst/>
            </a:endParaRPr>
          </a:p>
        </p:txBody>
      </p:sp>
    </p:spTree>
    <p:extLst>
      <p:ext uri="{BB962C8B-B14F-4D97-AF65-F5344CB8AC3E}">
        <p14:creationId xmlns:p14="http://schemas.microsoft.com/office/powerpoint/2010/main" val="36296797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E17156D-AA5D-B43A-13FA-81DF8788883E}"/>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494A193-4CC2-E23A-A2D9-52A948E8F83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iennummernplatzhalter 6">
            <a:extLst>
              <a:ext uri="{FF2B5EF4-FFF2-40B4-BE49-F238E27FC236}">
                <a16:creationId xmlns:a16="http://schemas.microsoft.com/office/drawing/2014/main" id="{86E8F9A5-F82E-453A-A7D5-53030A72678E}"/>
              </a:ext>
            </a:extLst>
          </p:cNvPr>
          <p:cNvSpPr>
            <a:spLocks noGrp="1"/>
          </p:cNvSpPr>
          <p:nvPr>
            <p:ph type="sldNum" sz="quarter" idx="12"/>
          </p:nvPr>
        </p:nvSpPr>
        <p:spPr>
          <a:xfrm>
            <a:off x="10617958" y="6356350"/>
            <a:ext cx="967910" cy="365125"/>
          </a:xfrm>
        </p:spPr>
        <p:txBody>
          <a:bodyPr vert="horz" lIns="91440" tIns="45720" rIns="91440" bIns="45720" rtlCol="0" anchor="ctr">
            <a:normAutofit/>
          </a:bodyPr>
          <a:lstStyle/>
          <a:p>
            <a:pPr>
              <a:spcAft>
                <a:spcPts val="600"/>
              </a:spcAft>
            </a:pPr>
            <a:fld id="{075B144D-941B-4DFC-AF5F-0416193D12EC}" type="slidenum">
              <a:rPr lang="en-US" sz="1200" smtClean="0">
                <a:solidFill>
                  <a:schemeClr val="tx1">
                    <a:tint val="75000"/>
                  </a:schemeClr>
                </a:solidFill>
                <a:latin typeface="+mn-lt"/>
                <a:ea typeface="+mn-ea"/>
                <a:cs typeface="+mn-cs"/>
              </a:rPr>
              <a:pPr>
                <a:spcAft>
                  <a:spcPts val="600"/>
                </a:spcAft>
              </a:pPr>
              <a:t>4</a:t>
            </a:fld>
            <a:endParaRPr lang="en-US" sz="1200">
              <a:solidFill>
                <a:schemeClr val="tx1">
                  <a:tint val="75000"/>
                </a:schemeClr>
              </a:solidFill>
              <a:latin typeface="+mn-lt"/>
              <a:ea typeface="+mn-ea"/>
              <a:cs typeface="+mn-cs"/>
            </a:endParaRPr>
          </a:p>
        </p:txBody>
      </p:sp>
      <p:sp>
        <p:nvSpPr>
          <p:cNvPr id="4" name="Titel 8">
            <a:extLst>
              <a:ext uri="{FF2B5EF4-FFF2-40B4-BE49-F238E27FC236}">
                <a16:creationId xmlns:a16="http://schemas.microsoft.com/office/drawing/2014/main" id="{7A959558-1502-43BF-034E-32B0FE35858D}"/>
              </a:ext>
            </a:extLst>
          </p:cNvPr>
          <p:cNvSpPr>
            <a:spLocks noGrp="1"/>
          </p:cNvSpPr>
          <p:nvPr>
            <p:ph type="title"/>
          </p:nvPr>
        </p:nvSpPr>
        <p:spPr>
          <a:xfrm>
            <a:off x="651543" y="272023"/>
            <a:ext cx="7318882" cy="637287"/>
          </a:xfrm>
        </p:spPr>
        <p:txBody>
          <a:bodyPr/>
          <a:lstStyle/>
          <a:p>
            <a:r>
              <a:rPr lang="de-DE" sz="3600" dirty="0">
                <a:solidFill>
                  <a:srgbClr val="0067A0"/>
                </a:solidFill>
              </a:rPr>
              <a:t>Architechture</a:t>
            </a:r>
          </a:p>
        </p:txBody>
      </p:sp>
      <p:pic>
        <p:nvPicPr>
          <p:cNvPr id="8" name="Picture 7" descr="A diagram of a process&#10;&#10;AI-generated content may be incorrect.">
            <a:extLst>
              <a:ext uri="{FF2B5EF4-FFF2-40B4-BE49-F238E27FC236}">
                <a16:creationId xmlns:a16="http://schemas.microsoft.com/office/drawing/2014/main" id="{CA2FFC30-2435-7F99-E1D8-6A93F79EA50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0906" y="1103586"/>
            <a:ext cx="8854728" cy="4908331"/>
          </a:xfrm>
          <a:prstGeom prst="rect">
            <a:avLst/>
          </a:prstGeom>
        </p:spPr>
      </p:pic>
    </p:spTree>
    <p:extLst>
      <p:ext uri="{BB962C8B-B14F-4D97-AF65-F5344CB8AC3E}">
        <p14:creationId xmlns:p14="http://schemas.microsoft.com/office/powerpoint/2010/main" val="19563790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5E97947-5129-4909-6AC9-D8FA379A2869}"/>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375A456-979F-E175-5C82-F0228865FE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iennummernplatzhalter 6">
            <a:extLst>
              <a:ext uri="{FF2B5EF4-FFF2-40B4-BE49-F238E27FC236}">
                <a16:creationId xmlns:a16="http://schemas.microsoft.com/office/drawing/2014/main" id="{B6F061E3-DE30-C38F-DAAB-CF2D9C7CB3DF}"/>
              </a:ext>
            </a:extLst>
          </p:cNvPr>
          <p:cNvSpPr>
            <a:spLocks noGrp="1"/>
          </p:cNvSpPr>
          <p:nvPr>
            <p:ph type="sldNum" sz="quarter" idx="12"/>
          </p:nvPr>
        </p:nvSpPr>
        <p:spPr>
          <a:xfrm>
            <a:off x="10617958" y="6356350"/>
            <a:ext cx="967910" cy="365125"/>
          </a:xfrm>
        </p:spPr>
        <p:txBody>
          <a:bodyPr vert="horz" lIns="91440" tIns="45720" rIns="91440" bIns="45720" rtlCol="0" anchor="ctr">
            <a:normAutofit/>
          </a:bodyPr>
          <a:lstStyle/>
          <a:p>
            <a:pPr>
              <a:spcAft>
                <a:spcPts val="600"/>
              </a:spcAft>
            </a:pPr>
            <a:fld id="{075B144D-941B-4DFC-AF5F-0416193D12EC}" type="slidenum">
              <a:rPr lang="en-US" sz="1200" smtClean="0">
                <a:solidFill>
                  <a:schemeClr val="tx1">
                    <a:tint val="75000"/>
                  </a:schemeClr>
                </a:solidFill>
                <a:latin typeface="+mn-lt"/>
                <a:ea typeface="+mn-ea"/>
                <a:cs typeface="+mn-cs"/>
              </a:rPr>
              <a:pPr>
                <a:spcAft>
                  <a:spcPts val="600"/>
                </a:spcAft>
              </a:pPr>
              <a:t>5</a:t>
            </a:fld>
            <a:endParaRPr lang="en-US" sz="1200">
              <a:solidFill>
                <a:schemeClr val="tx1">
                  <a:tint val="75000"/>
                </a:schemeClr>
              </a:solidFill>
              <a:latin typeface="+mn-lt"/>
              <a:ea typeface="+mn-ea"/>
              <a:cs typeface="+mn-cs"/>
            </a:endParaRPr>
          </a:p>
        </p:txBody>
      </p:sp>
      <p:sp>
        <p:nvSpPr>
          <p:cNvPr id="4" name="Titel 8">
            <a:extLst>
              <a:ext uri="{FF2B5EF4-FFF2-40B4-BE49-F238E27FC236}">
                <a16:creationId xmlns:a16="http://schemas.microsoft.com/office/drawing/2014/main" id="{93CCB46B-98CF-4746-B007-91B3F1DF0926}"/>
              </a:ext>
            </a:extLst>
          </p:cNvPr>
          <p:cNvSpPr>
            <a:spLocks noGrp="1"/>
          </p:cNvSpPr>
          <p:nvPr>
            <p:ph type="title"/>
          </p:nvPr>
        </p:nvSpPr>
        <p:spPr>
          <a:xfrm>
            <a:off x="651543" y="272023"/>
            <a:ext cx="7318882" cy="637287"/>
          </a:xfrm>
        </p:spPr>
        <p:txBody>
          <a:bodyPr/>
          <a:lstStyle/>
          <a:p>
            <a:r>
              <a:rPr lang="de-DE" sz="3600" dirty="0">
                <a:solidFill>
                  <a:srgbClr val="0067A0"/>
                </a:solidFill>
              </a:rPr>
              <a:t>Lineage</a:t>
            </a:r>
          </a:p>
        </p:txBody>
      </p:sp>
      <p:pic>
        <p:nvPicPr>
          <p:cNvPr id="6" name="Picture 5">
            <a:extLst>
              <a:ext uri="{FF2B5EF4-FFF2-40B4-BE49-F238E27FC236}">
                <a16:creationId xmlns:a16="http://schemas.microsoft.com/office/drawing/2014/main" id="{C8653B8E-3091-E9B3-6BA4-73511824C783}"/>
              </a:ext>
            </a:extLst>
          </p:cNvPr>
          <p:cNvPicPr>
            <a:picLocks noChangeAspect="1"/>
          </p:cNvPicPr>
          <p:nvPr/>
        </p:nvPicPr>
        <p:blipFill>
          <a:blip r:embed="rId2"/>
          <a:stretch>
            <a:fillRect/>
          </a:stretch>
        </p:blipFill>
        <p:spPr>
          <a:xfrm>
            <a:off x="3028684" y="1200997"/>
            <a:ext cx="6134632" cy="5170190"/>
          </a:xfrm>
          <a:prstGeom prst="rect">
            <a:avLst/>
          </a:prstGeom>
        </p:spPr>
      </p:pic>
    </p:spTree>
    <p:extLst>
      <p:ext uri="{BB962C8B-B14F-4D97-AF65-F5344CB8AC3E}">
        <p14:creationId xmlns:p14="http://schemas.microsoft.com/office/powerpoint/2010/main" val="22196540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13354E-B79E-3A52-1422-22A1F73FE1A7}"/>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149A3CA7-A511-1863-93E4-9FEE303F73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iennummernplatzhalter 6">
            <a:extLst>
              <a:ext uri="{FF2B5EF4-FFF2-40B4-BE49-F238E27FC236}">
                <a16:creationId xmlns:a16="http://schemas.microsoft.com/office/drawing/2014/main" id="{49AFCFA1-4058-607A-5BAF-81391807896A}"/>
              </a:ext>
            </a:extLst>
          </p:cNvPr>
          <p:cNvSpPr>
            <a:spLocks noGrp="1"/>
          </p:cNvSpPr>
          <p:nvPr>
            <p:ph type="sldNum" sz="quarter" idx="12"/>
          </p:nvPr>
        </p:nvSpPr>
        <p:spPr>
          <a:xfrm>
            <a:off x="10617958" y="6356350"/>
            <a:ext cx="967910" cy="365125"/>
          </a:xfrm>
        </p:spPr>
        <p:txBody>
          <a:bodyPr vert="horz" lIns="91440" tIns="45720" rIns="91440" bIns="45720" rtlCol="0" anchor="ctr">
            <a:normAutofit/>
          </a:bodyPr>
          <a:lstStyle/>
          <a:p>
            <a:pPr>
              <a:spcAft>
                <a:spcPts val="600"/>
              </a:spcAft>
            </a:pPr>
            <a:fld id="{075B144D-941B-4DFC-AF5F-0416193D12EC}" type="slidenum">
              <a:rPr lang="en-US" sz="1200" smtClean="0">
                <a:solidFill>
                  <a:schemeClr val="tx1">
                    <a:tint val="75000"/>
                  </a:schemeClr>
                </a:solidFill>
                <a:latin typeface="+mn-lt"/>
                <a:ea typeface="+mn-ea"/>
                <a:cs typeface="+mn-cs"/>
              </a:rPr>
              <a:pPr>
                <a:spcAft>
                  <a:spcPts val="600"/>
                </a:spcAft>
              </a:pPr>
              <a:t>6</a:t>
            </a:fld>
            <a:endParaRPr lang="en-US" sz="1200">
              <a:solidFill>
                <a:schemeClr val="tx1">
                  <a:tint val="75000"/>
                </a:schemeClr>
              </a:solidFill>
              <a:latin typeface="+mn-lt"/>
              <a:ea typeface="+mn-ea"/>
              <a:cs typeface="+mn-cs"/>
            </a:endParaRPr>
          </a:p>
        </p:txBody>
      </p:sp>
      <p:sp>
        <p:nvSpPr>
          <p:cNvPr id="4" name="Titel 8">
            <a:extLst>
              <a:ext uri="{FF2B5EF4-FFF2-40B4-BE49-F238E27FC236}">
                <a16:creationId xmlns:a16="http://schemas.microsoft.com/office/drawing/2014/main" id="{4654DA8B-10CF-A7E2-9BE8-A393F89DC677}"/>
              </a:ext>
            </a:extLst>
          </p:cNvPr>
          <p:cNvSpPr>
            <a:spLocks noGrp="1"/>
          </p:cNvSpPr>
          <p:nvPr>
            <p:ph type="title"/>
          </p:nvPr>
        </p:nvSpPr>
        <p:spPr>
          <a:xfrm>
            <a:off x="708094" y="490497"/>
            <a:ext cx="7318882" cy="590158"/>
          </a:xfrm>
        </p:spPr>
        <p:txBody>
          <a:bodyPr/>
          <a:lstStyle/>
          <a:p>
            <a:r>
              <a:rPr lang="de-DE" sz="4000" dirty="0">
                <a:solidFill>
                  <a:srgbClr val="0067A0"/>
                </a:solidFill>
              </a:rPr>
              <a:t>Challenges</a:t>
            </a:r>
            <a:r>
              <a:rPr lang="de-DE" sz="4400" dirty="0">
                <a:solidFill>
                  <a:srgbClr val="0067A0"/>
                </a:solidFill>
              </a:rPr>
              <a:t> </a:t>
            </a:r>
          </a:p>
        </p:txBody>
      </p:sp>
      <p:sp>
        <p:nvSpPr>
          <p:cNvPr id="8" name="TextBox 7">
            <a:extLst>
              <a:ext uri="{FF2B5EF4-FFF2-40B4-BE49-F238E27FC236}">
                <a16:creationId xmlns:a16="http://schemas.microsoft.com/office/drawing/2014/main" id="{7CD35C8D-E9B4-C0BF-6D27-DC176E226A69}"/>
              </a:ext>
            </a:extLst>
          </p:cNvPr>
          <p:cNvSpPr txBox="1"/>
          <p:nvPr/>
        </p:nvSpPr>
        <p:spPr>
          <a:xfrm>
            <a:off x="499961" y="2730775"/>
            <a:ext cx="6099462" cy="369332"/>
          </a:xfrm>
          <a:prstGeom prst="rect">
            <a:avLst/>
          </a:prstGeom>
          <a:noFill/>
        </p:spPr>
        <p:txBody>
          <a:bodyPr wrap="square">
            <a:spAutoFit/>
          </a:bodyPr>
          <a:lstStyle/>
          <a:p>
            <a:r>
              <a:rPr lang="en-IN" b="1" dirty="0"/>
              <a:t>Implementation of DAG’s</a:t>
            </a:r>
          </a:p>
        </p:txBody>
      </p:sp>
      <p:sp>
        <p:nvSpPr>
          <p:cNvPr id="10" name="TextBox 9">
            <a:extLst>
              <a:ext uri="{FF2B5EF4-FFF2-40B4-BE49-F238E27FC236}">
                <a16:creationId xmlns:a16="http://schemas.microsoft.com/office/drawing/2014/main" id="{B9D52F5A-90B6-3383-75BA-83FAA25BAAC6}"/>
              </a:ext>
            </a:extLst>
          </p:cNvPr>
          <p:cNvSpPr txBox="1"/>
          <p:nvPr/>
        </p:nvSpPr>
        <p:spPr>
          <a:xfrm>
            <a:off x="487177" y="3097063"/>
            <a:ext cx="10957217" cy="646331"/>
          </a:xfrm>
          <a:prstGeom prst="rect">
            <a:avLst/>
          </a:prstGeom>
          <a:noFill/>
        </p:spPr>
        <p:txBody>
          <a:bodyPr wrap="square">
            <a:spAutoFit/>
          </a:bodyPr>
          <a:lstStyle/>
          <a:p>
            <a:r>
              <a:rPr lang="en-US" dirty="0"/>
              <a:t>Faced difficulties in setting up DAG’s for each pipeline, not knowing which operators and functions to use.</a:t>
            </a:r>
            <a:endParaRPr lang="en-IN" dirty="0"/>
          </a:p>
        </p:txBody>
      </p:sp>
      <p:sp>
        <p:nvSpPr>
          <p:cNvPr id="12" name="TextBox 11">
            <a:extLst>
              <a:ext uri="{FF2B5EF4-FFF2-40B4-BE49-F238E27FC236}">
                <a16:creationId xmlns:a16="http://schemas.microsoft.com/office/drawing/2014/main" id="{444344DA-CEE6-1BD1-E71D-83B05CB2EB87}"/>
              </a:ext>
            </a:extLst>
          </p:cNvPr>
          <p:cNvSpPr txBox="1"/>
          <p:nvPr/>
        </p:nvSpPr>
        <p:spPr>
          <a:xfrm>
            <a:off x="1439142" y="3736866"/>
            <a:ext cx="9710639" cy="369332"/>
          </a:xfrm>
          <a:prstGeom prst="rect">
            <a:avLst/>
          </a:prstGeom>
          <a:noFill/>
        </p:spPr>
        <p:txBody>
          <a:bodyPr wrap="square">
            <a:spAutoFit/>
          </a:bodyPr>
          <a:lstStyle/>
          <a:p>
            <a:r>
              <a:rPr lang="en-US" b="1" dirty="0"/>
              <a:t>Solution</a:t>
            </a:r>
            <a:r>
              <a:rPr lang="en-US" dirty="0"/>
              <a:t>: Found Documentations from Airflow</a:t>
            </a:r>
            <a:endParaRPr lang="en-IN" dirty="0"/>
          </a:p>
        </p:txBody>
      </p:sp>
      <p:sp>
        <p:nvSpPr>
          <p:cNvPr id="2" name="Date Placeholder 3">
            <a:extLst>
              <a:ext uri="{FF2B5EF4-FFF2-40B4-BE49-F238E27FC236}">
                <a16:creationId xmlns:a16="http://schemas.microsoft.com/office/drawing/2014/main" id="{4394CAE9-6A1D-FA08-84AC-08BF0AF7BB82}"/>
              </a:ext>
            </a:extLst>
          </p:cNvPr>
          <p:cNvSpPr>
            <a:spLocks noGrp="1"/>
          </p:cNvSpPr>
          <p:nvPr>
            <p:ph type="dt" sz="half" idx="10"/>
          </p:nvPr>
        </p:nvSpPr>
        <p:spPr>
          <a:xfrm>
            <a:off x="367645" y="6356350"/>
            <a:ext cx="874559" cy="365125"/>
          </a:xfrm>
        </p:spPr>
        <p:txBody>
          <a:bodyPr/>
          <a:lstStyle/>
          <a:p>
            <a:fld id="{80526338-4F56-4D40-8BC5-33F6835D5865}" type="datetime1">
              <a:rPr lang="en-CA" smtClean="0">
                <a:solidFill>
                  <a:srgbClr val="0067A0"/>
                </a:solidFill>
              </a:rPr>
              <a:t>2025-05-04</a:t>
            </a:fld>
            <a:r>
              <a:rPr lang="en-CA" dirty="0">
                <a:solidFill>
                  <a:srgbClr val="0067A0"/>
                </a:solidFill>
              </a:rPr>
              <a:t> </a:t>
            </a:r>
            <a:endParaRPr lang="de-DE" dirty="0">
              <a:solidFill>
                <a:srgbClr val="0067A0"/>
              </a:solidFill>
            </a:endParaRPr>
          </a:p>
        </p:txBody>
      </p:sp>
      <p:sp>
        <p:nvSpPr>
          <p:cNvPr id="3" name="Footer Placeholder 4">
            <a:extLst>
              <a:ext uri="{FF2B5EF4-FFF2-40B4-BE49-F238E27FC236}">
                <a16:creationId xmlns:a16="http://schemas.microsoft.com/office/drawing/2014/main" id="{41C9C59E-BBFC-FA96-CF35-3A9BA1526740}"/>
              </a:ext>
            </a:extLst>
          </p:cNvPr>
          <p:cNvSpPr>
            <a:spLocks noGrp="1"/>
          </p:cNvSpPr>
          <p:nvPr>
            <p:ph type="ftr" sz="quarter" idx="11"/>
          </p:nvPr>
        </p:nvSpPr>
        <p:spPr>
          <a:xfrm>
            <a:off x="1319842" y="6356350"/>
            <a:ext cx="6495690" cy="365125"/>
          </a:xfrm>
        </p:spPr>
        <p:txBody>
          <a:bodyPr/>
          <a:lstStyle/>
          <a:p>
            <a:r>
              <a:rPr lang="de-DE" dirty="0">
                <a:solidFill>
                  <a:srgbClr val="0067A0"/>
                </a:solidFill>
              </a:rPr>
              <a:t>SRH Hochschule Heidelberg – Data Management 2</a:t>
            </a:r>
          </a:p>
        </p:txBody>
      </p:sp>
      <p:sp>
        <p:nvSpPr>
          <p:cNvPr id="11" name="TextBox 10">
            <a:extLst>
              <a:ext uri="{FF2B5EF4-FFF2-40B4-BE49-F238E27FC236}">
                <a16:creationId xmlns:a16="http://schemas.microsoft.com/office/drawing/2014/main" id="{A60B398A-F818-1643-62E2-A38DBE182BCE}"/>
              </a:ext>
            </a:extLst>
          </p:cNvPr>
          <p:cNvSpPr txBox="1"/>
          <p:nvPr/>
        </p:nvSpPr>
        <p:spPr>
          <a:xfrm>
            <a:off x="512745" y="4214213"/>
            <a:ext cx="6099462" cy="369332"/>
          </a:xfrm>
          <a:prstGeom prst="rect">
            <a:avLst/>
          </a:prstGeom>
          <a:noFill/>
        </p:spPr>
        <p:txBody>
          <a:bodyPr wrap="square">
            <a:spAutoFit/>
          </a:bodyPr>
          <a:lstStyle/>
          <a:p>
            <a:r>
              <a:rPr lang="en-IN" b="1" dirty="0"/>
              <a:t>Datatype Definition</a:t>
            </a:r>
          </a:p>
        </p:txBody>
      </p:sp>
      <p:sp>
        <p:nvSpPr>
          <p:cNvPr id="13" name="TextBox 12">
            <a:extLst>
              <a:ext uri="{FF2B5EF4-FFF2-40B4-BE49-F238E27FC236}">
                <a16:creationId xmlns:a16="http://schemas.microsoft.com/office/drawing/2014/main" id="{4429AA84-775E-02CA-B380-24636B3E2647}"/>
              </a:ext>
            </a:extLst>
          </p:cNvPr>
          <p:cNvSpPr txBox="1"/>
          <p:nvPr/>
        </p:nvSpPr>
        <p:spPr>
          <a:xfrm>
            <a:off x="499961" y="4580501"/>
            <a:ext cx="10957217" cy="646331"/>
          </a:xfrm>
          <a:prstGeom prst="rect">
            <a:avLst/>
          </a:prstGeom>
          <a:noFill/>
        </p:spPr>
        <p:txBody>
          <a:bodyPr wrap="square">
            <a:spAutoFit/>
          </a:bodyPr>
          <a:lstStyle/>
          <a:p>
            <a:r>
              <a:rPr lang="en-US" dirty="0"/>
              <a:t>Encountered difficulties in loading and configuring static data to big query post preprocessing as all the data points were of type string and not able to use it in </a:t>
            </a:r>
            <a:r>
              <a:rPr lang="en-US" dirty="0" err="1"/>
              <a:t>dbt</a:t>
            </a:r>
            <a:r>
              <a:rPr lang="en-US" dirty="0"/>
              <a:t> to join the data.</a:t>
            </a:r>
            <a:endParaRPr lang="en-IN" dirty="0"/>
          </a:p>
        </p:txBody>
      </p:sp>
      <p:sp>
        <p:nvSpPr>
          <p:cNvPr id="14" name="TextBox 13">
            <a:extLst>
              <a:ext uri="{FF2B5EF4-FFF2-40B4-BE49-F238E27FC236}">
                <a16:creationId xmlns:a16="http://schemas.microsoft.com/office/drawing/2014/main" id="{2768E3FD-CB6A-D95A-8FB3-54C8882CAA96}"/>
              </a:ext>
            </a:extLst>
          </p:cNvPr>
          <p:cNvSpPr txBox="1"/>
          <p:nvPr/>
        </p:nvSpPr>
        <p:spPr>
          <a:xfrm>
            <a:off x="1648571" y="5291824"/>
            <a:ext cx="9710639" cy="369332"/>
          </a:xfrm>
          <a:prstGeom prst="rect">
            <a:avLst/>
          </a:prstGeom>
          <a:noFill/>
        </p:spPr>
        <p:txBody>
          <a:bodyPr wrap="square">
            <a:spAutoFit/>
          </a:bodyPr>
          <a:lstStyle/>
          <a:p>
            <a:r>
              <a:rPr lang="en-US" b="1" dirty="0"/>
              <a:t>Solution</a:t>
            </a:r>
            <a:r>
              <a:rPr lang="en-US" dirty="0"/>
              <a:t>: Have defined the data type for each data point.</a:t>
            </a:r>
            <a:endParaRPr lang="en-IN" dirty="0"/>
          </a:p>
        </p:txBody>
      </p:sp>
      <p:sp>
        <p:nvSpPr>
          <p:cNvPr id="5" name="TextBox 4">
            <a:extLst>
              <a:ext uri="{FF2B5EF4-FFF2-40B4-BE49-F238E27FC236}">
                <a16:creationId xmlns:a16="http://schemas.microsoft.com/office/drawing/2014/main" id="{04E3B839-CA00-A8EC-48DE-D8F4D6D96164}"/>
              </a:ext>
            </a:extLst>
          </p:cNvPr>
          <p:cNvSpPr txBox="1"/>
          <p:nvPr/>
        </p:nvSpPr>
        <p:spPr>
          <a:xfrm>
            <a:off x="641435" y="1366808"/>
            <a:ext cx="6099462" cy="369332"/>
          </a:xfrm>
          <a:prstGeom prst="rect">
            <a:avLst/>
          </a:prstGeom>
          <a:noFill/>
        </p:spPr>
        <p:txBody>
          <a:bodyPr wrap="square">
            <a:spAutoFit/>
          </a:bodyPr>
          <a:lstStyle/>
          <a:p>
            <a:r>
              <a:rPr lang="en-IN" b="1" dirty="0"/>
              <a:t>Installation of Airflow</a:t>
            </a:r>
          </a:p>
        </p:txBody>
      </p:sp>
      <p:sp>
        <p:nvSpPr>
          <p:cNvPr id="6" name="TextBox 5">
            <a:extLst>
              <a:ext uri="{FF2B5EF4-FFF2-40B4-BE49-F238E27FC236}">
                <a16:creationId xmlns:a16="http://schemas.microsoft.com/office/drawing/2014/main" id="{C28A6DEE-9698-BF5E-E8FC-8F4CA028414D}"/>
              </a:ext>
            </a:extLst>
          </p:cNvPr>
          <p:cNvSpPr txBox="1"/>
          <p:nvPr/>
        </p:nvSpPr>
        <p:spPr>
          <a:xfrm>
            <a:off x="628651" y="1733096"/>
            <a:ext cx="10957217" cy="369332"/>
          </a:xfrm>
          <a:prstGeom prst="rect">
            <a:avLst/>
          </a:prstGeom>
          <a:noFill/>
        </p:spPr>
        <p:txBody>
          <a:bodyPr wrap="square">
            <a:spAutoFit/>
          </a:bodyPr>
          <a:lstStyle/>
          <a:p>
            <a:r>
              <a:rPr lang="en-US" dirty="0"/>
              <a:t>Was not able to install Airflow , getting not compatible error in my system</a:t>
            </a:r>
            <a:endParaRPr lang="en-IN" dirty="0"/>
          </a:p>
        </p:txBody>
      </p:sp>
      <p:sp>
        <p:nvSpPr>
          <p:cNvPr id="9" name="TextBox 8">
            <a:extLst>
              <a:ext uri="{FF2B5EF4-FFF2-40B4-BE49-F238E27FC236}">
                <a16:creationId xmlns:a16="http://schemas.microsoft.com/office/drawing/2014/main" id="{10712D6E-F613-84A9-1280-4CA1303DF0AE}"/>
              </a:ext>
            </a:extLst>
          </p:cNvPr>
          <p:cNvSpPr txBox="1"/>
          <p:nvPr/>
        </p:nvSpPr>
        <p:spPr>
          <a:xfrm>
            <a:off x="1521623" y="2246668"/>
            <a:ext cx="9710639" cy="369332"/>
          </a:xfrm>
          <a:prstGeom prst="rect">
            <a:avLst/>
          </a:prstGeom>
          <a:noFill/>
        </p:spPr>
        <p:txBody>
          <a:bodyPr wrap="square">
            <a:spAutoFit/>
          </a:bodyPr>
          <a:lstStyle/>
          <a:p>
            <a:r>
              <a:rPr lang="en-US" b="1" dirty="0"/>
              <a:t>Solution</a:t>
            </a:r>
            <a:r>
              <a:rPr lang="en-US" dirty="0"/>
              <a:t>: Used Docker for ubuntu machine(virtual).</a:t>
            </a:r>
            <a:endParaRPr lang="en-IN" dirty="0"/>
          </a:p>
        </p:txBody>
      </p:sp>
    </p:spTree>
    <p:extLst>
      <p:ext uri="{BB962C8B-B14F-4D97-AF65-F5344CB8AC3E}">
        <p14:creationId xmlns:p14="http://schemas.microsoft.com/office/powerpoint/2010/main" val="38495190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FFD57BD-F7FF-4CFF-190D-BD5B7339A843}"/>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2D8567DA-335B-26F7-C6C2-BF25016888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iennummernplatzhalter 6">
            <a:extLst>
              <a:ext uri="{FF2B5EF4-FFF2-40B4-BE49-F238E27FC236}">
                <a16:creationId xmlns:a16="http://schemas.microsoft.com/office/drawing/2014/main" id="{B36DB618-41A9-0F47-E731-7C1F49C3922D}"/>
              </a:ext>
            </a:extLst>
          </p:cNvPr>
          <p:cNvSpPr>
            <a:spLocks noGrp="1"/>
          </p:cNvSpPr>
          <p:nvPr>
            <p:ph type="sldNum" sz="quarter" idx="12"/>
          </p:nvPr>
        </p:nvSpPr>
        <p:spPr>
          <a:xfrm>
            <a:off x="10617958" y="6356350"/>
            <a:ext cx="967910" cy="365125"/>
          </a:xfrm>
        </p:spPr>
        <p:txBody>
          <a:bodyPr vert="horz" lIns="91440" tIns="45720" rIns="91440" bIns="45720" rtlCol="0" anchor="ctr">
            <a:normAutofit/>
          </a:bodyPr>
          <a:lstStyle/>
          <a:p>
            <a:pPr>
              <a:spcAft>
                <a:spcPts val="600"/>
              </a:spcAft>
            </a:pPr>
            <a:fld id="{075B144D-941B-4DFC-AF5F-0416193D12EC}" type="slidenum">
              <a:rPr lang="en-US" sz="1200" smtClean="0">
                <a:solidFill>
                  <a:schemeClr val="tx1">
                    <a:tint val="75000"/>
                  </a:schemeClr>
                </a:solidFill>
                <a:latin typeface="+mn-lt"/>
                <a:ea typeface="+mn-ea"/>
                <a:cs typeface="+mn-cs"/>
              </a:rPr>
              <a:pPr>
                <a:spcAft>
                  <a:spcPts val="600"/>
                </a:spcAft>
              </a:pPr>
              <a:t>7</a:t>
            </a:fld>
            <a:endParaRPr lang="en-US" sz="1200">
              <a:solidFill>
                <a:schemeClr val="tx1">
                  <a:tint val="75000"/>
                </a:schemeClr>
              </a:solidFill>
              <a:latin typeface="+mn-lt"/>
              <a:ea typeface="+mn-ea"/>
              <a:cs typeface="+mn-cs"/>
            </a:endParaRPr>
          </a:p>
        </p:txBody>
      </p:sp>
      <p:sp>
        <p:nvSpPr>
          <p:cNvPr id="4" name="Titel 8">
            <a:extLst>
              <a:ext uri="{FF2B5EF4-FFF2-40B4-BE49-F238E27FC236}">
                <a16:creationId xmlns:a16="http://schemas.microsoft.com/office/drawing/2014/main" id="{29BC1432-2853-16E7-A514-C2FBBF9B89BF}"/>
              </a:ext>
            </a:extLst>
          </p:cNvPr>
          <p:cNvSpPr>
            <a:spLocks noGrp="1"/>
          </p:cNvSpPr>
          <p:nvPr>
            <p:ph type="title"/>
          </p:nvPr>
        </p:nvSpPr>
        <p:spPr>
          <a:xfrm>
            <a:off x="708094" y="1519197"/>
            <a:ext cx="7318882" cy="590158"/>
          </a:xfrm>
        </p:spPr>
        <p:txBody>
          <a:bodyPr/>
          <a:lstStyle/>
          <a:p>
            <a:r>
              <a:rPr lang="de-DE" sz="4000" dirty="0">
                <a:solidFill>
                  <a:srgbClr val="0067A0"/>
                </a:solidFill>
              </a:rPr>
              <a:t>User Story </a:t>
            </a:r>
            <a:r>
              <a:rPr lang="de-DE" sz="4400" dirty="0">
                <a:solidFill>
                  <a:srgbClr val="0067A0"/>
                </a:solidFill>
              </a:rPr>
              <a:t> </a:t>
            </a:r>
          </a:p>
        </p:txBody>
      </p:sp>
      <p:sp>
        <p:nvSpPr>
          <p:cNvPr id="3" name="TextBox 2">
            <a:extLst>
              <a:ext uri="{FF2B5EF4-FFF2-40B4-BE49-F238E27FC236}">
                <a16:creationId xmlns:a16="http://schemas.microsoft.com/office/drawing/2014/main" id="{EF3B63CF-6DCD-4C24-7EFB-ACB9E06DA4B8}"/>
              </a:ext>
            </a:extLst>
          </p:cNvPr>
          <p:cNvSpPr txBox="1"/>
          <p:nvPr/>
        </p:nvSpPr>
        <p:spPr>
          <a:xfrm>
            <a:off x="847598" y="2828835"/>
            <a:ext cx="10254315" cy="1200329"/>
          </a:xfrm>
          <a:prstGeom prst="rect">
            <a:avLst/>
          </a:prstGeom>
          <a:noFill/>
        </p:spPr>
        <p:txBody>
          <a:bodyPr wrap="square">
            <a:spAutoFit/>
          </a:bodyPr>
          <a:lstStyle/>
          <a:p>
            <a:r>
              <a:rPr lang="en-US" sz="2400" dirty="0"/>
              <a:t>As a music data analyst, I want to transform and analyze Spotify track data to uncover key trends and patterns in listener behavior, enabling better-informed strategic decisions.</a:t>
            </a:r>
            <a:endParaRPr lang="en-IN" sz="2400" i="1" dirty="0"/>
          </a:p>
        </p:txBody>
      </p:sp>
      <p:sp>
        <p:nvSpPr>
          <p:cNvPr id="5" name="Date Placeholder 3">
            <a:extLst>
              <a:ext uri="{FF2B5EF4-FFF2-40B4-BE49-F238E27FC236}">
                <a16:creationId xmlns:a16="http://schemas.microsoft.com/office/drawing/2014/main" id="{EB2C0099-49AC-970B-FF8A-0E5CE8B88A90}"/>
              </a:ext>
            </a:extLst>
          </p:cNvPr>
          <p:cNvSpPr>
            <a:spLocks noGrp="1"/>
          </p:cNvSpPr>
          <p:nvPr>
            <p:ph type="dt" sz="half" idx="10"/>
          </p:nvPr>
        </p:nvSpPr>
        <p:spPr>
          <a:xfrm>
            <a:off x="367645" y="6356350"/>
            <a:ext cx="874559" cy="365125"/>
          </a:xfrm>
        </p:spPr>
        <p:txBody>
          <a:bodyPr/>
          <a:lstStyle/>
          <a:p>
            <a:fld id="{80526338-4F56-4D40-8BC5-33F6835D5865}" type="datetime1">
              <a:rPr lang="en-CA" smtClean="0">
                <a:solidFill>
                  <a:srgbClr val="0067A0"/>
                </a:solidFill>
              </a:rPr>
              <a:t>2025-05-04</a:t>
            </a:fld>
            <a:r>
              <a:rPr lang="en-CA" dirty="0">
                <a:solidFill>
                  <a:srgbClr val="0067A0"/>
                </a:solidFill>
              </a:rPr>
              <a:t> </a:t>
            </a:r>
            <a:endParaRPr lang="de-DE" dirty="0">
              <a:solidFill>
                <a:srgbClr val="0067A0"/>
              </a:solidFill>
            </a:endParaRPr>
          </a:p>
        </p:txBody>
      </p:sp>
      <p:sp>
        <p:nvSpPr>
          <p:cNvPr id="6" name="Footer Placeholder 4">
            <a:extLst>
              <a:ext uri="{FF2B5EF4-FFF2-40B4-BE49-F238E27FC236}">
                <a16:creationId xmlns:a16="http://schemas.microsoft.com/office/drawing/2014/main" id="{B6C684CF-F08E-ACDF-4090-AA3B151A76B7}"/>
              </a:ext>
            </a:extLst>
          </p:cNvPr>
          <p:cNvSpPr>
            <a:spLocks noGrp="1"/>
          </p:cNvSpPr>
          <p:nvPr>
            <p:ph type="ftr" sz="quarter" idx="11"/>
          </p:nvPr>
        </p:nvSpPr>
        <p:spPr>
          <a:xfrm>
            <a:off x="1319842" y="6356350"/>
            <a:ext cx="6495690" cy="365125"/>
          </a:xfrm>
        </p:spPr>
        <p:txBody>
          <a:bodyPr/>
          <a:lstStyle/>
          <a:p>
            <a:r>
              <a:rPr lang="de-DE" dirty="0">
                <a:solidFill>
                  <a:srgbClr val="0067A0"/>
                </a:solidFill>
              </a:rPr>
              <a:t>SRH Hochschule Heidelberg – Data Management 2</a:t>
            </a:r>
          </a:p>
        </p:txBody>
      </p:sp>
    </p:spTree>
    <p:extLst>
      <p:ext uri="{BB962C8B-B14F-4D97-AF65-F5344CB8AC3E}">
        <p14:creationId xmlns:p14="http://schemas.microsoft.com/office/powerpoint/2010/main" val="2050962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5BC731-FD99-DD18-60F4-7725C10805CE}"/>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FC96CCB2-B189-6002-02DD-4757989272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iennummernplatzhalter 6">
            <a:extLst>
              <a:ext uri="{FF2B5EF4-FFF2-40B4-BE49-F238E27FC236}">
                <a16:creationId xmlns:a16="http://schemas.microsoft.com/office/drawing/2014/main" id="{95758E82-4FE8-83AC-0D0F-A69B4D09608A}"/>
              </a:ext>
            </a:extLst>
          </p:cNvPr>
          <p:cNvSpPr>
            <a:spLocks noGrp="1"/>
          </p:cNvSpPr>
          <p:nvPr>
            <p:ph type="sldNum" sz="quarter" idx="12"/>
          </p:nvPr>
        </p:nvSpPr>
        <p:spPr>
          <a:xfrm>
            <a:off x="10617958" y="6356350"/>
            <a:ext cx="967910" cy="365125"/>
          </a:xfrm>
        </p:spPr>
        <p:txBody>
          <a:bodyPr vert="horz" lIns="91440" tIns="45720" rIns="91440" bIns="45720" rtlCol="0" anchor="ctr">
            <a:normAutofit/>
          </a:bodyPr>
          <a:lstStyle/>
          <a:p>
            <a:pPr>
              <a:spcAft>
                <a:spcPts val="600"/>
              </a:spcAft>
            </a:pPr>
            <a:fld id="{075B144D-941B-4DFC-AF5F-0416193D12EC}" type="slidenum">
              <a:rPr lang="en-US" sz="1200" smtClean="0">
                <a:solidFill>
                  <a:schemeClr val="tx1">
                    <a:tint val="75000"/>
                  </a:schemeClr>
                </a:solidFill>
                <a:latin typeface="+mn-lt"/>
                <a:ea typeface="+mn-ea"/>
                <a:cs typeface="+mn-cs"/>
              </a:rPr>
              <a:pPr>
                <a:spcAft>
                  <a:spcPts val="600"/>
                </a:spcAft>
              </a:pPr>
              <a:t>8</a:t>
            </a:fld>
            <a:endParaRPr lang="en-US" sz="1200">
              <a:solidFill>
                <a:schemeClr val="tx1">
                  <a:tint val="75000"/>
                </a:schemeClr>
              </a:solidFill>
              <a:latin typeface="+mn-lt"/>
              <a:ea typeface="+mn-ea"/>
              <a:cs typeface="+mn-cs"/>
            </a:endParaRPr>
          </a:p>
        </p:txBody>
      </p:sp>
      <p:sp>
        <p:nvSpPr>
          <p:cNvPr id="4" name="Titel 8">
            <a:extLst>
              <a:ext uri="{FF2B5EF4-FFF2-40B4-BE49-F238E27FC236}">
                <a16:creationId xmlns:a16="http://schemas.microsoft.com/office/drawing/2014/main" id="{137396AB-92DC-316B-4DB5-2BD486E33A1C}"/>
              </a:ext>
            </a:extLst>
          </p:cNvPr>
          <p:cNvSpPr>
            <a:spLocks noGrp="1"/>
          </p:cNvSpPr>
          <p:nvPr>
            <p:ph type="title"/>
          </p:nvPr>
        </p:nvSpPr>
        <p:spPr>
          <a:xfrm>
            <a:off x="0" y="2605548"/>
            <a:ext cx="12188951" cy="823452"/>
          </a:xfrm>
        </p:spPr>
        <p:txBody>
          <a:bodyPr/>
          <a:lstStyle/>
          <a:p>
            <a:pPr algn="ctr"/>
            <a:r>
              <a:rPr lang="de-DE" sz="6600" dirty="0">
                <a:solidFill>
                  <a:srgbClr val="0067A0"/>
                </a:solidFill>
              </a:rPr>
              <a:t>Demo</a:t>
            </a:r>
            <a:endParaRPr lang="de-DE" sz="7200" dirty="0">
              <a:solidFill>
                <a:srgbClr val="0067A0"/>
              </a:solidFill>
            </a:endParaRPr>
          </a:p>
        </p:txBody>
      </p:sp>
      <p:sp>
        <p:nvSpPr>
          <p:cNvPr id="5" name="Date Placeholder 3">
            <a:extLst>
              <a:ext uri="{FF2B5EF4-FFF2-40B4-BE49-F238E27FC236}">
                <a16:creationId xmlns:a16="http://schemas.microsoft.com/office/drawing/2014/main" id="{57544E4E-99FE-50B3-8025-E97FBEE94704}"/>
              </a:ext>
            </a:extLst>
          </p:cNvPr>
          <p:cNvSpPr>
            <a:spLocks noGrp="1"/>
          </p:cNvSpPr>
          <p:nvPr>
            <p:ph type="dt" sz="half" idx="10"/>
          </p:nvPr>
        </p:nvSpPr>
        <p:spPr>
          <a:xfrm>
            <a:off x="367645" y="6356350"/>
            <a:ext cx="874559" cy="365125"/>
          </a:xfrm>
        </p:spPr>
        <p:txBody>
          <a:bodyPr/>
          <a:lstStyle/>
          <a:p>
            <a:fld id="{80526338-4F56-4D40-8BC5-33F6835D5865}" type="datetime1">
              <a:rPr lang="en-CA" smtClean="0">
                <a:solidFill>
                  <a:srgbClr val="0067A0"/>
                </a:solidFill>
              </a:rPr>
              <a:t>2025-05-04</a:t>
            </a:fld>
            <a:r>
              <a:rPr lang="en-CA" dirty="0">
                <a:solidFill>
                  <a:srgbClr val="0067A0"/>
                </a:solidFill>
              </a:rPr>
              <a:t> </a:t>
            </a:r>
            <a:endParaRPr lang="de-DE" dirty="0">
              <a:solidFill>
                <a:srgbClr val="0067A0"/>
              </a:solidFill>
            </a:endParaRPr>
          </a:p>
        </p:txBody>
      </p:sp>
      <p:sp>
        <p:nvSpPr>
          <p:cNvPr id="6" name="Footer Placeholder 4">
            <a:extLst>
              <a:ext uri="{FF2B5EF4-FFF2-40B4-BE49-F238E27FC236}">
                <a16:creationId xmlns:a16="http://schemas.microsoft.com/office/drawing/2014/main" id="{CA226770-CCB4-0BA1-3603-79344061BED2}"/>
              </a:ext>
            </a:extLst>
          </p:cNvPr>
          <p:cNvSpPr>
            <a:spLocks noGrp="1"/>
          </p:cNvSpPr>
          <p:nvPr>
            <p:ph type="ftr" sz="quarter" idx="11"/>
          </p:nvPr>
        </p:nvSpPr>
        <p:spPr>
          <a:xfrm>
            <a:off x="1319842" y="6356350"/>
            <a:ext cx="6495690" cy="365125"/>
          </a:xfrm>
        </p:spPr>
        <p:txBody>
          <a:bodyPr/>
          <a:lstStyle/>
          <a:p>
            <a:r>
              <a:rPr lang="de-DE" dirty="0">
                <a:solidFill>
                  <a:srgbClr val="0067A0"/>
                </a:solidFill>
              </a:rPr>
              <a:t>SRH Hochschule Heidelberg – Data Management 2</a:t>
            </a:r>
          </a:p>
        </p:txBody>
      </p:sp>
    </p:spTree>
    <p:extLst>
      <p:ext uri="{BB962C8B-B14F-4D97-AF65-F5344CB8AC3E}">
        <p14:creationId xmlns:p14="http://schemas.microsoft.com/office/powerpoint/2010/main" val="13069913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2D3DA77-B246-D69F-7190-4226CB52356C}"/>
            </a:ext>
          </a:extLst>
        </p:cNvPr>
        <p:cNvGrpSpPr/>
        <p:nvPr/>
      </p:nvGrpSpPr>
      <p:grpSpPr>
        <a:xfrm>
          <a:off x="0" y="0"/>
          <a:ext cx="0" cy="0"/>
          <a:chOff x="0" y="0"/>
          <a:chExt cx="0" cy="0"/>
        </a:xfrm>
      </p:grpSpPr>
      <p:sp useBgFill="1">
        <p:nvSpPr>
          <p:cNvPr id="34" name="Rectangle 33">
            <a:extLst>
              <a:ext uri="{FF2B5EF4-FFF2-40B4-BE49-F238E27FC236}">
                <a16:creationId xmlns:a16="http://schemas.microsoft.com/office/drawing/2014/main" id="{827E4AC2-1232-2C48-7645-B5846790AC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oliennummernplatzhalter 6">
            <a:extLst>
              <a:ext uri="{FF2B5EF4-FFF2-40B4-BE49-F238E27FC236}">
                <a16:creationId xmlns:a16="http://schemas.microsoft.com/office/drawing/2014/main" id="{193498AD-F751-483E-FA3B-B30628D0BDCD}"/>
              </a:ext>
            </a:extLst>
          </p:cNvPr>
          <p:cNvSpPr>
            <a:spLocks noGrp="1"/>
          </p:cNvSpPr>
          <p:nvPr>
            <p:ph type="sldNum" sz="quarter" idx="12"/>
          </p:nvPr>
        </p:nvSpPr>
        <p:spPr>
          <a:xfrm>
            <a:off x="10617958" y="6356350"/>
            <a:ext cx="967910" cy="365125"/>
          </a:xfrm>
        </p:spPr>
        <p:txBody>
          <a:bodyPr vert="horz" lIns="91440" tIns="45720" rIns="91440" bIns="45720" rtlCol="0" anchor="ctr">
            <a:normAutofit/>
          </a:bodyPr>
          <a:lstStyle/>
          <a:p>
            <a:pPr>
              <a:spcAft>
                <a:spcPts val="600"/>
              </a:spcAft>
            </a:pPr>
            <a:fld id="{075B144D-941B-4DFC-AF5F-0416193D12EC}" type="slidenum">
              <a:rPr lang="en-US" sz="1200" smtClean="0">
                <a:solidFill>
                  <a:schemeClr val="tx1">
                    <a:tint val="75000"/>
                  </a:schemeClr>
                </a:solidFill>
                <a:latin typeface="+mn-lt"/>
                <a:ea typeface="+mn-ea"/>
                <a:cs typeface="+mn-cs"/>
              </a:rPr>
              <a:pPr>
                <a:spcAft>
                  <a:spcPts val="600"/>
                </a:spcAft>
              </a:pPr>
              <a:t>9</a:t>
            </a:fld>
            <a:endParaRPr lang="en-US" sz="1200">
              <a:solidFill>
                <a:schemeClr val="tx1">
                  <a:tint val="75000"/>
                </a:schemeClr>
              </a:solidFill>
              <a:latin typeface="+mn-lt"/>
              <a:ea typeface="+mn-ea"/>
              <a:cs typeface="+mn-cs"/>
            </a:endParaRPr>
          </a:p>
        </p:txBody>
      </p:sp>
      <p:sp>
        <p:nvSpPr>
          <p:cNvPr id="4" name="Titel 8">
            <a:extLst>
              <a:ext uri="{FF2B5EF4-FFF2-40B4-BE49-F238E27FC236}">
                <a16:creationId xmlns:a16="http://schemas.microsoft.com/office/drawing/2014/main" id="{CB31CD9B-A505-A80D-4DCA-92C090430665}"/>
              </a:ext>
            </a:extLst>
          </p:cNvPr>
          <p:cNvSpPr>
            <a:spLocks noGrp="1"/>
          </p:cNvSpPr>
          <p:nvPr>
            <p:ph type="title"/>
          </p:nvPr>
        </p:nvSpPr>
        <p:spPr>
          <a:xfrm>
            <a:off x="708094" y="1519197"/>
            <a:ext cx="7318882" cy="590158"/>
          </a:xfrm>
        </p:spPr>
        <p:txBody>
          <a:bodyPr/>
          <a:lstStyle/>
          <a:p>
            <a:r>
              <a:rPr lang="de-DE" sz="4000" dirty="0">
                <a:solidFill>
                  <a:srgbClr val="0067A0"/>
                </a:solidFill>
              </a:rPr>
              <a:t>References</a:t>
            </a:r>
            <a:endParaRPr lang="de-DE" sz="4400" dirty="0">
              <a:solidFill>
                <a:srgbClr val="0067A0"/>
              </a:solidFill>
            </a:endParaRPr>
          </a:p>
        </p:txBody>
      </p:sp>
      <p:sp>
        <p:nvSpPr>
          <p:cNvPr id="3" name="TextBox 2">
            <a:extLst>
              <a:ext uri="{FF2B5EF4-FFF2-40B4-BE49-F238E27FC236}">
                <a16:creationId xmlns:a16="http://schemas.microsoft.com/office/drawing/2014/main" id="{F1166ED0-9584-8BEF-37BF-866283C0BC6F}"/>
              </a:ext>
            </a:extLst>
          </p:cNvPr>
          <p:cNvSpPr txBox="1"/>
          <p:nvPr/>
        </p:nvSpPr>
        <p:spPr>
          <a:xfrm>
            <a:off x="847598" y="2828835"/>
            <a:ext cx="10254315" cy="2062103"/>
          </a:xfrm>
          <a:prstGeom prst="rect">
            <a:avLst/>
          </a:prstGeom>
          <a:noFill/>
        </p:spPr>
        <p:txBody>
          <a:bodyPr wrap="square">
            <a:spAutoFit/>
          </a:bodyPr>
          <a:lstStyle/>
          <a:p>
            <a:pPr marL="285750" indent="-285750">
              <a:buFont typeface="Arial" panose="020B0604020202020204" pitchFamily="34" charset="0"/>
              <a:buChar char="•"/>
            </a:pPr>
            <a:r>
              <a:rPr lang="en-IN" sz="1600" dirty="0">
                <a:hlinkClick r:id="rId2"/>
              </a:rPr>
              <a:t>https://airflow.apache.org/docs/apache-airflow-providers-google/stable/_api/airflow/providers/google/cloud/transfers/gcs_to_bigquery/index.html</a:t>
            </a: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hlinkClick r:id="rId3"/>
              </a:rPr>
              <a:t>https://airflow.apache.org/docs/apache-airflow-providers-google/stable/_api/airflow/providers/google/cloud/hooks/gcs/index.html</a:t>
            </a:r>
            <a:endParaRPr lang="en-IN" sz="1600" dirty="0"/>
          </a:p>
          <a:p>
            <a:pPr marL="285750" indent="-285750">
              <a:buFont typeface="Arial" panose="020B0604020202020204" pitchFamily="34" charset="0"/>
              <a:buChar char="•"/>
            </a:pPr>
            <a:endParaRPr lang="en-IN" sz="1600" dirty="0"/>
          </a:p>
          <a:p>
            <a:pPr marL="285750" indent="-285750">
              <a:buFont typeface="Arial" panose="020B0604020202020204" pitchFamily="34" charset="0"/>
              <a:buChar char="•"/>
            </a:pPr>
            <a:r>
              <a:rPr lang="en-IN" sz="1600" dirty="0">
                <a:hlinkClick r:id="rId4"/>
              </a:rPr>
              <a:t>https://airflow.apache.org/docs/apache-airflow-providers-google/stable/operators/cloud/dataproc.html</a:t>
            </a:r>
            <a:endParaRPr lang="en-IN" sz="1600" dirty="0"/>
          </a:p>
          <a:p>
            <a:pPr marL="285750" indent="-285750">
              <a:buFont typeface="Arial" panose="020B0604020202020204" pitchFamily="34" charset="0"/>
              <a:buChar char="•"/>
            </a:pPr>
            <a:endParaRPr lang="en-IN" sz="1600" dirty="0"/>
          </a:p>
        </p:txBody>
      </p:sp>
      <p:sp>
        <p:nvSpPr>
          <p:cNvPr id="5" name="Date Placeholder 3">
            <a:extLst>
              <a:ext uri="{FF2B5EF4-FFF2-40B4-BE49-F238E27FC236}">
                <a16:creationId xmlns:a16="http://schemas.microsoft.com/office/drawing/2014/main" id="{98BD5F4B-03B5-5E76-EA6D-56E096AA4834}"/>
              </a:ext>
            </a:extLst>
          </p:cNvPr>
          <p:cNvSpPr>
            <a:spLocks noGrp="1"/>
          </p:cNvSpPr>
          <p:nvPr>
            <p:ph type="dt" sz="half" idx="10"/>
          </p:nvPr>
        </p:nvSpPr>
        <p:spPr>
          <a:xfrm>
            <a:off x="367645" y="6356350"/>
            <a:ext cx="874559" cy="365125"/>
          </a:xfrm>
        </p:spPr>
        <p:txBody>
          <a:bodyPr/>
          <a:lstStyle/>
          <a:p>
            <a:fld id="{80526338-4F56-4D40-8BC5-33F6835D5865}" type="datetime1">
              <a:rPr lang="en-CA" smtClean="0">
                <a:solidFill>
                  <a:srgbClr val="0067A0"/>
                </a:solidFill>
              </a:rPr>
              <a:t>2025-05-04</a:t>
            </a:fld>
            <a:r>
              <a:rPr lang="en-CA" dirty="0">
                <a:solidFill>
                  <a:srgbClr val="0067A0"/>
                </a:solidFill>
              </a:rPr>
              <a:t> </a:t>
            </a:r>
            <a:endParaRPr lang="de-DE" dirty="0">
              <a:solidFill>
                <a:srgbClr val="0067A0"/>
              </a:solidFill>
            </a:endParaRPr>
          </a:p>
        </p:txBody>
      </p:sp>
      <p:sp>
        <p:nvSpPr>
          <p:cNvPr id="6" name="Footer Placeholder 4">
            <a:extLst>
              <a:ext uri="{FF2B5EF4-FFF2-40B4-BE49-F238E27FC236}">
                <a16:creationId xmlns:a16="http://schemas.microsoft.com/office/drawing/2014/main" id="{E09A9F16-B19C-C6EB-623F-C9DAD7BAEBB3}"/>
              </a:ext>
            </a:extLst>
          </p:cNvPr>
          <p:cNvSpPr>
            <a:spLocks noGrp="1"/>
          </p:cNvSpPr>
          <p:nvPr>
            <p:ph type="ftr" sz="quarter" idx="11"/>
          </p:nvPr>
        </p:nvSpPr>
        <p:spPr>
          <a:xfrm>
            <a:off x="1319842" y="6356350"/>
            <a:ext cx="6495690" cy="365125"/>
          </a:xfrm>
        </p:spPr>
        <p:txBody>
          <a:bodyPr/>
          <a:lstStyle/>
          <a:p>
            <a:r>
              <a:rPr lang="de-DE" dirty="0">
                <a:solidFill>
                  <a:srgbClr val="0067A0"/>
                </a:solidFill>
              </a:rPr>
              <a:t>SRH Hochschule Heidelberg – Data Management 2</a:t>
            </a:r>
          </a:p>
        </p:txBody>
      </p:sp>
    </p:spTree>
    <p:extLst>
      <p:ext uri="{BB962C8B-B14F-4D97-AF65-F5344CB8AC3E}">
        <p14:creationId xmlns:p14="http://schemas.microsoft.com/office/powerpoint/2010/main" val="895513758"/>
      </p:ext>
    </p:extLst>
  </p:cSld>
  <p:clrMapOvr>
    <a:masterClrMapping/>
  </p:clrMapOvr>
</p:sld>
</file>

<file path=ppt/theme/theme1.xml><?xml version="1.0" encoding="utf-8"?>
<a:theme xmlns:a="http://schemas.openxmlformats.org/drawingml/2006/main" name="SRH">
  <a:themeElements>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fontScheme name="SRH">
      <a:majorFont>
        <a:latin typeface="SRH Display"/>
        <a:ea typeface=""/>
        <a:cs typeface=""/>
      </a:majorFont>
      <a:minorFont>
        <a:latin typeface="SR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RH Bildung">
        <a:dk1>
          <a:srgbClr val="575756"/>
        </a:dk1>
        <a:lt1>
          <a:sysClr val="window" lastClr="FFFFFF"/>
        </a:lt1>
        <a:dk2>
          <a:srgbClr val="00699A"/>
        </a:dk2>
        <a:lt2>
          <a:srgbClr val="AAA39D"/>
        </a:lt2>
        <a:accent1>
          <a:srgbClr val="DF4807"/>
        </a:accent1>
        <a:accent2>
          <a:srgbClr val="AAA39D"/>
        </a:accent2>
        <a:accent3>
          <a:srgbClr val="FCC61E"/>
        </a:accent3>
        <a:accent4>
          <a:srgbClr val="35B4A0"/>
        </a:accent4>
        <a:accent5>
          <a:srgbClr val="CA007F"/>
        </a:accent5>
        <a:accent6>
          <a:srgbClr val="021E30"/>
        </a:accent6>
        <a:hlink>
          <a:srgbClr val="000000"/>
        </a:hlink>
        <a:folHlink>
          <a:srgbClr val="000000"/>
        </a:folHlink>
      </a:clrScheme>
    </a:extraClrScheme>
    <a:extraClrScheme>
      <a:clrScheme name="SRH Gesundheit">
        <a:dk1>
          <a:srgbClr val="575756"/>
        </a:dk1>
        <a:lt1>
          <a:sysClr val="window" lastClr="FFFFFF"/>
        </a:lt1>
        <a:dk2>
          <a:srgbClr val="35B4A0"/>
        </a:dk2>
        <a:lt2>
          <a:srgbClr val="AAA39D"/>
        </a:lt2>
        <a:accent1>
          <a:srgbClr val="00699A"/>
        </a:accent1>
        <a:accent2>
          <a:srgbClr val="CA007F"/>
        </a:accent2>
        <a:accent3>
          <a:srgbClr val="78C8D2"/>
        </a:accent3>
        <a:accent4>
          <a:srgbClr val="0D3A5D"/>
        </a:accent4>
        <a:accent5>
          <a:srgbClr val="DF4807"/>
        </a:accent5>
        <a:accent6>
          <a:srgbClr val="FCC61E"/>
        </a:accent6>
        <a:hlink>
          <a:srgbClr val="000000"/>
        </a:hlink>
        <a:folHlink>
          <a:srgbClr val="000000"/>
        </a:folHlink>
      </a:clrScheme>
    </a:extraClrScheme>
    <a:extraClrScheme>
      <a:clrScheme name="SRH Holding">
        <a:dk1>
          <a:srgbClr val="575756"/>
        </a:dk1>
        <a:lt1>
          <a:sysClr val="window" lastClr="FFFFFF"/>
        </a:lt1>
        <a:dk2>
          <a:srgbClr val="00699A"/>
        </a:dk2>
        <a:lt2>
          <a:srgbClr val="AAA39D"/>
        </a:lt2>
        <a:accent1>
          <a:srgbClr val="AAA39D"/>
        </a:accent1>
        <a:accent2>
          <a:srgbClr val="DF4807"/>
        </a:accent2>
        <a:accent3>
          <a:srgbClr val="575756"/>
        </a:accent3>
        <a:accent4>
          <a:srgbClr val="FCC61E"/>
        </a:accent4>
        <a:accent5>
          <a:srgbClr val="78C8D2"/>
        </a:accent5>
        <a:accent6>
          <a:srgbClr val="0D3A5D"/>
        </a:accent6>
        <a:hlink>
          <a:srgbClr val="000000"/>
        </a:hlink>
        <a:folHlink>
          <a:srgbClr val="000000"/>
        </a:folHlink>
      </a:clrScheme>
    </a:extraClrScheme>
    <a:extraClrScheme>
      <a:clrScheme name="SRH ServicePartner">
        <a:dk1>
          <a:srgbClr val="575756"/>
        </a:dk1>
        <a:lt1>
          <a:sysClr val="window" lastClr="FFFFFF"/>
        </a:lt1>
        <a:dk2>
          <a:srgbClr val="9C0C35"/>
        </a:dk2>
        <a:lt2>
          <a:srgbClr val="AAA39D"/>
        </a:lt2>
        <a:accent1>
          <a:srgbClr val="AAA39D"/>
        </a:accent1>
        <a:accent2>
          <a:srgbClr val="35B4A0"/>
        </a:accent2>
        <a:accent3>
          <a:srgbClr val="575756"/>
        </a:accent3>
        <a:accent4>
          <a:srgbClr val="0D3A5D"/>
        </a:accent4>
        <a:accent5>
          <a:srgbClr val="DF4807"/>
        </a:accent5>
        <a:accent6>
          <a:srgbClr val="00699A"/>
        </a:accent6>
        <a:hlink>
          <a:srgbClr val="000000"/>
        </a:hlink>
        <a:folHlink>
          <a:srgbClr val="000000"/>
        </a:folHlink>
      </a:clrScheme>
    </a:extraClrScheme>
  </a:extraClrSchemeLst>
  <a:custClrLst>
    <a:custClr name="SRH ORANGE">
      <a:srgbClr val="DF4807"/>
    </a:custClr>
    <a:custClr name="SRH WARM GREY">
      <a:srgbClr val="AAA39D"/>
    </a:custClr>
    <a:custClr name="SRH BLUE">
      <a:srgbClr val="00699A"/>
    </a:custClr>
    <a:custClr name="SRH SUN YELLOW">
      <a:srgbClr val="FCC61E"/>
    </a:custClr>
    <a:custClr name="SRH Fresh Mint">
      <a:srgbClr val="35B4A0"/>
    </a:custClr>
    <a:custClr name="SRH SWEET BERRY">
      <a:srgbClr val="CA007F"/>
    </a:custClr>
    <a:custClr name="WHITE">
      <a:srgbClr val="FFFFFF"/>
    </a:custClr>
    <a:custClr name="WHITE ">
      <a:srgbClr val="FFFFFF"/>
    </a:custClr>
    <a:custClr name="WHITE ">
      <a:srgbClr val="FFFFFF"/>
    </a:custClr>
    <a:custClr name="WHITE ">
      <a:srgbClr val="FFFFFF"/>
    </a:custClr>
    <a:custClr name="SRH PASSION RED">
      <a:srgbClr val="9C0C35"/>
    </a:custClr>
    <a:custClr name="SRH SMOKEY BLACK">
      <a:srgbClr val="575756"/>
    </a:custClr>
    <a:custClr name="SRH CALM OCEAN">
      <a:srgbClr val="78C8D2"/>
    </a:custClr>
    <a:custClr name="SRH MIDNIGHT BLUE">
      <a:srgbClr val="0D3A5D"/>
    </a:custClr>
    <a:custClr name="SRH DEEP BLUE">
      <a:srgbClr val="021E30"/>
    </a:custClr>
    <a:custClr name=" SRH Text ">
      <a:srgbClr val="575756"/>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9AC650D127C1943841983BA797B7B40" ma:contentTypeVersion="13" ma:contentTypeDescription="Create a new document." ma:contentTypeScope="" ma:versionID="58f50f58712277dacfc9d8d3e5f11936">
  <xsd:schema xmlns:xsd="http://www.w3.org/2001/XMLSchema" xmlns:xs="http://www.w3.org/2001/XMLSchema" xmlns:p="http://schemas.microsoft.com/office/2006/metadata/properties" xmlns:ns2="5a3b61bd-4313-46e3-b6d8-843ac17cb113" xmlns:ns3="189ec81c-5fe5-43b2-9f00-d5cfe7672b6f" targetNamespace="http://schemas.microsoft.com/office/2006/metadata/properties" ma:root="true" ma:fieldsID="82091000bb12f4a8bd213cb0602ba83e" ns2:_="" ns3:_="">
    <xsd:import namespace="5a3b61bd-4313-46e3-b6d8-843ac17cb113"/>
    <xsd:import namespace="189ec81c-5fe5-43b2-9f00-d5cfe7672b6f"/>
    <xsd:element name="properties">
      <xsd:complexType>
        <xsd:sequence>
          <xsd:element name="documentManagement">
            <xsd:complexType>
              <xsd:all>
                <xsd:element ref="ns2:SharedWithUsers" minOccurs="0"/>
                <xsd:element ref="ns2:SharedWithDetails" minOccurs="0"/>
                <xsd:element ref="ns3:MediaServiceMetadata" minOccurs="0"/>
                <xsd:element ref="ns3:MediaServiceFastMetadata" minOccurs="0"/>
                <xsd:element ref="ns3:MediaServiceSearchProperties" minOccurs="0"/>
                <xsd:element ref="ns3:MediaServiceObjectDetectorVersions" minOccurs="0"/>
                <xsd:element ref="ns3:lcf76f155ced4ddcb4097134ff3c332f" minOccurs="0"/>
                <xsd:element ref="ns2:TaxCatchAll" minOccurs="0"/>
                <xsd:element ref="ns3:MediaServiceDateTaken"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3b61bd-4313-46e3-b6d8-843ac17cb113"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TaxCatchAll" ma:index="16" nillable="true" ma:displayName="Taxonomy Catch All Column" ma:hidden="true" ma:list="{5005c3e6-41c8-4236-b537-f6702bd0c9cc}" ma:internalName="TaxCatchAll" ma:showField="CatchAllData" ma:web="5a3b61bd-4313-46e3-b6d8-843ac17cb113">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189ec81c-5fe5-43b2-9f00-d5cfe7672b6f" elementFormDefault="qualified">
    <xsd:import namespace="http://schemas.microsoft.com/office/2006/documentManagement/types"/>
    <xsd:import namespace="http://schemas.microsoft.com/office/infopath/2007/PartnerControls"/>
    <xsd:element name="MediaServiceMetadata" ma:index="10" nillable="true" ma:displayName="MediaServiceMetadata" ma:hidden="true" ma:internalName="MediaServiceMetadata" ma:readOnly="true">
      <xsd:simpleType>
        <xsd:restriction base="dms:Note"/>
      </xsd:simpleType>
    </xsd:element>
    <xsd:element name="MediaServiceFastMetadata" ma:index="11" nillable="true" ma:displayName="MediaServiceFastMetadata" ma:hidden="true" ma:internalName="MediaServiceFastMetadata" ma:readOnly="true">
      <xsd:simpleType>
        <xsd:restriction base="dms:Note"/>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ObjectDetectorVersions" ma:index="13"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5745c0f-c6d2-4807-bc81-eae786d256f4"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ED9B137-6C4D-4093-99EE-901F61F6B7BF}">
  <ds:schemaRefs>
    <ds:schemaRef ds:uri="189ec81c-5fe5-43b2-9f00-d5cfe7672b6f"/>
    <ds:schemaRef ds:uri="5a3b61bd-4313-46e3-b6d8-843ac17cb113"/>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6C67AA5-CE4D-42A5-803E-8D7A5EC545D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1656</TotalTime>
  <Words>469</Words>
  <Application>Microsoft Office PowerPoint</Application>
  <PresentationFormat>Widescreen</PresentationFormat>
  <Paragraphs>74</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SRH Text</vt:lpstr>
      <vt:lpstr>SpotifyMixUI</vt:lpstr>
      <vt:lpstr>Calibri</vt:lpstr>
      <vt:lpstr>SRH Headline</vt:lpstr>
      <vt:lpstr>SRH</vt:lpstr>
      <vt:lpstr>Arial</vt:lpstr>
      <vt:lpstr>SRH</vt:lpstr>
      <vt:lpstr>Data Management 2   Exploring Spotify Music Trends</vt:lpstr>
      <vt:lpstr>Introduction to the data:  Spotify</vt:lpstr>
      <vt:lpstr>Introduction to the Data Source </vt:lpstr>
      <vt:lpstr>Architechture</vt:lpstr>
      <vt:lpstr>Lineage</vt:lpstr>
      <vt:lpstr>Challenges </vt:lpstr>
      <vt:lpstr>User Story  </vt:lpstr>
      <vt:lpstr>Demo</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Harshita Jamadade</dc:creator>
  <cp:lastModifiedBy>navneeth krishna</cp:lastModifiedBy>
  <cp:revision>61</cp:revision>
  <dcterms:created xsi:type="dcterms:W3CDTF">2020-06-05T16:20:53Z</dcterms:created>
  <dcterms:modified xsi:type="dcterms:W3CDTF">2025-05-04T18:55:25Z</dcterms:modified>
</cp:coreProperties>
</file>