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e30297c28_2_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de30297c28_2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e30297c28_2_1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de30297c28_2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e30297c28_2_1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de30297c28_2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e30297c28_2_1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de30297c28_2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e30297c28_2_1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de30297c28_2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e30297c28_2_1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de30297c28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e30297c28_2_1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de30297c28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1bde51693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71bde5169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e30297c28_2_2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de30297c28_2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e30297c28_2_2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de30297c28_2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e30297c28_2_2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de30297c28_2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e468c7630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de468c7630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e30297c28_2_2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de30297c28_2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e30297c28_2_2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de30297c28_2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e30297c28_2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de30297c28_2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e30297c28_2_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de30297c28_2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e30297c28_2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de30297c28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e30297c28_2_1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de30297c28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e30297c28_2_1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de30297c28_2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e30297c28_2_1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de30297c28_2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e30297c28_2_1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de30297c28_2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14"/>
          <p:cNvSpPr/>
          <p:nvPr/>
        </p:nvSpPr>
        <p:spPr>
          <a:xfrm>
            <a:off x="685800" y="1795463"/>
            <a:ext cx="7772400" cy="8215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Verdana"/>
              <a:ea typeface="Verdana"/>
              <a:cs typeface="Verdana"/>
              <a:sym typeface="Verdana"/>
            </a:endParaRPr>
          </a:p>
        </p:txBody>
      </p:sp>
      <p:sp>
        <p:nvSpPr>
          <p:cNvPr id="60" name="Google Shape;60;p14"/>
          <p:cNvSpPr txBox="1"/>
          <p:nvPr>
            <p:ph type="ctrTitle"/>
          </p:nvPr>
        </p:nvSpPr>
        <p:spPr>
          <a:xfrm>
            <a:off x="685800" y="742950"/>
            <a:ext cx="777240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 type="subTitle"/>
          </p:nvPr>
        </p:nvSpPr>
        <p:spPr>
          <a:xfrm>
            <a:off x="1447800" y="2571750"/>
            <a:ext cx="7010400" cy="1200150"/>
          </a:xfrm>
          <a:prstGeom prst="rect">
            <a:avLst/>
          </a:prstGeom>
          <a:noFill/>
          <a:ln>
            <a:noFill/>
          </a:ln>
        </p:spPr>
        <p:txBody>
          <a:bodyPr anchorCtr="0" anchor="t" bIns="34275" lIns="68575" spcFirstLastPara="1" rIns="68575" wrap="square" tIns="34275">
            <a:noAutofit/>
          </a:bodyPr>
          <a:lstStyle>
            <a:lvl1pPr lvl="0" algn="l">
              <a:spcBef>
                <a:spcPts val="400"/>
              </a:spcBef>
              <a:spcAft>
                <a:spcPts val="0"/>
              </a:spcAft>
              <a:buSzPts val="2100"/>
              <a:buFont typeface="Noto Sans Symbols"/>
              <a:buNone/>
              <a:defRPr sz="2100"/>
            </a:lvl1pPr>
            <a:lvl2pPr lvl="1" algn="l">
              <a:spcBef>
                <a:spcPts val="300"/>
              </a:spcBef>
              <a:spcAft>
                <a:spcPts val="0"/>
              </a:spcAft>
              <a:buSzPts val="1400"/>
              <a:buChar char="■"/>
              <a:defRPr/>
            </a:lvl2pPr>
            <a:lvl3pPr lvl="2" algn="l">
              <a:spcBef>
                <a:spcPts val="300"/>
              </a:spcBef>
              <a:spcAft>
                <a:spcPts val="0"/>
              </a:spcAft>
              <a:buSzPts val="1400"/>
              <a:buChar char="□"/>
              <a:defRPr/>
            </a:lvl3pPr>
            <a:lvl4pPr lvl="3" algn="l">
              <a:spcBef>
                <a:spcPts val="300"/>
              </a:spcBef>
              <a:spcAft>
                <a:spcPts val="0"/>
              </a:spcAft>
              <a:buSzPts val="1400"/>
              <a:buChar char="■"/>
              <a:defRPr/>
            </a:lvl4pPr>
            <a:lvl5pPr lvl="4" algn="l">
              <a:spcBef>
                <a:spcPts val="300"/>
              </a:spcBef>
              <a:spcAft>
                <a:spcPts val="0"/>
              </a:spcAft>
              <a:buSzPts val="1400"/>
              <a:buChar char="▪"/>
              <a:defRPr/>
            </a:lvl5pPr>
            <a:lvl6pPr lvl="5" algn="l">
              <a:spcBef>
                <a:spcPts val="300"/>
              </a:spcBef>
              <a:spcAft>
                <a:spcPts val="0"/>
              </a:spcAft>
              <a:buSzPts val="1400"/>
              <a:buChar char="▪"/>
              <a:defRPr/>
            </a:lvl6pPr>
            <a:lvl7pPr lvl="6" algn="l">
              <a:spcBef>
                <a:spcPts val="300"/>
              </a:spcBef>
              <a:spcAft>
                <a:spcPts val="0"/>
              </a:spcAft>
              <a:buSzPts val="1400"/>
              <a:buChar char="▪"/>
              <a:defRPr/>
            </a:lvl7pPr>
            <a:lvl8pPr lvl="7" algn="l">
              <a:spcBef>
                <a:spcPts val="300"/>
              </a:spcBef>
              <a:spcAft>
                <a:spcPts val="0"/>
              </a:spcAft>
              <a:buSzPts val="1400"/>
              <a:buChar char="▪"/>
              <a:defRPr/>
            </a:lvl8pPr>
            <a:lvl9pPr lvl="8" algn="l">
              <a:spcBef>
                <a:spcPts val="300"/>
              </a:spcBef>
              <a:spcAft>
                <a:spcPts val="0"/>
              </a:spcAft>
              <a:buSzPts val="1400"/>
              <a:buChar char="▪"/>
              <a:defRPr/>
            </a:lvl9pPr>
          </a:lstStyle>
          <a:p/>
        </p:txBody>
      </p:sp>
      <p:sp>
        <p:nvSpPr>
          <p:cNvPr id="62" name="Google Shape;62;p14"/>
          <p:cNvSpPr txBox="1"/>
          <p:nvPr>
            <p:ph idx="10" type="dt"/>
          </p:nvPr>
        </p:nvSpPr>
        <p:spPr>
          <a:xfrm>
            <a:off x="685800" y="4686300"/>
            <a:ext cx="1905000" cy="3429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3124200" y="4686300"/>
            <a:ext cx="2895600" cy="342900"/>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6553200" y="4686300"/>
            <a:ext cx="1905000" cy="342900"/>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5"/>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68" name="Google Shape;68;p15"/>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6"/>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b="1"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sz="1500"/>
            </a:lvl1pPr>
            <a:lvl2pPr indent="-228600" lvl="1" marL="914400" algn="l">
              <a:spcBef>
                <a:spcPts val="300"/>
              </a:spcBef>
              <a:spcAft>
                <a:spcPts val="0"/>
              </a:spcAft>
              <a:buSzPts val="1400"/>
              <a:buNone/>
              <a:defRPr sz="1400"/>
            </a:lvl2pPr>
            <a:lvl3pPr indent="-228600" lvl="2" marL="1371600" algn="l">
              <a:spcBef>
                <a:spcPts val="200"/>
              </a:spcBef>
              <a:spcAft>
                <a:spcPts val="0"/>
              </a:spcAft>
              <a:buSzPts val="1200"/>
              <a:buNone/>
              <a:defRPr sz="1200"/>
            </a:lvl3pPr>
            <a:lvl4pPr indent="-228600" lvl="3" marL="1828800" algn="l">
              <a:spcBef>
                <a:spcPts val="200"/>
              </a:spcBef>
              <a:spcAft>
                <a:spcPts val="0"/>
              </a:spcAft>
              <a:buSzPts val="1100"/>
              <a:buNone/>
              <a:defRPr sz="1100"/>
            </a:lvl4pPr>
            <a:lvl5pPr indent="-228600" lvl="4" marL="2286000" algn="l">
              <a:spcBef>
                <a:spcPts val="300"/>
              </a:spcBef>
              <a:spcAft>
                <a:spcPts val="0"/>
              </a:spcAft>
              <a:buSzPts val="1100"/>
              <a:buNone/>
              <a:defRPr sz="1100"/>
            </a:lvl5pPr>
            <a:lvl6pPr indent="-228600" lvl="5" marL="2743200" algn="l">
              <a:spcBef>
                <a:spcPts val="300"/>
              </a:spcBef>
              <a:spcAft>
                <a:spcPts val="0"/>
              </a:spcAft>
              <a:buSzPts val="1100"/>
              <a:buNone/>
              <a:defRPr sz="1100"/>
            </a:lvl6pPr>
            <a:lvl7pPr indent="-228600" lvl="6" marL="3200400" algn="l">
              <a:spcBef>
                <a:spcPts val="300"/>
              </a:spcBef>
              <a:spcAft>
                <a:spcPts val="0"/>
              </a:spcAft>
              <a:buSzPts val="1100"/>
              <a:buNone/>
              <a:defRPr sz="1100"/>
            </a:lvl7pPr>
            <a:lvl8pPr indent="-228600" lvl="7" marL="3657600" algn="l">
              <a:spcBef>
                <a:spcPts val="300"/>
              </a:spcBef>
              <a:spcAft>
                <a:spcPts val="0"/>
              </a:spcAft>
              <a:buSzPts val="1100"/>
              <a:buNone/>
              <a:defRPr sz="1100"/>
            </a:lvl8pPr>
            <a:lvl9pPr indent="-228600" lvl="8" marL="4114800" algn="l">
              <a:spcBef>
                <a:spcPts val="300"/>
              </a:spcBef>
              <a:spcAft>
                <a:spcPts val="0"/>
              </a:spcAft>
              <a:buSzPts val="1100"/>
              <a:buNone/>
              <a:defRPr sz="1100"/>
            </a:lvl9pPr>
          </a:lstStyle>
          <a:p/>
        </p:txBody>
      </p:sp>
      <p:sp>
        <p:nvSpPr>
          <p:cNvPr id="79" name="Google Shape;79;p17"/>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 type="body"/>
          </p:nvPr>
        </p:nvSpPr>
        <p:spPr>
          <a:xfrm>
            <a:off x="566738" y="1314450"/>
            <a:ext cx="3924300" cy="3200400"/>
          </a:xfrm>
          <a:prstGeom prst="rect">
            <a:avLst/>
          </a:prstGeom>
          <a:noFill/>
          <a:ln>
            <a:noFill/>
          </a:ln>
        </p:spPr>
        <p:txBody>
          <a:bodyPr anchorCtr="0" anchor="t" bIns="34275" lIns="68575" spcFirstLastPara="1" rIns="68575" wrap="square" tIns="34275">
            <a:noAutofit/>
          </a:bodyPr>
          <a:lstStyle>
            <a:lvl1pPr indent="-361950" lvl="0" marL="457200" algn="l">
              <a:spcBef>
                <a:spcPts val="400"/>
              </a:spcBef>
              <a:spcAft>
                <a:spcPts val="0"/>
              </a:spcAft>
              <a:buSzPts val="2100"/>
              <a:buChar char="□"/>
              <a:defRPr sz="2100"/>
            </a:lvl1pPr>
            <a:lvl2pPr indent="-342900" lvl="1" marL="914400" algn="l">
              <a:spcBef>
                <a:spcPts val="400"/>
              </a:spcBef>
              <a:spcAft>
                <a:spcPts val="0"/>
              </a:spcAft>
              <a:buSzPts val="1800"/>
              <a:buChar char="■"/>
              <a:defRPr sz="1800"/>
            </a:lvl2pPr>
            <a:lvl3pPr indent="-323850" lvl="2" marL="1371600" algn="l">
              <a:spcBef>
                <a:spcPts val="300"/>
              </a:spcBef>
              <a:spcAft>
                <a:spcPts val="0"/>
              </a:spcAft>
              <a:buSzPts val="1500"/>
              <a:buChar char="□"/>
              <a:defRPr sz="1500"/>
            </a:lvl3pPr>
            <a:lvl4pPr indent="-317500" lvl="3" marL="1828800" algn="l">
              <a:spcBef>
                <a:spcPts val="300"/>
              </a:spcBef>
              <a:spcAft>
                <a:spcPts val="0"/>
              </a:spcAft>
              <a:buSzPts val="1400"/>
              <a:buChar char="■"/>
              <a:defRPr sz="1400"/>
            </a:lvl4pPr>
            <a:lvl5pPr indent="-317500" lvl="4" marL="2286000" algn="l">
              <a:spcBef>
                <a:spcPts val="300"/>
              </a:spcBef>
              <a:spcAft>
                <a:spcPts val="0"/>
              </a:spcAft>
              <a:buSzPts val="1400"/>
              <a:buChar char="▪"/>
              <a:defRPr sz="14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85" name="Google Shape;85;p18"/>
          <p:cNvSpPr txBox="1"/>
          <p:nvPr>
            <p:ph idx="2" type="body"/>
          </p:nvPr>
        </p:nvSpPr>
        <p:spPr>
          <a:xfrm>
            <a:off x="4643438" y="1314450"/>
            <a:ext cx="3924300" cy="3200400"/>
          </a:xfrm>
          <a:prstGeom prst="rect">
            <a:avLst/>
          </a:prstGeom>
          <a:noFill/>
          <a:ln>
            <a:noFill/>
          </a:ln>
        </p:spPr>
        <p:txBody>
          <a:bodyPr anchorCtr="0" anchor="t" bIns="34275" lIns="68575" spcFirstLastPara="1" rIns="68575" wrap="square" tIns="34275">
            <a:noAutofit/>
          </a:bodyPr>
          <a:lstStyle>
            <a:lvl1pPr indent="-361950" lvl="0" marL="457200" algn="l">
              <a:spcBef>
                <a:spcPts val="400"/>
              </a:spcBef>
              <a:spcAft>
                <a:spcPts val="0"/>
              </a:spcAft>
              <a:buSzPts val="2100"/>
              <a:buChar char="□"/>
              <a:defRPr sz="2100"/>
            </a:lvl1pPr>
            <a:lvl2pPr indent="-342900" lvl="1" marL="914400" algn="l">
              <a:spcBef>
                <a:spcPts val="400"/>
              </a:spcBef>
              <a:spcAft>
                <a:spcPts val="0"/>
              </a:spcAft>
              <a:buSzPts val="1800"/>
              <a:buChar char="■"/>
              <a:defRPr sz="1800"/>
            </a:lvl2pPr>
            <a:lvl3pPr indent="-323850" lvl="2" marL="1371600" algn="l">
              <a:spcBef>
                <a:spcPts val="300"/>
              </a:spcBef>
              <a:spcAft>
                <a:spcPts val="0"/>
              </a:spcAft>
              <a:buSzPts val="1500"/>
              <a:buChar char="□"/>
              <a:defRPr sz="1500"/>
            </a:lvl3pPr>
            <a:lvl4pPr indent="-317500" lvl="3" marL="1828800" algn="l">
              <a:spcBef>
                <a:spcPts val="300"/>
              </a:spcBef>
              <a:spcAft>
                <a:spcPts val="0"/>
              </a:spcAft>
              <a:buSzPts val="1400"/>
              <a:buChar char="■"/>
              <a:defRPr sz="1400"/>
            </a:lvl4pPr>
            <a:lvl5pPr indent="-317500" lvl="4" marL="2286000" algn="l">
              <a:spcBef>
                <a:spcPts val="300"/>
              </a:spcBef>
              <a:spcAft>
                <a:spcPts val="0"/>
              </a:spcAft>
              <a:buSzPts val="1400"/>
              <a:buChar char="▪"/>
              <a:defRPr sz="14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86" name="Google Shape;86;p18"/>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19"/>
          <p:cNvSpPr txBox="1"/>
          <p:nvPr>
            <p:ph type="title"/>
          </p:nvPr>
        </p:nvSpPr>
        <p:spPr>
          <a:xfrm>
            <a:off x="457200" y="205978"/>
            <a:ext cx="8229600" cy="8572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1800"/>
              <a:buNone/>
              <a:defRPr b="1" sz="1800"/>
            </a:lvl1pPr>
            <a:lvl2pPr indent="-228600" lvl="1" marL="914400" algn="l">
              <a:spcBef>
                <a:spcPts val="300"/>
              </a:spcBef>
              <a:spcAft>
                <a:spcPts val="0"/>
              </a:spcAft>
              <a:buSzPts val="1500"/>
              <a:buNone/>
              <a:defRPr b="1" sz="1500"/>
            </a:lvl2pPr>
            <a:lvl3pPr indent="-228600" lvl="2" marL="1371600" algn="l">
              <a:spcBef>
                <a:spcPts val="300"/>
              </a:spcBef>
              <a:spcAft>
                <a:spcPts val="0"/>
              </a:spcAft>
              <a:buSzPts val="1400"/>
              <a:buNone/>
              <a:defRPr b="1" sz="1400"/>
            </a:lvl3pPr>
            <a:lvl4pPr indent="-228600" lvl="3" marL="1828800" algn="l">
              <a:spcBef>
                <a:spcPts val="200"/>
              </a:spcBef>
              <a:spcAft>
                <a:spcPts val="0"/>
              </a:spcAft>
              <a:buSzPts val="1200"/>
              <a:buNone/>
              <a:defRPr b="1" sz="1200"/>
            </a:lvl4pPr>
            <a:lvl5pPr indent="-228600" lvl="4" marL="2286000" algn="l">
              <a:spcBef>
                <a:spcPts val="300"/>
              </a:spcBef>
              <a:spcAft>
                <a:spcPts val="0"/>
              </a:spcAft>
              <a:buSzPts val="1200"/>
              <a:buNone/>
              <a:defRPr b="1" sz="1200"/>
            </a:lvl5pPr>
            <a:lvl6pPr indent="-228600" lvl="5" marL="2743200" algn="l">
              <a:spcBef>
                <a:spcPts val="300"/>
              </a:spcBef>
              <a:spcAft>
                <a:spcPts val="0"/>
              </a:spcAft>
              <a:buSzPts val="1200"/>
              <a:buNone/>
              <a:defRPr b="1" sz="1200"/>
            </a:lvl6pPr>
            <a:lvl7pPr indent="-228600" lvl="6" marL="3200400" algn="l">
              <a:spcBef>
                <a:spcPts val="300"/>
              </a:spcBef>
              <a:spcAft>
                <a:spcPts val="0"/>
              </a:spcAft>
              <a:buSzPts val="1200"/>
              <a:buNone/>
              <a:defRPr b="1" sz="1200"/>
            </a:lvl7pPr>
            <a:lvl8pPr indent="-228600" lvl="7" marL="3657600" algn="l">
              <a:spcBef>
                <a:spcPts val="300"/>
              </a:spcBef>
              <a:spcAft>
                <a:spcPts val="0"/>
              </a:spcAft>
              <a:buSzPts val="1200"/>
              <a:buNone/>
              <a:defRPr b="1" sz="1200"/>
            </a:lvl8pPr>
            <a:lvl9pPr indent="-228600" lvl="8" marL="4114800" algn="l">
              <a:spcBef>
                <a:spcPts val="300"/>
              </a:spcBef>
              <a:spcAft>
                <a:spcPts val="0"/>
              </a:spcAft>
              <a:buSzPts val="1200"/>
              <a:buNone/>
              <a:defRPr b="1" sz="1200"/>
            </a:lvl9pPr>
          </a:lstStyle>
          <a:p/>
        </p:txBody>
      </p:sp>
      <p:sp>
        <p:nvSpPr>
          <p:cNvPr id="92" name="Google Shape;92;p19"/>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noAutofit/>
          </a:bodyPr>
          <a:lstStyle>
            <a:lvl1pPr indent="-342900" lvl="0" marL="457200" algn="l">
              <a:spcBef>
                <a:spcPts val="400"/>
              </a:spcBef>
              <a:spcAft>
                <a:spcPts val="0"/>
              </a:spcAft>
              <a:buSzPts val="1800"/>
              <a:buChar char="□"/>
              <a:defRPr sz="1800"/>
            </a:lvl1pPr>
            <a:lvl2pPr indent="-323850" lvl="1" marL="914400" algn="l">
              <a:spcBef>
                <a:spcPts val="300"/>
              </a:spcBef>
              <a:spcAft>
                <a:spcPts val="0"/>
              </a:spcAft>
              <a:buSzPts val="1500"/>
              <a:buChar char="■"/>
              <a:defRPr sz="1500"/>
            </a:lvl2pPr>
            <a:lvl3pPr indent="-317500" lvl="2" marL="1371600" algn="l">
              <a:spcBef>
                <a:spcPts val="300"/>
              </a:spcBef>
              <a:spcAft>
                <a:spcPts val="0"/>
              </a:spcAft>
              <a:buSzPts val="1400"/>
              <a:buChar char="□"/>
              <a:defRPr sz="1400"/>
            </a:lvl3pPr>
            <a:lvl4pPr indent="-304800" lvl="3" marL="1828800" algn="l">
              <a:spcBef>
                <a:spcPts val="200"/>
              </a:spcBef>
              <a:spcAft>
                <a:spcPts val="0"/>
              </a:spcAft>
              <a:buSzPts val="1200"/>
              <a:buChar char="■"/>
              <a:defRPr sz="1200"/>
            </a:lvl4pPr>
            <a:lvl5pPr indent="-304800" lvl="4" marL="2286000" algn="l">
              <a:spcBef>
                <a:spcPts val="300"/>
              </a:spcBef>
              <a:spcAft>
                <a:spcPts val="0"/>
              </a:spcAft>
              <a:buSzPts val="1200"/>
              <a:buChar char="▪"/>
              <a:defRPr sz="1200"/>
            </a:lvl5pPr>
            <a:lvl6pPr indent="-304800" lvl="5" marL="2743200" algn="l">
              <a:spcBef>
                <a:spcPts val="300"/>
              </a:spcBef>
              <a:spcAft>
                <a:spcPts val="0"/>
              </a:spcAft>
              <a:buSzPts val="1200"/>
              <a:buChar char="▪"/>
              <a:defRPr sz="1200"/>
            </a:lvl6pPr>
            <a:lvl7pPr indent="-304800" lvl="6" marL="3200400" algn="l">
              <a:spcBef>
                <a:spcPts val="300"/>
              </a:spcBef>
              <a:spcAft>
                <a:spcPts val="0"/>
              </a:spcAft>
              <a:buSzPts val="1200"/>
              <a:buChar char="▪"/>
              <a:defRPr sz="1200"/>
            </a:lvl7pPr>
            <a:lvl8pPr indent="-304800" lvl="7" marL="3657600" algn="l">
              <a:spcBef>
                <a:spcPts val="300"/>
              </a:spcBef>
              <a:spcAft>
                <a:spcPts val="0"/>
              </a:spcAft>
              <a:buSzPts val="1200"/>
              <a:buChar char="▪"/>
              <a:defRPr sz="1200"/>
            </a:lvl8pPr>
            <a:lvl9pPr indent="-304800" lvl="8" marL="4114800" algn="l">
              <a:spcBef>
                <a:spcPts val="300"/>
              </a:spcBef>
              <a:spcAft>
                <a:spcPts val="0"/>
              </a:spcAft>
              <a:buSzPts val="1200"/>
              <a:buChar char="▪"/>
              <a:defRPr sz="1200"/>
            </a:lvl9pPr>
          </a:lstStyle>
          <a:p/>
        </p:txBody>
      </p:sp>
      <p:sp>
        <p:nvSpPr>
          <p:cNvPr id="93" name="Google Shape;93;p19"/>
          <p:cNvSpPr txBox="1"/>
          <p:nvPr>
            <p:ph idx="3" type="body"/>
          </p:nvPr>
        </p:nvSpPr>
        <p:spPr>
          <a:xfrm>
            <a:off x="4645026" y="1151335"/>
            <a:ext cx="4041775" cy="479822"/>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1800"/>
              <a:buNone/>
              <a:defRPr b="1" sz="1800"/>
            </a:lvl1pPr>
            <a:lvl2pPr indent="-228600" lvl="1" marL="914400" algn="l">
              <a:spcBef>
                <a:spcPts val="300"/>
              </a:spcBef>
              <a:spcAft>
                <a:spcPts val="0"/>
              </a:spcAft>
              <a:buSzPts val="1500"/>
              <a:buNone/>
              <a:defRPr b="1" sz="1500"/>
            </a:lvl2pPr>
            <a:lvl3pPr indent="-228600" lvl="2" marL="1371600" algn="l">
              <a:spcBef>
                <a:spcPts val="300"/>
              </a:spcBef>
              <a:spcAft>
                <a:spcPts val="0"/>
              </a:spcAft>
              <a:buSzPts val="1400"/>
              <a:buNone/>
              <a:defRPr b="1" sz="1400"/>
            </a:lvl3pPr>
            <a:lvl4pPr indent="-228600" lvl="3" marL="1828800" algn="l">
              <a:spcBef>
                <a:spcPts val="200"/>
              </a:spcBef>
              <a:spcAft>
                <a:spcPts val="0"/>
              </a:spcAft>
              <a:buSzPts val="1200"/>
              <a:buNone/>
              <a:defRPr b="1" sz="1200"/>
            </a:lvl4pPr>
            <a:lvl5pPr indent="-228600" lvl="4" marL="2286000" algn="l">
              <a:spcBef>
                <a:spcPts val="300"/>
              </a:spcBef>
              <a:spcAft>
                <a:spcPts val="0"/>
              </a:spcAft>
              <a:buSzPts val="1200"/>
              <a:buNone/>
              <a:defRPr b="1" sz="1200"/>
            </a:lvl5pPr>
            <a:lvl6pPr indent="-228600" lvl="5" marL="2743200" algn="l">
              <a:spcBef>
                <a:spcPts val="300"/>
              </a:spcBef>
              <a:spcAft>
                <a:spcPts val="0"/>
              </a:spcAft>
              <a:buSzPts val="1200"/>
              <a:buNone/>
              <a:defRPr b="1" sz="1200"/>
            </a:lvl6pPr>
            <a:lvl7pPr indent="-228600" lvl="6" marL="3200400" algn="l">
              <a:spcBef>
                <a:spcPts val="300"/>
              </a:spcBef>
              <a:spcAft>
                <a:spcPts val="0"/>
              </a:spcAft>
              <a:buSzPts val="1200"/>
              <a:buNone/>
              <a:defRPr b="1" sz="1200"/>
            </a:lvl7pPr>
            <a:lvl8pPr indent="-228600" lvl="7" marL="3657600" algn="l">
              <a:spcBef>
                <a:spcPts val="300"/>
              </a:spcBef>
              <a:spcAft>
                <a:spcPts val="0"/>
              </a:spcAft>
              <a:buSzPts val="1200"/>
              <a:buNone/>
              <a:defRPr b="1" sz="1200"/>
            </a:lvl8pPr>
            <a:lvl9pPr indent="-228600" lvl="8" marL="4114800" algn="l">
              <a:spcBef>
                <a:spcPts val="300"/>
              </a:spcBef>
              <a:spcAft>
                <a:spcPts val="0"/>
              </a:spcAft>
              <a:buSzPts val="1200"/>
              <a:buNone/>
              <a:defRPr b="1" sz="1200"/>
            </a:lvl9pPr>
          </a:lstStyle>
          <a:p/>
        </p:txBody>
      </p:sp>
      <p:sp>
        <p:nvSpPr>
          <p:cNvPr id="94" name="Google Shape;94;p19"/>
          <p:cNvSpPr txBox="1"/>
          <p:nvPr>
            <p:ph idx="4" type="body"/>
          </p:nvPr>
        </p:nvSpPr>
        <p:spPr>
          <a:xfrm>
            <a:off x="4645026" y="1631156"/>
            <a:ext cx="4041775" cy="2963466"/>
          </a:xfrm>
          <a:prstGeom prst="rect">
            <a:avLst/>
          </a:prstGeom>
          <a:noFill/>
          <a:ln>
            <a:noFill/>
          </a:ln>
        </p:spPr>
        <p:txBody>
          <a:bodyPr anchorCtr="0" anchor="t" bIns="34275" lIns="68575" spcFirstLastPara="1" rIns="68575" wrap="square" tIns="34275">
            <a:noAutofit/>
          </a:bodyPr>
          <a:lstStyle>
            <a:lvl1pPr indent="-342900" lvl="0" marL="457200" algn="l">
              <a:spcBef>
                <a:spcPts val="400"/>
              </a:spcBef>
              <a:spcAft>
                <a:spcPts val="0"/>
              </a:spcAft>
              <a:buSzPts val="1800"/>
              <a:buChar char="□"/>
              <a:defRPr sz="1800"/>
            </a:lvl1pPr>
            <a:lvl2pPr indent="-323850" lvl="1" marL="914400" algn="l">
              <a:spcBef>
                <a:spcPts val="300"/>
              </a:spcBef>
              <a:spcAft>
                <a:spcPts val="0"/>
              </a:spcAft>
              <a:buSzPts val="1500"/>
              <a:buChar char="■"/>
              <a:defRPr sz="1500"/>
            </a:lvl2pPr>
            <a:lvl3pPr indent="-317500" lvl="2" marL="1371600" algn="l">
              <a:spcBef>
                <a:spcPts val="300"/>
              </a:spcBef>
              <a:spcAft>
                <a:spcPts val="0"/>
              </a:spcAft>
              <a:buSzPts val="1400"/>
              <a:buChar char="□"/>
              <a:defRPr sz="1400"/>
            </a:lvl3pPr>
            <a:lvl4pPr indent="-304800" lvl="3" marL="1828800" algn="l">
              <a:spcBef>
                <a:spcPts val="200"/>
              </a:spcBef>
              <a:spcAft>
                <a:spcPts val="0"/>
              </a:spcAft>
              <a:buSzPts val="1200"/>
              <a:buChar char="■"/>
              <a:defRPr sz="1200"/>
            </a:lvl4pPr>
            <a:lvl5pPr indent="-304800" lvl="4" marL="2286000" algn="l">
              <a:spcBef>
                <a:spcPts val="300"/>
              </a:spcBef>
              <a:spcAft>
                <a:spcPts val="0"/>
              </a:spcAft>
              <a:buSzPts val="1200"/>
              <a:buChar char="▪"/>
              <a:defRPr sz="1200"/>
            </a:lvl5pPr>
            <a:lvl6pPr indent="-304800" lvl="5" marL="2743200" algn="l">
              <a:spcBef>
                <a:spcPts val="300"/>
              </a:spcBef>
              <a:spcAft>
                <a:spcPts val="0"/>
              </a:spcAft>
              <a:buSzPts val="1200"/>
              <a:buChar char="▪"/>
              <a:defRPr sz="1200"/>
            </a:lvl6pPr>
            <a:lvl7pPr indent="-304800" lvl="6" marL="3200400" algn="l">
              <a:spcBef>
                <a:spcPts val="300"/>
              </a:spcBef>
              <a:spcAft>
                <a:spcPts val="0"/>
              </a:spcAft>
              <a:buSzPts val="1200"/>
              <a:buChar char="▪"/>
              <a:defRPr sz="1200"/>
            </a:lvl7pPr>
            <a:lvl8pPr indent="-304800" lvl="7" marL="3657600" algn="l">
              <a:spcBef>
                <a:spcPts val="300"/>
              </a:spcBef>
              <a:spcAft>
                <a:spcPts val="0"/>
              </a:spcAft>
              <a:buSzPts val="1200"/>
              <a:buChar char="▪"/>
              <a:defRPr sz="1200"/>
            </a:lvl8pPr>
            <a:lvl9pPr indent="-304800" lvl="8" marL="4114800" algn="l">
              <a:spcBef>
                <a:spcPts val="300"/>
              </a:spcBef>
              <a:spcAft>
                <a:spcPts val="0"/>
              </a:spcAft>
              <a:buSzPts val="1200"/>
              <a:buChar char="▪"/>
              <a:defRPr sz="1200"/>
            </a:lvl9pPr>
          </a:lstStyle>
          <a:p/>
        </p:txBody>
      </p:sp>
      <p:sp>
        <p:nvSpPr>
          <p:cNvPr id="95" name="Google Shape;95;p19"/>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457201" y="204788"/>
            <a:ext cx="3008313" cy="871538"/>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 type="body"/>
          </p:nvPr>
        </p:nvSpPr>
        <p:spPr>
          <a:xfrm>
            <a:off x="3575050" y="204788"/>
            <a:ext cx="5111750" cy="4389835"/>
          </a:xfrm>
          <a:prstGeom prst="rect">
            <a:avLst/>
          </a:prstGeom>
          <a:noFill/>
          <a:ln>
            <a:noFill/>
          </a:ln>
        </p:spPr>
        <p:txBody>
          <a:bodyPr anchorCtr="0" anchor="t" bIns="34275" lIns="68575" spcFirstLastPara="1" rIns="68575" wrap="square" tIns="34275">
            <a:noAutofit/>
          </a:bodyPr>
          <a:lstStyle>
            <a:lvl1pPr indent="-381000" lvl="0" marL="457200" algn="l">
              <a:spcBef>
                <a:spcPts val="500"/>
              </a:spcBef>
              <a:spcAft>
                <a:spcPts val="0"/>
              </a:spcAft>
              <a:buSzPts val="2400"/>
              <a:buChar char="□"/>
              <a:defRPr sz="2400"/>
            </a:lvl1pPr>
            <a:lvl2pPr indent="-361950" lvl="1" marL="914400" algn="l">
              <a:spcBef>
                <a:spcPts val="400"/>
              </a:spcBef>
              <a:spcAft>
                <a:spcPts val="0"/>
              </a:spcAft>
              <a:buSzPts val="2100"/>
              <a:buChar char="■"/>
              <a:defRPr sz="2100"/>
            </a:lvl2pPr>
            <a:lvl3pPr indent="-342900" lvl="2" marL="1371600" algn="l">
              <a:spcBef>
                <a:spcPts val="400"/>
              </a:spcBef>
              <a:spcAft>
                <a:spcPts val="0"/>
              </a:spcAft>
              <a:buSzPts val="1800"/>
              <a:buChar char="□"/>
              <a:defRPr sz="1800"/>
            </a:lvl3pPr>
            <a:lvl4pPr indent="-323850" lvl="3" marL="1828800" algn="l">
              <a:spcBef>
                <a:spcPts val="300"/>
              </a:spcBef>
              <a:spcAft>
                <a:spcPts val="0"/>
              </a:spcAft>
              <a:buSzPts val="1500"/>
              <a:buChar char="■"/>
              <a:defRPr sz="1500"/>
            </a:lvl4pPr>
            <a:lvl5pPr indent="-323850" lvl="4" marL="2286000" algn="l">
              <a:spcBef>
                <a:spcPts val="400"/>
              </a:spcBef>
              <a:spcAft>
                <a:spcPts val="0"/>
              </a:spcAft>
              <a:buSzPts val="1500"/>
              <a:buChar char="▪"/>
              <a:defRPr sz="1500"/>
            </a:lvl5pPr>
            <a:lvl6pPr indent="-323850" lvl="5" marL="2743200" algn="l">
              <a:spcBef>
                <a:spcPts val="400"/>
              </a:spcBef>
              <a:spcAft>
                <a:spcPts val="0"/>
              </a:spcAft>
              <a:buSzPts val="1500"/>
              <a:buChar char="▪"/>
              <a:defRPr sz="1500"/>
            </a:lvl6pPr>
            <a:lvl7pPr indent="-323850" lvl="6" marL="3200400" algn="l">
              <a:spcBef>
                <a:spcPts val="400"/>
              </a:spcBef>
              <a:spcAft>
                <a:spcPts val="0"/>
              </a:spcAft>
              <a:buSzPts val="1500"/>
              <a:buChar char="▪"/>
              <a:defRPr sz="1500"/>
            </a:lvl7pPr>
            <a:lvl8pPr indent="-323850" lvl="7" marL="3657600" algn="l">
              <a:spcBef>
                <a:spcPts val="400"/>
              </a:spcBef>
              <a:spcAft>
                <a:spcPts val="0"/>
              </a:spcAft>
              <a:buSzPts val="1500"/>
              <a:buChar char="▪"/>
              <a:defRPr sz="1500"/>
            </a:lvl8pPr>
            <a:lvl9pPr indent="-323850" lvl="8" marL="4114800" algn="l">
              <a:spcBef>
                <a:spcPts val="400"/>
              </a:spcBef>
              <a:spcAft>
                <a:spcPts val="0"/>
              </a:spcAft>
              <a:buSzPts val="1500"/>
              <a:buChar char="▪"/>
              <a:defRPr sz="1500"/>
            </a:lvl9pPr>
          </a:lstStyle>
          <a:p/>
        </p:txBody>
      </p:sp>
      <p:sp>
        <p:nvSpPr>
          <p:cNvPr id="105" name="Google Shape;105;p21"/>
          <p:cNvSpPr txBox="1"/>
          <p:nvPr>
            <p:ph idx="2" type="body"/>
          </p:nvPr>
        </p:nvSpPr>
        <p:spPr>
          <a:xfrm>
            <a:off x="457201" y="1076326"/>
            <a:ext cx="3008313" cy="3518297"/>
          </a:xfrm>
          <a:prstGeom prst="rect">
            <a:avLst/>
          </a:prstGeom>
          <a:noFill/>
          <a:ln>
            <a:noFill/>
          </a:ln>
        </p:spPr>
        <p:txBody>
          <a:bodyPr anchorCtr="0" anchor="t" bIns="34275" lIns="68575" spcFirstLastPara="1" rIns="68575" wrap="square" tIns="34275">
            <a:noAutofit/>
          </a:bodyPr>
          <a:lstStyle>
            <a:lvl1pPr indent="-228600" lvl="0" marL="457200" algn="l">
              <a:spcBef>
                <a:spcPts val="200"/>
              </a:spcBef>
              <a:spcAft>
                <a:spcPts val="0"/>
              </a:spcAft>
              <a:buSzPts val="1100"/>
              <a:buNone/>
              <a:defRPr sz="1100"/>
            </a:lvl1pPr>
            <a:lvl2pPr indent="-228600" lvl="1" marL="914400" algn="l">
              <a:spcBef>
                <a:spcPts val="200"/>
              </a:spcBef>
              <a:spcAft>
                <a:spcPts val="0"/>
              </a:spcAft>
              <a:buSzPts val="900"/>
              <a:buNone/>
              <a:defRPr sz="900"/>
            </a:lvl2pPr>
            <a:lvl3pPr indent="-228600" lvl="2" marL="1371600" algn="l">
              <a:spcBef>
                <a:spcPts val="200"/>
              </a:spcBef>
              <a:spcAft>
                <a:spcPts val="0"/>
              </a:spcAft>
              <a:buSzPts val="800"/>
              <a:buNone/>
              <a:defRPr sz="800"/>
            </a:lvl3pPr>
            <a:lvl4pPr indent="-228600" lvl="3" marL="1828800" algn="l">
              <a:spcBef>
                <a:spcPts val="100"/>
              </a:spcBef>
              <a:spcAft>
                <a:spcPts val="0"/>
              </a:spcAft>
              <a:buSzPts val="700"/>
              <a:buNone/>
              <a:defRPr sz="700"/>
            </a:lvl4pPr>
            <a:lvl5pPr indent="-228600" lvl="4" marL="2286000" algn="l">
              <a:spcBef>
                <a:spcPts val="200"/>
              </a:spcBef>
              <a:spcAft>
                <a:spcPts val="0"/>
              </a:spcAft>
              <a:buSzPts val="700"/>
              <a:buNone/>
              <a:defRPr sz="700"/>
            </a:lvl5pPr>
            <a:lvl6pPr indent="-228600" lvl="5" marL="2743200" algn="l">
              <a:spcBef>
                <a:spcPts val="200"/>
              </a:spcBef>
              <a:spcAft>
                <a:spcPts val="0"/>
              </a:spcAft>
              <a:buSzPts val="700"/>
              <a:buNone/>
              <a:defRPr sz="700"/>
            </a:lvl6pPr>
            <a:lvl7pPr indent="-228600" lvl="6" marL="3200400" algn="l">
              <a:spcBef>
                <a:spcPts val="200"/>
              </a:spcBef>
              <a:spcAft>
                <a:spcPts val="0"/>
              </a:spcAft>
              <a:buSzPts val="700"/>
              <a:buNone/>
              <a:defRPr sz="700"/>
            </a:lvl7pPr>
            <a:lvl8pPr indent="-228600" lvl="7" marL="3657600" algn="l">
              <a:spcBef>
                <a:spcPts val="200"/>
              </a:spcBef>
              <a:spcAft>
                <a:spcPts val="0"/>
              </a:spcAft>
              <a:buSzPts val="700"/>
              <a:buNone/>
              <a:defRPr sz="700"/>
            </a:lvl8pPr>
            <a:lvl9pPr indent="-228600" lvl="8" marL="4114800" algn="l">
              <a:spcBef>
                <a:spcPts val="200"/>
              </a:spcBef>
              <a:spcAft>
                <a:spcPts val="0"/>
              </a:spcAft>
              <a:buSzPts val="700"/>
              <a:buNone/>
              <a:defRPr sz="700"/>
            </a:lvl9pPr>
          </a:lstStyle>
          <a:p/>
        </p:txBody>
      </p:sp>
      <p:sp>
        <p:nvSpPr>
          <p:cNvPr id="106" name="Google Shape;106;p21"/>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1792288" y="3600450"/>
            <a:ext cx="5486400" cy="42505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p:nvPr>
            <p:ph idx="2" type="pic"/>
          </p:nvPr>
        </p:nvSpPr>
        <p:spPr>
          <a:xfrm>
            <a:off x="1792288" y="459581"/>
            <a:ext cx="5486400" cy="3086100"/>
          </a:xfrm>
          <a:prstGeom prst="rect">
            <a:avLst/>
          </a:prstGeom>
          <a:noFill/>
          <a:ln>
            <a:noFill/>
          </a:ln>
        </p:spPr>
      </p:sp>
      <p:sp>
        <p:nvSpPr>
          <p:cNvPr id="112" name="Google Shape;112;p22"/>
          <p:cNvSpPr txBox="1"/>
          <p:nvPr>
            <p:ph idx="1" type="body"/>
          </p:nvPr>
        </p:nvSpPr>
        <p:spPr>
          <a:xfrm>
            <a:off x="1792288" y="4025503"/>
            <a:ext cx="5486400" cy="603647"/>
          </a:xfrm>
          <a:prstGeom prst="rect">
            <a:avLst/>
          </a:prstGeom>
          <a:noFill/>
          <a:ln>
            <a:noFill/>
          </a:ln>
        </p:spPr>
        <p:txBody>
          <a:bodyPr anchorCtr="0" anchor="t" bIns="34275" lIns="68575" spcFirstLastPara="1" rIns="68575" wrap="square" tIns="34275">
            <a:noAutofit/>
          </a:bodyPr>
          <a:lstStyle>
            <a:lvl1pPr indent="-228600" lvl="0" marL="457200" algn="l">
              <a:spcBef>
                <a:spcPts val="200"/>
              </a:spcBef>
              <a:spcAft>
                <a:spcPts val="0"/>
              </a:spcAft>
              <a:buSzPts val="1100"/>
              <a:buNone/>
              <a:defRPr sz="1100"/>
            </a:lvl1pPr>
            <a:lvl2pPr indent="-228600" lvl="1" marL="914400" algn="l">
              <a:spcBef>
                <a:spcPts val="200"/>
              </a:spcBef>
              <a:spcAft>
                <a:spcPts val="0"/>
              </a:spcAft>
              <a:buSzPts val="900"/>
              <a:buNone/>
              <a:defRPr sz="900"/>
            </a:lvl2pPr>
            <a:lvl3pPr indent="-228600" lvl="2" marL="1371600" algn="l">
              <a:spcBef>
                <a:spcPts val="200"/>
              </a:spcBef>
              <a:spcAft>
                <a:spcPts val="0"/>
              </a:spcAft>
              <a:buSzPts val="800"/>
              <a:buNone/>
              <a:defRPr sz="800"/>
            </a:lvl3pPr>
            <a:lvl4pPr indent="-228600" lvl="3" marL="1828800" algn="l">
              <a:spcBef>
                <a:spcPts val="100"/>
              </a:spcBef>
              <a:spcAft>
                <a:spcPts val="0"/>
              </a:spcAft>
              <a:buSzPts val="700"/>
              <a:buNone/>
              <a:defRPr sz="700"/>
            </a:lvl4pPr>
            <a:lvl5pPr indent="-228600" lvl="4" marL="2286000" algn="l">
              <a:spcBef>
                <a:spcPts val="200"/>
              </a:spcBef>
              <a:spcAft>
                <a:spcPts val="0"/>
              </a:spcAft>
              <a:buSzPts val="700"/>
              <a:buNone/>
              <a:defRPr sz="700"/>
            </a:lvl5pPr>
            <a:lvl6pPr indent="-228600" lvl="5" marL="2743200" algn="l">
              <a:spcBef>
                <a:spcPts val="200"/>
              </a:spcBef>
              <a:spcAft>
                <a:spcPts val="0"/>
              </a:spcAft>
              <a:buSzPts val="700"/>
              <a:buNone/>
              <a:defRPr sz="700"/>
            </a:lvl6pPr>
            <a:lvl7pPr indent="-228600" lvl="6" marL="3200400" algn="l">
              <a:spcBef>
                <a:spcPts val="200"/>
              </a:spcBef>
              <a:spcAft>
                <a:spcPts val="0"/>
              </a:spcAft>
              <a:buSzPts val="700"/>
              <a:buNone/>
              <a:defRPr sz="700"/>
            </a:lvl7pPr>
            <a:lvl8pPr indent="-228600" lvl="7" marL="3657600" algn="l">
              <a:spcBef>
                <a:spcPts val="200"/>
              </a:spcBef>
              <a:spcAft>
                <a:spcPts val="0"/>
              </a:spcAft>
              <a:buSzPts val="700"/>
              <a:buNone/>
              <a:defRPr sz="700"/>
            </a:lvl8pPr>
            <a:lvl9pPr indent="-228600" lvl="8" marL="4114800" algn="l">
              <a:spcBef>
                <a:spcPts val="200"/>
              </a:spcBef>
              <a:spcAft>
                <a:spcPts val="0"/>
              </a:spcAft>
              <a:buSzPts val="700"/>
              <a:buNone/>
              <a:defRPr sz="700"/>
            </a:lvl9pPr>
          </a:lstStyle>
          <a:p/>
        </p:txBody>
      </p:sp>
      <p:sp>
        <p:nvSpPr>
          <p:cNvPr id="113" name="Google Shape;113;p22"/>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3"/>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 type="body"/>
          </p:nvPr>
        </p:nvSpPr>
        <p:spPr>
          <a:xfrm rot="5400000">
            <a:off x="2967038" y="-1085850"/>
            <a:ext cx="3200400" cy="80010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19" name="Google Shape;119;p23"/>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rot="5400000">
            <a:off x="5431632" y="1370807"/>
            <a:ext cx="4286250" cy="2001837"/>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 type="body"/>
          </p:nvPr>
        </p:nvSpPr>
        <p:spPr>
          <a:xfrm rot="5400000">
            <a:off x="1350963" y="-555625"/>
            <a:ext cx="4286250" cy="58547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25" name="Google Shape;125;p24"/>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algn="r">
              <a:spcBef>
                <a:spcPts val="0"/>
              </a:spcBef>
              <a:buNone/>
              <a:defRPr sz="900">
                <a:solidFill>
                  <a:schemeClr val="dk1"/>
                </a:solidFill>
                <a:latin typeface="Verdana"/>
                <a:ea typeface="Verdana"/>
                <a:cs typeface="Verdana"/>
                <a:sym typeface="Verdana"/>
              </a:defRPr>
            </a:lvl1pPr>
            <a:lvl2pPr indent="0" lvl="1" marL="0" marR="0" algn="r">
              <a:spcBef>
                <a:spcPts val="0"/>
              </a:spcBef>
              <a:buNone/>
              <a:defRPr sz="900">
                <a:solidFill>
                  <a:schemeClr val="dk1"/>
                </a:solidFill>
                <a:latin typeface="Verdana"/>
                <a:ea typeface="Verdana"/>
                <a:cs typeface="Verdana"/>
                <a:sym typeface="Verdana"/>
              </a:defRPr>
            </a:lvl2pPr>
            <a:lvl3pPr indent="0" lvl="2" marL="0" marR="0" algn="r">
              <a:spcBef>
                <a:spcPts val="0"/>
              </a:spcBef>
              <a:buNone/>
              <a:defRPr sz="900">
                <a:solidFill>
                  <a:schemeClr val="dk1"/>
                </a:solidFill>
                <a:latin typeface="Verdana"/>
                <a:ea typeface="Verdana"/>
                <a:cs typeface="Verdana"/>
                <a:sym typeface="Verdana"/>
              </a:defRPr>
            </a:lvl3pPr>
            <a:lvl4pPr indent="0" lvl="3" marL="0" marR="0" algn="r">
              <a:spcBef>
                <a:spcPts val="0"/>
              </a:spcBef>
              <a:buNone/>
              <a:defRPr sz="900">
                <a:solidFill>
                  <a:schemeClr val="dk1"/>
                </a:solidFill>
                <a:latin typeface="Verdana"/>
                <a:ea typeface="Verdana"/>
                <a:cs typeface="Verdana"/>
                <a:sym typeface="Verdana"/>
              </a:defRPr>
            </a:lvl4pPr>
            <a:lvl5pPr indent="0" lvl="4" marL="0" marR="0" algn="r">
              <a:spcBef>
                <a:spcPts val="0"/>
              </a:spcBef>
              <a:buNone/>
              <a:defRPr sz="900">
                <a:solidFill>
                  <a:schemeClr val="dk1"/>
                </a:solidFill>
                <a:latin typeface="Verdana"/>
                <a:ea typeface="Verdana"/>
                <a:cs typeface="Verdana"/>
                <a:sym typeface="Verdana"/>
              </a:defRPr>
            </a:lvl5pPr>
            <a:lvl6pPr indent="0" lvl="5" marL="0" marR="0" algn="r">
              <a:spcBef>
                <a:spcPts val="0"/>
              </a:spcBef>
              <a:buNone/>
              <a:defRPr sz="900">
                <a:solidFill>
                  <a:schemeClr val="dk1"/>
                </a:solidFill>
                <a:latin typeface="Verdana"/>
                <a:ea typeface="Verdana"/>
                <a:cs typeface="Verdana"/>
                <a:sym typeface="Verdana"/>
              </a:defRPr>
            </a:lvl6pPr>
            <a:lvl7pPr indent="0" lvl="6" marL="0" marR="0" algn="r">
              <a:spcBef>
                <a:spcPts val="0"/>
              </a:spcBef>
              <a:buNone/>
              <a:defRPr sz="900">
                <a:solidFill>
                  <a:schemeClr val="dk1"/>
                </a:solidFill>
                <a:latin typeface="Verdana"/>
                <a:ea typeface="Verdana"/>
                <a:cs typeface="Verdana"/>
                <a:sym typeface="Verdana"/>
              </a:defRPr>
            </a:lvl7pPr>
            <a:lvl8pPr indent="0" lvl="7" marL="0" marR="0" algn="r">
              <a:spcBef>
                <a:spcPts val="0"/>
              </a:spcBef>
              <a:buNone/>
              <a:defRPr sz="900">
                <a:solidFill>
                  <a:schemeClr val="dk1"/>
                </a:solidFill>
                <a:latin typeface="Verdana"/>
                <a:ea typeface="Verdana"/>
                <a:cs typeface="Verdana"/>
                <a:sym typeface="Verdana"/>
              </a:defRPr>
            </a:lvl8pPr>
            <a:lvl9pPr indent="0" lvl="8" marL="0" marR="0" algn="r">
              <a:spcBef>
                <a:spcPts val="0"/>
              </a:spcBef>
              <a:buNone/>
              <a:defRPr sz="9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1pPr>
            <a:lvl2pPr lvl="1"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2pPr>
            <a:lvl3pPr lvl="2"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3pPr>
            <a:lvl4pPr lvl="3"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4pPr>
            <a:lvl5pPr lvl="4"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5pPr>
            <a:lvl6pPr lvl="5"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6pPr>
            <a:lvl7pPr lvl="6"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7pPr>
            <a:lvl8pPr lvl="7"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8pPr>
            <a:lvl9pPr lvl="8" marR="0" rtl="0" algn="l">
              <a:spcBef>
                <a:spcPts val="0"/>
              </a:spcBef>
              <a:spcAft>
                <a:spcPts val="0"/>
              </a:spcAft>
              <a:buSzPts val="1100"/>
              <a:buNone/>
              <a:defRPr b="0" i="0" sz="2900" u="none" cap="none" strike="noStrike">
                <a:solidFill>
                  <a:schemeClr val="dk2"/>
                </a:solidFill>
                <a:latin typeface="Verdana"/>
                <a:ea typeface="Verdana"/>
                <a:cs typeface="Verdana"/>
                <a:sym typeface="Verdana"/>
              </a:defRPr>
            </a:lvl9pPr>
          </a:lstStyle>
          <a:p/>
        </p:txBody>
      </p:sp>
      <p:sp>
        <p:nvSpPr>
          <p:cNvPr id="52" name="Google Shape;52;p13"/>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lvl1pPr indent="-374650" lvl="0" marL="457200" marR="0" rtl="0" algn="l">
              <a:spcBef>
                <a:spcPts val="50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2pPr>
            <a:lvl3pPr indent="-336550" lvl="2" marL="1371600" marR="0" rtl="0" algn="l">
              <a:spcBef>
                <a:spcPts val="300"/>
              </a:spcBef>
              <a:spcAft>
                <a:spcPts val="0"/>
              </a:spcAft>
              <a:buClr>
                <a:schemeClr val="accent2"/>
              </a:buClr>
              <a:buSzPts val="1700"/>
              <a:buFont typeface="Noto Sans Symbols"/>
              <a:buChar char="□"/>
              <a:defRPr b="0" i="0" sz="17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5pPr>
            <a:lvl6pPr indent="-323850" lvl="5" marL="27432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6pPr>
            <a:lvl7pPr indent="-323850" lvl="6" marL="32004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7pPr>
            <a:lvl8pPr indent="-323850" lvl="7" marL="36576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8pPr>
            <a:lvl9pPr indent="-323850" lvl="8" marL="4114800" marR="0" rtl="0" algn="l">
              <a:spcBef>
                <a:spcPts val="400"/>
              </a:spcBef>
              <a:spcAft>
                <a:spcPts val="0"/>
              </a:spcAft>
              <a:buClr>
                <a:schemeClr val="accent2"/>
              </a:buClr>
              <a:buSzPts val="1500"/>
              <a:buFont typeface="Noto Sans Symbols"/>
              <a:buChar char="▪"/>
              <a:defRPr b="0" i="0" sz="1500" u="none" cap="none" strike="noStrike">
                <a:solidFill>
                  <a:schemeClr val="dk1"/>
                </a:solidFill>
                <a:latin typeface="Verdana"/>
                <a:ea typeface="Verdana"/>
                <a:cs typeface="Verdana"/>
                <a:sym typeface="Verdana"/>
              </a:defRPr>
            </a:lvl9pPr>
          </a:lstStyle>
          <a:p/>
        </p:txBody>
      </p:sp>
      <p:sp>
        <p:nvSpPr>
          <p:cNvPr id="53" name="Google Shape;53;p13"/>
          <p:cNvSpPr/>
          <p:nvPr/>
        </p:nvSpPr>
        <p:spPr>
          <a:xfrm>
            <a:off x="609600" y="1175148"/>
            <a:ext cx="7958138" cy="82153"/>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Verdana"/>
              <a:ea typeface="Verdana"/>
              <a:cs typeface="Verdana"/>
              <a:sym typeface="Verdana"/>
            </a:endParaRPr>
          </a:p>
        </p:txBody>
      </p:sp>
      <p:cxnSp>
        <p:nvCxnSpPr>
          <p:cNvPr id="54" name="Google Shape;54;p13"/>
          <p:cNvCxnSpPr/>
          <p:nvPr/>
        </p:nvCxnSpPr>
        <p:spPr>
          <a:xfrm>
            <a:off x="609600" y="4629150"/>
            <a:ext cx="7924800" cy="0"/>
          </a:xfrm>
          <a:prstGeom prst="straightConnector1">
            <a:avLst/>
          </a:prstGeom>
          <a:noFill/>
          <a:ln cap="flat" cmpd="sng" w="9525">
            <a:solidFill>
              <a:schemeClr val="accent2"/>
            </a:solidFill>
            <a:prstDash val="solid"/>
            <a:round/>
            <a:headEnd len="med" w="med" type="none"/>
            <a:tailEnd len="med" w="med" type="none"/>
          </a:ln>
        </p:spPr>
      </p:cxnSp>
      <p:sp>
        <p:nvSpPr>
          <p:cNvPr id="55" name="Google Shape;55;p13"/>
          <p:cNvSpPr txBox="1"/>
          <p:nvPr>
            <p:ph idx="10" type="dt"/>
          </p:nvPr>
        </p:nvSpPr>
        <p:spPr>
          <a:xfrm>
            <a:off x="609600" y="4683919"/>
            <a:ext cx="1981200" cy="357188"/>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900">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
        <p:nvSpPr>
          <p:cNvPr id="56" name="Google Shape;56;p13"/>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SzPts val="1100"/>
              <a:buNone/>
              <a:defRPr sz="900">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
        <p:nvSpPr>
          <p:cNvPr id="57" name="Google Shape;57;p13"/>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sz="900" u="none">
                <a:solidFill>
                  <a:schemeClr val="dk1"/>
                </a:solidFill>
                <a:latin typeface="Verdana"/>
                <a:ea typeface="Verdana"/>
                <a:cs typeface="Verdana"/>
                <a:sym typeface="Verdana"/>
              </a:defRPr>
            </a:lvl1pPr>
            <a:lvl2pPr indent="0" lvl="1" marL="0" marR="0" rtl="0" algn="r">
              <a:spcBef>
                <a:spcPts val="0"/>
              </a:spcBef>
              <a:buNone/>
              <a:defRPr b="0" sz="900" u="none">
                <a:solidFill>
                  <a:schemeClr val="dk1"/>
                </a:solidFill>
                <a:latin typeface="Verdana"/>
                <a:ea typeface="Verdana"/>
                <a:cs typeface="Verdana"/>
                <a:sym typeface="Verdana"/>
              </a:defRPr>
            </a:lvl2pPr>
            <a:lvl3pPr indent="0" lvl="2" marL="0" marR="0" rtl="0" algn="r">
              <a:spcBef>
                <a:spcPts val="0"/>
              </a:spcBef>
              <a:buNone/>
              <a:defRPr b="0" sz="900" u="none">
                <a:solidFill>
                  <a:schemeClr val="dk1"/>
                </a:solidFill>
                <a:latin typeface="Verdana"/>
                <a:ea typeface="Verdana"/>
                <a:cs typeface="Verdana"/>
                <a:sym typeface="Verdana"/>
              </a:defRPr>
            </a:lvl3pPr>
            <a:lvl4pPr indent="0" lvl="3" marL="0" marR="0" rtl="0" algn="r">
              <a:spcBef>
                <a:spcPts val="0"/>
              </a:spcBef>
              <a:buNone/>
              <a:defRPr b="0" sz="900" u="none">
                <a:solidFill>
                  <a:schemeClr val="dk1"/>
                </a:solidFill>
                <a:latin typeface="Verdana"/>
                <a:ea typeface="Verdana"/>
                <a:cs typeface="Verdana"/>
                <a:sym typeface="Verdana"/>
              </a:defRPr>
            </a:lvl4pPr>
            <a:lvl5pPr indent="0" lvl="4" marL="0" marR="0" rtl="0" algn="r">
              <a:spcBef>
                <a:spcPts val="0"/>
              </a:spcBef>
              <a:buNone/>
              <a:defRPr b="0" sz="900" u="none">
                <a:solidFill>
                  <a:schemeClr val="dk1"/>
                </a:solidFill>
                <a:latin typeface="Verdana"/>
                <a:ea typeface="Verdana"/>
                <a:cs typeface="Verdana"/>
                <a:sym typeface="Verdana"/>
              </a:defRPr>
            </a:lvl5pPr>
            <a:lvl6pPr indent="0" lvl="5" marL="0" marR="0" rtl="0" algn="r">
              <a:spcBef>
                <a:spcPts val="0"/>
              </a:spcBef>
              <a:buNone/>
              <a:defRPr b="0" sz="900" u="none">
                <a:solidFill>
                  <a:schemeClr val="dk1"/>
                </a:solidFill>
                <a:latin typeface="Verdana"/>
                <a:ea typeface="Verdana"/>
                <a:cs typeface="Verdana"/>
                <a:sym typeface="Verdana"/>
              </a:defRPr>
            </a:lvl6pPr>
            <a:lvl7pPr indent="0" lvl="6" marL="0" marR="0" rtl="0" algn="r">
              <a:spcBef>
                <a:spcPts val="0"/>
              </a:spcBef>
              <a:buNone/>
              <a:defRPr b="0" sz="900" u="none">
                <a:solidFill>
                  <a:schemeClr val="dk1"/>
                </a:solidFill>
                <a:latin typeface="Verdana"/>
                <a:ea typeface="Verdana"/>
                <a:cs typeface="Verdana"/>
                <a:sym typeface="Verdana"/>
              </a:defRPr>
            </a:lvl7pPr>
            <a:lvl8pPr indent="0" lvl="7" marL="0" marR="0" rtl="0" algn="r">
              <a:spcBef>
                <a:spcPts val="0"/>
              </a:spcBef>
              <a:buNone/>
              <a:defRPr b="0" sz="900" u="none">
                <a:solidFill>
                  <a:schemeClr val="dk1"/>
                </a:solidFill>
                <a:latin typeface="Verdana"/>
                <a:ea typeface="Verdana"/>
                <a:cs typeface="Verdana"/>
                <a:sym typeface="Verdana"/>
              </a:defRPr>
            </a:lvl8pPr>
            <a:lvl9pPr indent="0" lvl="8" marL="0" marR="0" rtl="0" algn="r">
              <a:spcBef>
                <a:spcPts val="0"/>
              </a:spcBef>
              <a:buNone/>
              <a:defRPr b="0" sz="9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3.png"/><Relationship Id="rId7"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23.png"/><Relationship Id="rId7"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20.jpg"/><Relationship Id="rId6" Type="http://schemas.openxmlformats.org/officeDocument/2006/relationships/image" Target="../media/image24.jpg"/><Relationship Id="rId7"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1" name="Shape 131"/>
        <p:cNvGrpSpPr/>
        <p:nvPr/>
      </p:nvGrpSpPr>
      <p:grpSpPr>
        <a:xfrm>
          <a:off x="0" y="0"/>
          <a:ext cx="0" cy="0"/>
          <a:chOff x="0" y="0"/>
          <a:chExt cx="0" cy="0"/>
        </a:xfrm>
      </p:grpSpPr>
      <p:pic>
        <p:nvPicPr>
          <p:cNvPr id="132" name="Google Shape;132;p25"/>
          <p:cNvPicPr preferRelativeResize="0"/>
          <p:nvPr/>
        </p:nvPicPr>
        <p:blipFill rotWithShape="1">
          <a:blip r:embed="rId4">
            <a:alphaModFix/>
          </a:blip>
          <a:srcRect b="0" l="0" r="0" t="0"/>
          <a:stretch/>
        </p:blipFill>
        <p:spPr>
          <a:xfrm>
            <a:off x="60288" y="67108"/>
            <a:ext cx="2193131" cy="714375"/>
          </a:xfrm>
          <a:prstGeom prst="rect">
            <a:avLst/>
          </a:prstGeom>
          <a:noFill/>
          <a:ln>
            <a:noFill/>
          </a:ln>
        </p:spPr>
      </p:pic>
      <p:pic>
        <p:nvPicPr>
          <p:cNvPr id="133" name="Google Shape;133;p25"/>
          <p:cNvPicPr preferRelativeResize="0"/>
          <p:nvPr/>
        </p:nvPicPr>
        <p:blipFill rotWithShape="1">
          <a:blip r:embed="rId5">
            <a:alphaModFix/>
          </a:blip>
          <a:srcRect b="0" l="0" r="0" t="0"/>
          <a:stretch/>
        </p:blipFill>
        <p:spPr>
          <a:xfrm>
            <a:off x="8333618" y="48058"/>
            <a:ext cx="750094" cy="857250"/>
          </a:xfrm>
          <a:prstGeom prst="rect">
            <a:avLst/>
          </a:prstGeom>
          <a:noFill/>
          <a:ln>
            <a:noFill/>
          </a:ln>
        </p:spPr>
      </p:pic>
      <p:sp>
        <p:nvSpPr>
          <p:cNvPr id="134" name="Google Shape;134;p25"/>
          <p:cNvSpPr txBox="1"/>
          <p:nvPr/>
        </p:nvSpPr>
        <p:spPr>
          <a:xfrm>
            <a:off x="592284" y="2153458"/>
            <a:ext cx="7886700" cy="994172"/>
          </a:xfrm>
          <a:prstGeom prst="rect">
            <a:avLst/>
          </a:prstGeom>
          <a:noFill/>
          <a:ln>
            <a:noFill/>
          </a:ln>
        </p:spPr>
        <p:txBody>
          <a:bodyPr anchorCtr="0" anchor="ctr" bIns="34275" lIns="68575" spcFirstLastPara="1" rIns="68575" wrap="square" tIns="34275">
            <a:normAutofit lnSpcReduction="20000"/>
          </a:bodyPr>
          <a:lstStyle/>
          <a:p>
            <a:pPr indent="0" lvl="0" marL="0" marR="0" rtl="0" algn="ctr">
              <a:lnSpc>
                <a:spcPct val="90000"/>
              </a:lnSpc>
              <a:spcBef>
                <a:spcPts val="0"/>
              </a:spcBef>
              <a:spcAft>
                <a:spcPts val="0"/>
              </a:spcAft>
              <a:buClr>
                <a:srgbClr val="7030A0"/>
              </a:buClr>
              <a:buSzPts val="2700"/>
              <a:buFont typeface="Verdana"/>
              <a:buNone/>
            </a:pPr>
            <a:r>
              <a:rPr b="1" lang="en" sz="2700">
                <a:solidFill>
                  <a:srgbClr val="7030A0"/>
                </a:solidFill>
                <a:latin typeface="Verdana"/>
                <a:ea typeface="Verdana"/>
                <a:cs typeface="Verdana"/>
                <a:sym typeface="Verdana"/>
              </a:rPr>
              <a:t>FARM FRIEND - SUGGESTIVE APPLICATION FOR FARMERS</a:t>
            </a:r>
            <a:endParaRPr b="1" sz="2700">
              <a:solidFill>
                <a:srgbClr val="7030A0"/>
              </a:solidFill>
              <a:latin typeface="Verdana"/>
              <a:ea typeface="Verdana"/>
              <a:cs typeface="Verdana"/>
              <a:sym typeface="Verdana"/>
            </a:endParaRPr>
          </a:p>
          <a:p>
            <a:pPr indent="0" lvl="0" marL="0" marR="0" rtl="0" algn="ctr">
              <a:lnSpc>
                <a:spcPct val="90000"/>
              </a:lnSpc>
              <a:spcBef>
                <a:spcPts val="0"/>
              </a:spcBef>
              <a:spcAft>
                <a:spcPts val="0"/>
              </a:spcAft>
              <a:buClr>
                <a:schemeClr val="dk1"/>
              </a:buClr>
              <a:buSzPts val="3000"/>
              <a:buFont typeface="Verdana"/>
              <a:buNone/>
            </a:pPr>
            <a:r>
              <a:t/>
            </a:r>
            <a:endParaRPr b="1" sz="3000">
              <a:solidFill>
                <a:srgbClr val="7030A0"/>
              </a:solidFill>
              <a:latin typeface="Verdana"/>
              <a:ea typeface="Verdana"/>
              <a:cs typeface="Verdana"/>
              <a:sym typeface="Verdana"/>
            </a:endParaRPr>
          </a:p>
        </p:txBody>
      </p:sp>
      <p:sp>
        <p:nvSpPr>
          <p:cNvPr id="135" name="Google Shape;135;p25"/>
          <p:cNvSpPr txBox="1"/>
          <p:nvPr/>
        </p:nvSpPr>
        <p:spPr>
          <a:xfrm>
            <a:off x="375392" y="3545752"/>
            <a:ext cx="2571900" cy="1454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100"/>
              <a:buFont typeface="Arial"/>
              <a:buNone/>
            </a:pPr>
            <a:r>
              <a:rPr b="1" lang="en" sz="1800">
                <a:solidFill>
                  <a:srgbClr val="FF0000"/>
                </a:solidFill>
                <a:latin typeface="Verdana"/>
                <a:ea typeface="Verdana"/>
                <a:cs typeface="Verdana"/>
                <a:sym typeface="Verdana"/>
              </a:rPr>
              <a:t>Dr. M.Jagadeesh,</a:t>
            </a:r>
            <a:endParaRPr b="1" sz="1800">
              <a:solidFill>
                <a:srgbClr val="FF0000"/>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 sz="1800">
                <a:solidFill>
                  <a:srgbClr val="FF0000"/>
                </a:solidFill>
                <a:latin typeface="Verdana"/>
                <a:ea typeface="Verdana"/>
                <a:cs typeface="Verdana"/>
                <a:sym typeface="Verdana"/>
              </a:rPr>
              <a:t>Assistant Professor ( SG)</a:t>
            </a:r>
            <a:endParaRPr b="1" sz="18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1800"/>
              <a:buFont typeface="Noto Sans Symbols"/>
              <a:buNone/>
            </a:pPr>
            <a:r>
              <a:t/>
            </a:r>
            <a:endParaRPr b="1" sz="1800">
              <a:solidFill>
                <a:srgbClr val="FF0000"/>
              </a:solidFill>
              <a:latin typeface="Verdana"/>
              <a:ea typeface="Verdana"/>
              <a:cs typeface="Verdana"/>
              <a:sym typeface="Verdana"/>
            </a:endParaRPr>
          </a:p>
          <a:p>
            <a:pPr indent="0" lvl="0" marL="0" marR="0" rtl="0" algn="l">
              <a:spcBef>
                <a:spcPts val="0"/>
              </a:spcBef>
              <a:spcAft>
                <a:spcPts val="0"/>
              </a:spcAft>
              <a:buClr>
                <a:schemeClr val="dk1"/>
              </a:buClr>
              <a:buSzPts val="1800"/>
              <a:buFont typeface="Noto Sans Symbols"/>
              <a:buNone/>
            </a:pPr>
            <a:r>
              <a:t/>
            </a:r>
            <a:endParaRPr b="1" sz="1800">
              <a:solidFill>
                <a:srgbClr val="FF0000"/>
              </a:solidFill>
              <a:latin typeface="Verdana"/>
              <a:ea typeface="Verdana"/>
              <a:cs typeface="Verdana"/>
              <a:sym typeface="Verdana"/>
            </a:endParaRPr>
          </a:p>
        </p:txBody>
      </p:sp>
      <p:sp>
        <p:nvSpPr>
          <p:cNvPr id="136" name="Google Shape;136;p25"/>
          <p:cNvSpPr txBox="1"/>
          <p:nvPr/>
        </p:nvSpPr>
        <p:spPr>
          <a:xfrm>
            <a:off x="6454809" y="3040302"/>
            <a:ext cx="2628900" cy="200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Mannuru Shreeya</a:t>
            </a:r>
            <a:r>
              <a:rPr b="1" lang="en" sz="1800">
                <a:solidFill>
                  <a:srgbClr val="FF0000"/>
                </a:solidFill>
                <a:latin typeface="Verdana"/>
                <a:ea typeface="Verdana"/>
                <a:cs typeface="Verdana"/>
                <a:sym typeface="Verdana"/>
              </a:rPr>
              <a:t>        -210701148</a:t>
            </a:r>
            <a:endParaRPr sz="1100"/>
          </a:p>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 Mercy N                     -210701157</a:t>
            </a:r>
            <a:endParaRPr b="1" sz="18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Navneeth Suresh</a:t>
            </a:r>
            <a:endParaRPr b="1" sz="18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1800"/>
              <a:buFont typeface="Noto Sans Symbols"/>
              <a:buNone/>
            </a:pPr>
            <a:r>
              <a:rPr b="1" lang="en" sz="1800">
                <a:solidFill>
                  <a:srgbClr val="FF0000"/>
                </a:solidFill>
                <a:latin typeface="Verdana"/>
                <a:ea typeface="Verdana"/>
                <a:cs typeface="Verdana"/>
                <a:sym typeface="Verdana"/>
              </a:rPr>
              <a:t>-210701176</a:t>
            </a:r>
            <a:endParaRPr b="1" sz="1800">
              <a:solidFill>
                <a:srgbClr val="FF0000"/>
              </a:solidFill>
              <a:latin typeface="Verdana"/>
              <a:ea typeface="Verdana"/>
              <a:cs typeface="Verdana"/>
              <a:sym typeface="Verdana"/>
            </a:endParaRPr>
          </a:p>
          <a:p>
            <a:pPr indent="0" lvl="0" marL="0" marR="0" rtl="0" algn="l">
              <a:spcBef>
                <a:spcPts val="0"/>
              </a:spcBef>
              <a:spcAft>
                <a:spcPts val="0"/>
              </a:spcAft>
              <a:buClr>
                <a:schemeClr val="dk1"/>
              </a:buClr>
              <a:buSzPts val="1800"/>
              <a:buFont typeface="Noto Sans Symbols"/>
              <a:buNone/>
            </a:pPr>
            <a:r>
              <a:t/>
            </a:r>
            <a:endParaRPr b="1" sz="1800">
              <a:solidFill>
                <a:srgbClr val="FF0000"/>
              </a:solidFill>
              <a:latin typeface="Verdana"/>
              <a:ea typeface="Verdana"/>
              <a:cs typeface="Verdana"/>
              <a:sym typeface="Verdana"/>
            </a:endParaRPr>
          </a:p>
        </p:txBody>
      </p:sp>
      <p:sp>
        <p:nvSpPr>
          <p:cNvPr id="137" name="Google Shape;137;p25"/>
          <p:cNvSpPr txBox="1"/>
          <p:nvPr/>
        </p:nvSpPr>
        <p:spPr>
          <a:xfrm>
            <a:off x="531668" y="909853"/>
            <a:ext cx="7886700" cy="541843"/>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rgbClr val="00B050"/>
              </a:buClr>
              <a:buSzPts val="2100"/>
              <a:buFont typeface="Verdana"/>
              <a:buNone/>
            </a:pPr>
            <a:r>
              <a:rPr b="1" lang="en" sz="2100">
                <a:solidFill>
                  <a:srgbClr val="00B050"/>
                </a:solidFill>
                <a:latin typeface="Verdana"/>
                <a:ea typeface="Verdana"/>
                <a:cs typeface="Verdana"/>
                <a:sym typeface="Verdana"/>
              </a:rPr>
              <a:t>Department of Computer Science and Engineering</a:t>
            </a:r>
            <a:endParaRPr sz="1100"/>
          </a:p>
        </p:txBody>
      </p:sp>
      <p:sp>
        <p:nvSpPr>
          <p:cNvPr id="138" name="Google Shape;138;p25"/>
          <p:cNvSpPr txBox="1"/>
          <p:nvPr/>
        </p:nvSpPr>
        <p:spPr>
          <a:xfrm>
            <a:off x="628650" y="1309144"/>
            <a:ext cx="7886700" cy="541843"/>
          </a:xfrm>
          <a:prstGeom prst="rect">
            <a:avLst/>
          </a:prstGeom>
          <a:noFill/>
          <a:ln>
            <a:noFill/>
          </a:ln>
        </p:spPr>
        <p:txBody>
          <a:bodyPr anchorCtr="0" anchor="ctr" bIns="34275" lIns="68575" spcFirstLastPara="1" rIns="68575" wrap="square" tIns="34275">
            <a:normAutofit fontScale="85000" lnSpcReduction="10000"/>
          </a:bodyPr>
          <a:lstStyle/>
          <a:p>
            <a:pPr indent="0" lvl="0" marL="0" marR="0" rtl="0" algn="ctr">
              <a:lnSpc>
                <a:spcPct val="90000"/>
              </a:lnSpc>
              <a:spcBef>
                <a:spcPts val="0"/>
              </a:spcBef>
              <a:spcAft>
                <a:spcPts val="0"/>
              </a:spcAft>
              <a:buClr>
                <a:srgbClr val="002060"/>
              </a:buClr>
              <a:buSzPct val="100000"/>
              <a:buFont typeface="Verdana"/>
              <a:buNone/>
            </a:pPr>
            <a:r>
              <a:rPr b="1" lang="en" sz="2100">
                <a:solidFill>
                  <a:srgbClr val="002060"/>
                </a:solidFill>
                <a:latin typeface="Verdana"/>
                <a:ea typeface="Verdana"/>
                <a:cs typeface="Verdana"/>
                <a:sym typeface="Verdana"/>
              </a:rPr>
              <a:t>GE19612</a:t>
            </a:r>
            <a:r>
              <a:rPr b="1" lang="en" sz="2100">
                <a:solidFill>
                  <a:srgbClr val="002060"/>
                </a:solidFill>
                <a:latin typeface="Verdana"/>
                <a:ea typeface="Verdana"/>
                <a:cs typeface="Verdana"/>
                <a:sym typeface="Verdana"/>
              </a:rPr>
              <a:t> – </a:t>
            </a:r>
            <a:r>
              <a:rPr b="1" lang="en" sz="2100">
                <a:solidFill>
                  <a:srgbClr val="002060"/>
                </a:solidFill>
                <a:latin typeface="Verdana"/>
                <a:ea typeface="Verdana"/>
                <a:cs typeface="Verdana"/>
                <a:sym typeface="Verdana"/>
              </a:rPr>
              <a:t>PROFESSIONAL READINESS FOR INNOVATION, EMPLOYABILITY AND ENTREPRENEURSHIP</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rgbClr val="FF0000"/>
                </a:solidFill>
              </a:rPr>
              <a:t>Functional Description of Module</a:t>
            </a:r>
            <a:endParaRPr/>
          </a:p>
        </p:txBody>
      </p:sp>
      <p:sp>
        <p:nvSpPr>
          <p:cNvPr id="208" name="Google Shape;208;p34"/>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800"/>
              <a:buNone/>
            </a:pPr>
            <a:r>
              <a:rPr b="1" lang="en" sz="1800">
                <a:latin typeface="Times New Roman"/>
                <a:ea typeface="Times New Roman"/>
                <a:cs typeface="Times New Roman"/>
                <a:sym typeface="Times New Roman"/>
              </a:rPr>
              <a:t>Integration of Weather Prediction: </a:t>
            </a:r>
            <a:r>
              <a:rPr lang="en" sz="1800">
                <a:latin typeface="Times New Roman"/>
                <a:ea typeface="Times New Roman"/>
                <a:cs typeface="Times New Roman"/>
                <a:sym typeface="Times New Roman"/>
              </a:rPr>
              <a:t>To further enhance the accuracy of crop suggestions, real-time weather data from the OpenWeather API is incorporated into the machine learning models. This weather data includes essential parameters such as temperature, precipitation, humidity, and wind speed. By integrating weather data into the models, the app can provide more precise recommendations based on current and forecasted weather conditions, enabling farmers to make informed decisions about crop management strategies.</a:t>
            </a:r>
            <a:endParaRPr sz="1800"/>
          </a:p>
        </p:txBody>
      </p:sp>
      <p:sp>
        <p:nvSpPr>
          <p:cNvPr id="209" name="Google Shape;209;p34"/>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10" name="Google Shape;210;p34"/>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rgbClr val="FF0000"/>
                </a:solidFill>
              </a:rPr>
              <a:t>Functional Description of Module</a:t>
            </a:r>
            <a:endParaRPr/>
          </a:p>
        </p:txBody>
      </p:sp>
      <p:sp>
        <p:nvSpPr>
          <p:cNvPr id="216" name="Google Shape;216;p35"/>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800"/>
              <a:buNone/>
            </a:pPr>
            <a:r>
              <a:rPr b="1" lang="en" sz="1800">
                <a:latin typeface="Times New Roman"/>
                <a:ea typeface="Times New Roman"/>
                <a:cs typeface="Times New Roman"/>
                <a:sym typeface="Times New Roman"/>
              </a:rPr>
              <a:t>Accuracy Calculation and Model Evaluation: </a:t>
            </a:r>
            <a:r>
              <a:rPr lang="en" sz="1800">
                <a:latin typeface="Times New Roman"/>
                <a:ea typeface="Times New Roman"/>
                <a:cs typeface="Times New Roman"/>
                <a:sym typeface="Times New Roman"/>
              </a:rPr>
              <a:t>To ensure the reliability and effectiveness of the machine learning models, accuracy calculation and model evaluation are critical steps. Adaboost and gradient boosting algorithms from the Sklearn library are employed to boost the performance of the base models and improve prediction accuracy. Python libraries such as Seaborn, NumPy, and Pandas are utilized for accuracy calculation, model evaluation, and data visualization, allowing for comprehensive analysis and interpretation of results.</a:t>
            </a:r>
            <a:r>
              <a:rPr lang="en" sz="1800">
                <a:latin typeface="Times New Roman"/>
                <a:ea typeface="Times New Roman"/>
                <a:cs typeface="Times New Roman"/>
                <a:sym typeface="Times New Roman"/>
              </a:rPr>
              <a:t> </a:t>
            </a:r>
            <a:endParaRPr sz="1800"/>
          </a:p>
        </p:txBody>
      </p:sp>
      <p:sp>
        <p:nvSpPr>
          <p:cNvPr id="217" name="Google Shape;217;p35"/>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18" name="Google Shape;218;p35"/>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rgbClr val="FF0000"/>
                </a:solidFill>
              </a:rPr>
              <a:t>Functional Description of Module</a:t>
            </a:r>
            <a:endParaRPr/>
          </a:p>
        </p:txBody>
      </p:sp>
      <p:sp>
        <p:nvSpPr>
          <p:cNvPr id="224" name="Google Shape;224;p36"/>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800"/>
              <a:buNone/>
            </a:pPr>
            <a:r>
              <a:rPr b="1" lang="en" sz="1800">
                <a:latin typeface="Times New Roman"/>
                <a:ea typeface="Times New Roman"/>
                <a:cs typeface="Times New Roman"/>
                <a:sym typeface="Times New Roman"/>
              </a:rPr>
              <a:t>Additional Features Integration: </a:t>
            </a:r>
            <a:r>
              <a:rPr lang="en" sz="1800">
                <a:latin typeface="Times New Roman"/>
                <a:ea typeface="Times New Roman"/>
                <a:cs typeface="Times New Roman"/>
                <a:sym typeface="Times New Roman"/>
              </a:rPr>
              <a:t>In this phase, additional features are integrated into the app to enhance functionality and user experience. This includes implementing OTP generation for secure user authentication, incorporating multi-language support to cater to farmers from diverse linguistic backgrounds, and developing a chatbot using Flutter to provide real-time assistance and valuable agricultural information through natural language interactions.</a:t>
            </a:r>
            <a:endParaRPr sz="1800">
              <a:latin typeface="Times New Roman"/>
              <a:ea typeface="Times New Roman"/>
              <a:cs typeface="Times New Roman"/>
              <a:sym typeface="Times New Roman"/>
            </a:endParaRPr>
          </a:p>
          <a:p>
            <a:pPr indent="0" lvl="0" marL="0" rtl="0" algn="l">
              <a:spcBef>
                <a:spcPts val="500"/>
              </a:spcBef>
              <a:spcAft>
                <a:spcPts val="0"/>
              </a:spcAft>
              <a:buSzPts val="2300"/>
              <a:buNone/>
            </a:pPr>
            <a:r>
              <a:t/>
            </a:r>
            <a:endParaRPr/>
          </a:p>
        </p:txBody>
      </p:sp>
      <p:sp>
        <p:nvSpPr>
          <p:cNvPr id="225" name="Google Shape;225;p36"/>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26" name="Google Shape;226;p36"/>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3000">
                <a:solidFill>
                  <a:srgbClr val="FF0000"/>
                </a:solidFill>
              </a:rPr>
              <a:t>Implementation</a:t>
            </a:r>
            <a:endParaRPr/>
          </a:p>
        </p:txBody>
      </p:sp>
      <p:sp>
        <p:nvSpPr>
          <p:cNvPr id="232" name="Google Shape;232;p37"/>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2100"/>
              <a:buNone/>
            </a:pPr>
            <a:r>
              <a:t/>
            </a:r>
            <a:endParaRPr/>
          </a:p>
          <a:p>
            <a:pPr indent="0" lvl="0" marL="0" rtl="0" algn="l">
              <a:spcBef>
                <a:spcPts val="400"/>
              </a:spcBef>
              <a:spcAft>
                <a:spcPts val="0"/>
              </a:spcAft>
              <a:buSzPts val="2100"/>
              <a:buNone/>
            </a:pPr>
            <a:r>
              <a:t/>
            </a:r>
            <a:endParaRPr b="1" sz="2100">
              <a:latin typeface="Times New Roman"/>
              <a:ea typeface="Times New Roman"/>
              <a:cs typeface="Times New Roman"/>
              <a:sym typeface="Times New Roman"/>
            </a:endParaRPr>
          </a:p>
        </p:txBody>
      </p:sp>
      <p:sp>
        <p:nvSpPr>
          <p:cNvPr id="233" name="Google Shape;233;p37"/>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34" name="Google Shape;234;p37"/>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37"/>
          <p:cNvPicPr preferRelativeResize="0"/>
          <p:nvPr/>
        </p:nvPicPr>
        <p:blipFill>
          <a:blip r:embed="rId3">
            <a:alphaModFix/>
          </a:blip>
          <a:stretch>
            <a:fillRect/>
          </a:stretch>
        </p:blipFill>
        <p:spPr>
          <a:xfrm>
            <a:off x="574675" y="1439450"/>
            <a:ext cx="1232175" cy="2744899"/>
          </a:xfrm>
          <a:prstGeom prst="rect">
            <a:avLst/>
          </a:prstGeom>
          <a:noFill/>
          <a:ln>
            <a:noFill/>
          </a:ln>
        </p:spPr>
      </p:pic>
      <p:pic>
        <p:nvPicPr>
          <p:cNvPr id="236" name="Google Shape;236;p37"/>
          <p:cNvPicPr preferRelativeResize="0"/>
          <p:nvPr/>
        </p:nvPicPr>
        <p:blipFill>
          <a:blip r:embed="rId4">
            <a:alphaModFix/>
          </a:blip>
          <a:stretch>
            <a:fillRect/>
          </a:stretch>
        </p:blipFill>
        <p:spPr>
          <a:xfrm>
            <a:off x="2155550" y="1439868"/>
            <a:ext cx="1232175" cy="2744057"/>
          </a:xfrm>
          <a:prstGeom prst="rect">
            <a:avLst/>
          </a:prstGeom>
          <a:noFill/>
          <a:ln>
            <a:noFill/>
          </a:ln>
        </p:spPr>
      </p:pic>
      <p:pic>
        <p:nvPicPr>
          <p:cNvPr id="237" name="Google Shape;237;p37"/>
          <p:cNvPicPr preferRelativeResize="0"/>
          <p:nvPr/>
        </p:nvPicPr>
        <p:blipFill>
          <a:blip r:embed="rId5">
            <a:alphaModFix/>
          </a:blip>
          <a:stretch>
            <a:fillRect/>
          </a:stretch>
        </p:blipFill>
        <p:spPr>
          <a:xfrm>
            <a:off x="3807075" y="1439875"/>
            <a:ext cx="1232175" cy="2747125"/>
          </a:xfrm>
          <a:prstGeom prst="rect">
            <a:avLst/>
          </a:prstGeom>
          <a:noFill/>
          <a:ln>
            <a:noFill/>
          </a:ln>
        </p:spPr>
      </p:pic>
      <p:pic>
        <p:nvPicPr>
          <p:cNvPr id="238" name="Google Shape;238;p37"/>
          <p:cNvPicPr preferRelativeResize="0"/>
          <p:nvPr/>
        </p:nvPicPr>
        <p:blipFill>
          <a:blip r:embed="rId6">
            <a:alphaModFix/>
          </a:blip>
          <a:stretch>
            <a:fillRect/>
          </a:stretch>
        </p:blipFill>
        <p:spPr>
          <a:xfrm>
            <a:off x="5479975" y="1439875"/>
            <a:ext cx="1232175" cy="2740472"/>
          </a:xfrm>
          <a:prstGeom prst="rect">
            <a:avLst/>
          </a:prstGeom>
          <a:noFill/>
          <a:ln>
            <a:noFill/>
          </a:ln>
        </p:spPr>
      </p:pic>
      <p:pic>
        <p:nvPicPr>
          <p:cNvPr id="239" name="Google Shape;239;p37"/>
          <p:cNvPicPr preferRelativeResize="0"/>
          <p:nvPr/>
        </p:nvPicPr>
        <p:blipFill>
          <a:blip r:embed="rId7">
            <a:alphaModFix/>
          </a:blip>
          <a:stretch>
            <a:fillRect/>
          </a:stretch>
        </p:blipFill>
        <p:spPr>
          <a:xfrm>
            <a:off x="7088675" y="1436913"/>
            <a:ext cx="1232175" cy="27499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Implementation</a:t>
            </a:r>
            <a:endParaRPr sz="2100"/>
          </a:p>
        </p:txBody>
      </p:sp>
      <p:sp>
        <p:nvSpPr>
          <p:cNvPr id="245" name="Google Shape;245;p38"/>
          <p:cNvSpPr txBox="1"/>
          <p:nvPr>
            <p:ph idx="1" type="body"/>
          </p:nvPr>
        </p:nvSpPr>
        <p:spPr>
          <a:xfrm>
            <a:off x="668215" y="1296865"/>
            <a:ext cx="8001000" cy="3200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CC0000"/>
              </a:buClr>
              <a:buSzPts val="2100"/>
              <a:buNone/>
            </a:pP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spcBef>
                <a:spcPts val="500"/>
              </a:spcBef>
              <a:spcAft>
                <a:spcPts val="0"/>
              </a:spcAft>
              <a:buSzPts val="2300"/>
              <a:buNone/>
            </a:pPr>
            <a:r>
              <a:t/>
            </a:r>
            <a:endParaRPr/>
          </a:p>
        </p:txBody>
      </p:sp>
      <p:sp>
        <p:nvSpPr>
          <p:cNvPr id="246" name="Google Shape;246;p38"/>
          <p:cNvSpPr txBox="1"/>
          <p:nvPr>
            <p:ph idx="11" type="ftr"/>
          </p:nvPr>
        </p:nvSpPr>
        <p:spPr>
          <a:xfrm>
            <a:off x="3124201" y="4804447"/>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47" name="Google Shape;247;p38"/>
          <p:cNvSpPr txBox="1"/>
          <p:nvPr>
            <p:ph idx="12" type="sldNum"/>
          </p:nvPr>
        </p:nvSpPr>
        <p:spPr>
          <a:xfrm>
            <a:off x="6688016" y="4874234"/>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38"/>
          <p:cNvPicPr preferRelativeResize="0"/>
          <p:nvPr/>
        </p:nvPicPr>
        <p:blipFill rotWithShape="1">
          <a:blip r:embed="rId3">
            <a:alphaModFix/>
          </a:blip>
          <a:srcRect b="0" l="29" r="19" t="0"/>
          <a:stretch/>
        </p:blipFill>
        <p:spPr>
          <a:xfrm>
            <a:off x="609174" y="1387211"/>
            <a:ext cx="1348700" cy="2998675"/>
          </a:xfrm>
          <a:prstGeom prst="rect">
            <a:avLst/>
          </a:prstGeom>
          <a:noFill/>
          <a:ln>
            <a:noFill/>
          </a:ln>
        </p:spPr>
      </p:pic>
      <p:pic>
        <p:nvPicPr>
          <p:cNvPr id="249" name="Google Shape;249;p38"/>
          <p:cNvPicPr preferRelativeResize="0"/>
          <p:nvPr/>
        </p:nvPicPr>
        <p:blipFill>
          <a:blip r:embed="rId4">
            <a:alphaModFix/>
          </a:blip>
          <a:stretch>
            <a:fillRect/>
          </a:stretch>
        </p:blipFill>
        <p:spPr>
          <a:xfrm>
            <a:off x="2324750" y="1394175"/>
            <a:ext cx="1348700" cy="3005820"/>
          </a:xfrm>
          <a:prstGeom prst="rect">
            <a:avLst/>
          </a:prstGeom>
          <a:noFill/>
          <a:ln>
            <a:noFill/>
          </a:ln>
        </p:spPr>
      </p:pic>
      <p:pic>
        <p:nvPicPr>
          <p:cNvPr id="250" name="Google Shape;250;p38"/>
          <p:cNvPicPr preferRelativeResize="0"/>
          <p:nvPr/>
        </p:nvPicPr>
        <p:blipFill>
          <a:blip r:embed="rId5">
            <a:alphaModFix/>
          </a:blip>
          <a:stretch>
            <a:fillRect/>
          </a:stretch>
        </p:blipFill>
        <p:spPr>
          <a:xfrm>
            <a:off x="4040333" y="1394163"/>
            <a:ext cx="1521779" cy="3005825"/>
          </a:xfrm>
          <a:prstGeom prst="rect">
            <a:avLst/>
          </a:prstGeom>
          <a:noFill/>
          <a:ln>
            <a:noFill/>
          </a:ln>
        </p:spPr>
      </p:pic>
      <p:pic>
        <p:nvPicPr>
          <p:cNvPr id="251" name="Google Shape;251;p38"/>
          <p:cNvPicPr preferRelativeResize="0"/>
          <p:nvPr/>
        </p:nvPicPr>
        <p:blipFill>
          <a:blip r:embed="rId6">
            <a:alphaModFix/>
          </a:blip>
          <a:stretch>
            <a:fillRect/>
          </a:stretch>
        </p:blipFill>
        <p:spPr>
          <a:xfrm>
            <a:off x="5850950" y="1398512"/>
            <a:ext cx="1348700" cy="2997144"/>
          </a:xfrm>
          <a:prstGeom prst="rect">
            <a:avLst/>
          </a:prstGeom>
          <a:noFill/>
          <a:ln>
            <a:noFill/>
          </a:ln>
        </p:spPr>
      </p:pic>
      <p:pic>
        <p:nvPicPr>
          <p:cNvPr id="252" name="Google Shape;252;p38"/>
          <p:cNvPicPr preferRelativeResize="0"/>
          <p:nvPr/>
        </p:nvPicPr>
        <p:blipFill>
          <a:blip r:embed="rId7">
            <a:alphaModFix/>
          </a:blip>
          <a:stretch>
            <a:fillRect/>
          </a:stretch>
        </p:blipFill>
        <p:spPr>
          <a:xfrm>
            <a:off x="7392175" y="1448675"/>
            <a:ext cx="1625853" cy="2937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Implementation</a:t>
            </a:r>
            <a:endParaRPr sz="2400"/>
          </a:p>
        </p:txBody>
      </p:sp>
      <p:sp>
        <p:nvSpPr>
          <p:cNvPr id="258" name="Google Shape;258;p39"/>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59" name="Google Shape;259;p39"/>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39"/>
          <p:cNvPicPr preferRelativeResize="0"/>
          <p:nvPr/>
        </p:nvPicPr>
        <p:blipFill>
          <a:blip r:embed="rId3">
            <a:alphaModFix/>
          </a:blip>
          <a:stretch>
            <a:fillRect/>
          </a:stretch>
        </p:blipFill>
        <p:spPr>
          <a:xfrm>
            <a:off x="574675" y="1414350"/>
            <a:ext cx="1365500" cy="2882175"/>
          </a:xfrm>
          <a:prstGeom prst="rect">
            <a:avLst/>
          </a:prstGeom>
          <a:noFill/>
          <a:ln>
            <a:noFill/>
          </a:ln>
        </p:spPr>
      </p:pic>
      <p:pic>
        <p:nvPicPr>
          <p:cNvPr id="261" name="Google Shape;261;p39"/>
          <p:cNvPicPr preferRelativeResize="0"/>
          <p:nvPr/>
        </p:nvPicPr>
        <p:blipFill>
          <a:blip r:embed="rId4">
            <a:alphaModFix/>
          </a:blip>
          <a:stretch>
            <a:fillRect/>
          </a:stretch>
        </p:blipFill>
        <p:spPr>
          <a:xfrm>
            <a:off x="2327925" y="1436475"/>
            <a:ext cx="1396114" cy="2882175"/>
          </a:xfrm>
          <a:prstGeom prst="rect">
            <a:avLst/>
          </a:prstGeom>
          <a:noFill/>
          <a:ln>
            <a:noFill/>
          </a:ln>
        </p:spPr>
      </p:pic>
      <p:pic>
        <p:nvPicPr>
          <p:cNvPr id="262" name="Google Shape;262;p39"/>
          <p:cNvPicPr preferRelativeResize="0"/>
          <p:nvPr/>
        </p:nvPicPr>
        <p:blipFill>
          <a:blip r:embed="rId5">
            <a:alphaModFix/>
          </a:blip>
          <a:stretch>
            <a:fillRect/>
          </a:stretch>
        </p:blipFill>
        <p:spPr>
          <a:xfrm>
            <a:off x="4144538" y="1414350"/>
            <a:ext cx="1510213" cy="2882175"/>
          </a:xfrm>
          <a:prstGeom prst="rect">
            <a:avLst/>
          </a:prstGeom>
          <a:noFill/>
          <a:ln>
            <a:noFill/>
          </a:ln>
        </p:spPr>
      </p:pic>
      <p:pic>
        <p:nvPicPr>
          <p:cNvPr id="263" name="Google Shape;263;p39"/>
          <p:cNvPicPr preferRelativeResize="0"/>
          <p:nvPr/>
        </p:nvPicPr>
        <p:blipFill>
          <a:blip r:embed="rId6">
            <a:alphaModFix/>
          </a:blip>
          <a:stretch>
            <a:fillRect/>
          </a:stretch>
        </p:blipFill>
        <p:spPr>
          <a:xfrm>
            <a:off x="6075250" y="1414363"/>
            <a:ext cx="1315952" cy="2926400"/>
          </a:xfrm>
          <a:prstGeom prst="rect">
            <a:avLst/>
          </a:prstGeom>
          <a:noFill/>
          <a:ln>
            <a:noFill/>
          </a:ln>
        </p:spPr>
      </p:pic>
      <p:pic>
        <p:nvPicPr>
          <p:cNvPr id="264" name="Google Shape;264;p39"/>
          <p:cNvPicPr preferRelativeResize="0"/>
          <p:nvPr/>
        </p:nvPicPr>
        <p:blipFill>
          <a:blip r:embed="rId7">
            <a:alphaModFix/>
          </a:blip>
          <a:stretch>
            <a:fillRect/>
          </a:stretch>
        </p:blipFill>
        <p:spPr>
          <a:xfrm>
            <a:off x="7606225" y="1436475"/>
            <a:ext cx="1315950" cy="2882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Implementation</a:t>
            </a:r>
            <a:endParaRPr sz="2400"/>
          </a:p>
        </p:txBody>
      </p:sp>
      <p:sp>
        <p:nvSpPr>
          <p:cNvPr id="270" name="Google Shape;270;p40"/>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71" name="Google Shape;271;p40"/>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40"/>
          <p:cNvPicPr preferRelativeResize="0"/>
          <p:nvPr/>
        </p:nvPicPr>
        <p:blipFill rotWithShape="1">
          <a:blip r:embed="rId3">
            <a:alphaModFix/>
          </a:blip>
          <a:srcRect b="2507" l="0" r="0" t="2507"/>
          <a:stretch/>
        </p:blipFill>
        <p:spPr>
          <a:xfrm>
            <a:off x="574675" y="1414350"/>
            <a:ext cx="1365500" cy="2882176"/>
          </a:xfrm>
          <a:prstGeom prst="rect">
            <a:avLst/>
          </a:prstGeom>
          <a:noFill/>
          <a:ln>
            <a:noFill/>
          </a:ln>
        </p:spPr>
      </p:pic>
      <p:pic>
        <p:nvPicPr>
          <p:cNvPr id="273" name="Google Shape;273;p40"/>
          <p:cNvPicPr preferRelativeResize="0"/>
          <p:nvPr/>
        </p:nvPicPr>
        <p:blipFill rotWithShape="1">
          <a:blip r:embed="rId4">
            <a:alphaModFix/>
          </a:blip>
          <a:srcRect b="3548" l="0" r="0" t="3548"/>
          <a:stretch/>
        </p:blipFill>
        <p:spPr>
          <a:xfrm>
            <a:off x="2327925" y="1436475"/>
            <a:ext cx="1396115" cy="2882176"/>
          </a:xfrm>
          <a:prstGeom prst="rect">
            <a:avLst/>
          </a:prstGeom>
          <a:noFill/>
          <a:ln>
            <a:noFill/>
          </a:ln>
        </p:spPr>
      </p:pic>
      <p:pic>
        <p:nvPicPr>
          <p:cNvPr id="274" name="Google Shape;274;p40"/>
          <p:cNvPicPr preferRelativeResize="0"/>
          <p:nvPr/>
        </p:nvPicPr>
        <p:blipFill rotWithShape="1">
          <a:blip r:embed="rId5">
            <a:alphaModFix/>
          </a:blip>
          <a:srcRect b="7059" l="0" r="0" t="7059"/>
          <a:stretch/>
        </p:blipFill>
        <p:spPr>
          <a:xfrm>
            <a:off x="4144538" y="1414350"/>
            <a:ext cx="1510213" cy="2882176"/>
          </a:xfrm>
          <a:prstGeom prst="rect">
            <a:avLst/>
          </a:prstGeom>
          <a:noFill/>
          <a:ln>
            <a:noFill/>
          </a:ln>
        </p:spPr>
      </p:pic>
      <p:pic>
        <p:nvPicPr>
          <p:cNvPr id="275" name="Google Shape;275;p40"/>
          <p:cNvPicPr preferRelativeResize="0"/>
          <p:nvPr/>
        </p:nvPicPr>
        <p:blipFill rotWithShape="1">
          <a:blip r:embed="rId6">
            <a:alphaModFix/>
          </a:blip>
          <a:srcRect b="0" l="39" r="29" t="0"/>
          <a:stretch/>
        </p:blipFill>
        <p:spPr>
          <a:xfrm>
            <a:off x="6075250" y="1414363"/>
            <a:ext cx="1315951" cy="2926400"/>
          </a:xfrm>
          <a:prstGeom prst="rect">
            <a:avLst/>
          </a:prstGeom>
          <a:noFill/>
          <a:ln>
            <a:noFill/>
          </a:ln>
        </p:spPr>
      </p:pic>
      <p:pic>
        <p:nvPicPr>
          <p:cNvPr id="276" name="Google Shape;276;p40"/>
          <p:cNvPicPr preferRelativeResize="0"/>
          <p:nvPr/>
        </p:nvPicPr>
        <p:blipFill rotWithShape="1">
          <a:blip r:embed="rId7">
            <a:alphaModFix/>
          </a:blip>
          <a:srcRect b="719" l="0" r="0" t="719"/>
          <a:stretch/>
        </p:blipFill>
        <p:spPr>
          <a:xfrm>
            <a:off x="7606225" y="1436475"/>
            <a:ext cx="1315950" cy="28821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100">
                <a:solidFill>
                  <a:srgbClr val="FF0000"/>
                </a:solidFill>
              </a:rPr>
              <a:t>Conclusion</a:t>
            </a:r>
            <a:endParaRPr sz="2100"/>
          </a:p>
        </p:txBody>
      </p:sp>
      <p:sp>
        <p:nvSpPr>
          <p:cNvPr id="282" name="Google Shape;282;p41"/>
          <p:cNvSpPr txBox="1"/>
          <p:nvPr>
            <p:ph idx="1" type="body"/>
          </p:nvPr>
        </p:nvSpPr>
        <p:spPr>
          <a:xfrm>
            <a:off x="609600" y="1205096"/>
            <a:ext cx="8001000" cy="32004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SzPts val="2300"/>
              <a:buNone/>
            </a:pPr>
            <a:r>
              <a:rPr lang="en" sz="1600">
                <a:latin typeface="Times New Roman"/>
                <a:ea typeface="Times New Roman"/>
                <a:cs typeface="Times New Roman"/>
                <a:sym typeface="Times New Roman"/>
              </a:rPr>
              <a:t>In conclusion, the AI-assisted farm app signifies a transformative leap forward in agricultural technology, offering farmers an invaluable resource for optimizing crop selection and cultivation practices. With notable accuracy rates achieved by algorithms such as Naive Bayes, Random Forest, and Decision Tree, the app demonstrates its efficacy in providing reliable crop recommendations. Despite encountering lower accuracies with algorithms like AdaBoost and Extra Trees, ongoing refinement efforts hold promise for augmenting the app's predictive capabilities. Overall, the app stands as a pivotal tool for farmers, delivering real-time weather forecasts, personalized crop suggestions, and accessible features such as multi-language support and chatbot assistance. By harnessing the power of machine learning and data analytics, the app empowers farmers to make informed decisions, enhance agricultural productivity, and foster sustainable farming practices. As it continues to evolve and adapt to the needs of farmers, the app holds immense potential to revolutionize the agricultural landscape, driving efficiency, resilience, and prosperity within the farming community.</a:t>
            </a:r>
            <a:endParaRPr sz="2100"/>
          </a:p>
        </p:txBody>
      </p:sp>
      <p:sp>
        <p:nvSpPr>
          <p:cNvPr id="283" name="Google Shape;283;p41"/>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84" name="Google Shape;284;p41"/>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References</a:t>
            </a:r>
            <a:endParaRPr sz="2100"/>
          </a:p>
        </p:txBody>
      </p:sp>
      <p:sp>
        <p:nvSpPr>
          <p:cNvPr id="290" name="Google Shape;290;p42"/>
          <p:cNvSpPr txBox="1"/>
          <p:nvPr>
            <p:ph idx="1" type="body"/>
          </p:nvPr>
        </p:nvSpPr>
        <p:spPr>
          <a:xfrm>
            <a:off x="571500" y="1190837"/>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400"/>
              </a:spcBef>
              <a:spcAft>
                <a:spcPts val="0"/>
              </a:spcAft>
              <a:buNone/>
            </a:pPr>
            <a:r>
              <a:rPr lang="en" sz="1800">
                <a:solidFill>
                  <a:schemeClr val="accent2"/>
                </a:solidFill>
                <a:latin typeface="Times New Roman"/>
                <a:ea typeface="Times New Roman"/>
                <a:cs typeface="Times New Roman"/>
                <a:sym typeface="Times New Roman"/>
              </a:rPr>
              <a:t>1.</a:t>
            </a:r>
            <a:r>
              <a:rPr lang="en" sz="1800">
                <a:solidFill>
                  <a:srgbClr val="000000"/>
                </a:solidFill>
                <a:latin typeface="Times New Roman"/>
                <a:ea typeface="Times New Roman"/>
                <a:cs typeface="Times New Roman"/>
                <a:sym typeface="Times New Roman"/>
              </a:rPr>
              <a:t>  Ghasemi-Varnamkhasti, M., &amp; Feizollahi, M. (2015). A Survey on Agricultural Decision Support Systems: Issues and Challenges. International Journal of Agricultural Management and Development, 5(4), 307-314. </a:t>
            </a:r>
            <a:endParaRPr sz="1800">
              <a:solidFill>
                <a:srgbClr val="000000"/>
              </a:solidFill>
              <a:latin typeface="Times New Roman"/>
              <a:ea typeface="Times New Roman"/>
              <a:cs typeface="Times New Roman"/>
              <a:sym typeface="Times New Roman"/>
            </a:endParaRPr>
          </a:p>
          <a:p>
            <a:pPr indent="0" lvl="0" marL="0" rtl="0" algn="just">
              <a:spcBef>
                <a:spcPts val="400"/>
              </a:spcBef>
              <a:spcAft>
                <a:spcPts val="0"/>
              </a:spcAft>
              <a:buNone/>
            </a:pPr>
            <a:r>
              <a:rPr lang="en" sz="1800">
                <a:solidFill>
                  <a:schemeClr val="accent2"/>
                </a:solidFill>
                <a:latin typeface="Times New Roman"/>
                <a:ea typeface="Times New Roman"/>
                <a:cs typeface="Times New Roman"/>
                <a:sym typeface="Times New Roman"/>
              </a:rPr>
              <a:t>2.</a:t>
            </a:r>
            <a:r>
              <a:rPr lang="en" sz="1800">
                <a:solidFill>
                  <a:srgbClr val="000000"/>
                </a:solidFill>
                <a:latin typeface="Times New Roman"/>
                <a:ea typeface="Times New Roman"/>
                <a:cs typeface="Times New Roman"/>
                <a:sym typeface="Times New Roman"/>
              </a:rPr>
              <a:t> Mondal, T., &amp; Soni, V. K. (2020). Artificial Intelligence in Agriculture: Opportunities and Challenges. Journal of Agricultural Informatics, 11(3), 1-17. </a:t>
            </a:r>
            <a:endParaRPr sz="1800">
              <a:solidFill>
                <a:srgbClr val="000000"/>
              </a:solidFill>
              <a:latin typeface="Times New Roman"/>
              <a:ea typeface="Times New Roman"/>
              <a:cs typeface="Times New Roman"/>
              <a:sym typeface="Times New Roman"/>
            </a:endParaRPr>
          </a:p>
          <a:p>
            <a:pPr indent="0" lvl="0" marL="0" rtl="0" algn="just">
              <a:spcBef>
                <a:spcPts val="400"/>
              </a:spcBef>
              <a:spcAft>
                <a:spcPts val="0"/>
              </a:spcAft>
              <a:buNone/>
            </a:pPr>
            <a:r>
              <a:rPr lang="en" sz="1800">
                <a:solidFill>
                  <a:schemeClr val="accent2"/>
                </a:solidFill>
                <a:latin typeface="Times New Roman"/>
                <a:ea typeface="Times New Roman"/>
                <a:cs typeface="Times New Roman"/>
                <a:sym typeface="Times New Roman"/>
              </a:rPr>
              <a:t>3.</a:t>
            </a:r>
            <a:r>
              <a:rPr lang="en" sz="1800">
                <a:solidFill>
                  <a:srgbClr val="000000"/>
                </a:solidFill>
                <a:latin typeface="Times New Roman"/>
                <a:ea typeface="Times New Roman"/>
                <a:cs typeface="Times New Roman"/>
                <a:sym typeface="Times New Roman"/>
              </a:rPr>
              <a:t> Sangeetha, S., &amp; Kalaiselvi, K. (2019). Development of a Mobile Application for Agricultural Information System. International Journal of Advanced Research in Computer and Communication Engineering, 8(7), 2871-2875. </a:t>
            </a:r>
            <a:endParaRPr sz="1800">
              <a:solidFill>
                <a:srgbClr val="000000"/>
              </a:solidFill>
              <a:latin typeface="Times New Roman"/>
              <a:ea typeface="Times New Roman"/>
              <a:cs typeface="Times New Roman"/>
              <a:sym typeface="Times New Roman"/>
            </a:endParaRPr>
          </a:p>
          <a:p>
            <a:pPr indent="0" lvl="0" marL="0" rtl="0" algn="just">
              <a:spcBef>
                <a:spcPts val="400"/>
              </a:spcBef>
              <a:spcAft>
                <a:spcPts val="0"/>
              </a:spcAft>
              <a:buNone/>
            </a:pPr>
            <a:r>
              <a:rPr lang="en" sz="1800">
                <a:solidFill>
                  <a:schemeClr val="accent2"/>
                </a:solidFill>
                <a:latin typeface="Times New Roman"/>
                <a:ea typeface="Times New Roman"/>
                <a:cs typeface="Times New Roman"/>
                <a:sym typeface="Times New Roman"/>
              </a:rPr>
              <a:t>4.</a:t>
            </a:r>
            <a:r>
              <a:rPr lang="en" sz="1800">
                <a:solidFill>
                  <a:srgbClr val="000000"/>
                </a:solidFill>
                <a:latin typeface="Times New Roman"/>
                <a:ea typeface="Times New Roman"/>
                <a:cs typeface="Times New Roman"/>
                <a:sym typeface="Times New Roman"/>
              </a:rPr>
              <a:t> Al Tarabsheh, A., &amp; Alwada’n, T. (2020). A Comprehensive Review of IoT Applications in Agriculture. International Journal of Engineering Research and Technology, 13(6), 1120-1130. </a:t>
            </a:r>
            <a:endParaRPr sz="1800">
              <a:latin typeface="Times New Roman"/>
              <a:ea typeface="Times New Roman"/>
              <a:cs typeface="Times New Roman"/>
              <a:sym typeface="Times New Roman"/>
            </a:endParaRPr>
          </a:p>
        </p:txBody>
      </p:sp>
      <p:sp>
        <p:nvSpPr>
          <p:cNvPr id="291" name="Google Shape;291;p42"/>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92" name="Google Shape;292;p42"/>
          <p:cNvSpPr txBox="1"/>
          <p:nvPr>
            <p:ph idx="12" type="sldNum"/>
          </p:nvPr>
        </p:nvSpPr>
        <p:spPr>
          <a:xfrm>
            <a:off x="6882653" y="491489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rgbClr val="FF0000"/>
                </a:solidFill>
              </a:rPr>
              <a:t>References</a:t>
            </a:r>
            <a:endParaRPr b="1">
              <a:solidFill>
                <a:srgbClr val="FF0000"/>
              </a:solidFill>
            </a:endParaRPr>
          </a:p>
        </p:txBody>
      </p:sp>
      <p:sp>
        <p:nvSpPr>
          <p:cNvPr id="298" name="Google Shape;298;p43"/>
          <p:cNvSpPr txBox="1"/>
          <p:nvPr>
            <p:ph idx="1" type="body"/>
          </p:nvPr>
        </p:nvSpPr>
        <p:spPr>
          <a:xfrm>
            <a:off x="571500" y="1200150"/>
            <a:ext cx="8001000" cy="3200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400"/>
              </a:spcBef>
              <a:spcAft>
                <a:spcPts val="0"/>
              </a:spcAft>
              <a:buClr>
                <a:srgbClr val="CC0000"/>
              </a:buClr>
              <a:buSzPts val="1800"/>
              <a:buNone/>
            </a:pPr>
            <a:r>
              <a:rPr lang="en" sz="1800">
                <a:solidFill>
                  <a:schemeClr val="accent2"/>
                </a:solidFill>
                <a:latin typeface="Times New Roman"/>
                <a:ea typeface="Times New Roman"/>
                <a:cs typeface="Times New Roman"/>
                <a:sym typeface="Times New Roman"/>
              </a:rPr>
              <a:t>5.</a:t>
            </a:r>
            <a:r>
              <a:rPr lang="en" sz="1800">
                <a:latin typeface="Times New Roman"/>
                <a:ea typeface="Times New Roman"/>
                <a:cs typeface="Times New Roman"/>
                <a:sym typeface="Times New Roman"/>
              </a:rPr>
              <a:t> Kallumadi, S. T., Vepakomma, P., &amp; Veeravalli, B. (2021). Advancements in Mobile Sensing for Agriculture: A Review. IEEE Sensors Journal, 21(6), 6658- 6673. </a:t>
            </a:r>
            <a:r>
              <a:rPr lang="en" sz="1800">
                <a:solidFill>
                  <a:schemeClr val="accent2"/>
                </a:solidFill>
                <a:latin typeface="Times New Roman"/>
                <a:ea typeface="Times New Roman"/>
                <a:cs typeface="Times New Roman"/>
                <a:sym typeface="Times New Roman"/>
              </a:rPr>
              <a:t>6.</a:t>
            </a:r>
            <a:r>
              <a:rPr lang="en" sz="1800">
                <a:latin typeface="Times New Roman"/>
                <a:ea typeface="Times New Roman"/>
                <a:cs typeface="Times New Roman"/>
                <a:sym typeface="Times New Roman"/>
              </a:rPr>
              <a:t> Al-Tamimi, N., Aloul, F., &amp; Alshawi, M. (2019). Use of Artificial Intelligence in Agriculture: A Systematic Review. Journal of Big Data, 6(1), 1-28. </a:t>
            </a:r>
            <a:endParaRPr sz="1800">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CC0000"/>
              </a:buClr>
              <a:buSzPts val="1800"/>
              <a:buNone/>
            </a:pPr>
            <a:r>
              <a:rPr lang="en" sz="1800">
                <a:solidFill>
                  <a:schemeClr val="accent2"/>
                </a:solidFill>
                <a:latin typeface="Times New Roman"/>
                <a:ea typeface="Times New Roman"/>
                <a:cs typeface="Times New Roman"/>
                <a:sym typeface="Times New Roman"/>
              </a:rPr>
              <a:t>7.</a:t>
            </a:r>
            <a:r>
              <a:rPr lang="en" sz="1800">
                <a:latin typeface="Times New Roman"/>
                <a:ea typeface="Times New Roman"/>
                <a:cs typeface="Times New Roman"/>
                <a:sym typeface="Times New Roman"/>
              </a:rPr>
              <a:t> Singh, S., Dubey, M., &amp; Tomar, S. (2020). Mobile Application for Weather Forecasting in Agriculture. Journal of Environmental Science, Computer Science and Engineering &amp; Technology, 9(4), 443-450. </a:t>
            </a:r>
            <a:endParaRPr sz="1800">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CC0000"/>
              </a:buClr>
              <a:buSzPts val="1800"/>
              <a:buNone/>
            </a:pPr>
            <a:r>
              <a:rPr lang="en" sz="1800">
                <a:solidFill>
                  <a:schemeClr val="accent2"/>
                </a:solidFill>
                <a:latin typeface="Times New Roman"/>
                <a:ea typeface="Times New Roman"/>
                <a:cs typeface="Times New Roman"/>
                <a:sym typeface="Times New Roman"/>
              </a:rPr>
              <a:t>8. </a:t>
            </a:r>
            <a:r>
              <a:rPr lang="en" sz="1800">
                <a:latin typeface="Times New Roman"/>
                <a:ea typeface="Times New Roman"/>
                <a:cs typeface="Times New Roman"/>
                <a:sym typeface="Times New Roman"/>
              </a:rPr>
              <a:t>Wyche, S., Donner, J., &amp; Ho, M. (2016). A Review of Mobile Applications for Agriculture in Developing Countries. Journal of Information Technology for Development, 22(4), 531-540.</a:t>
            </a:r>
            <a:endParaRPr sz="1800"/>
          </a:p>
          <a:p>
            <a:pPr indent="0" lvl="0" marL="0" rtl="0" algn="l">
              <a:spcBef>
                <a:spcPts val="400"/>
              </a:spcBef>
              <a:spcAft>
                <a:spcPts val="0"/>
              </a:spcAft>
              <a:buSzPts val="1800"/>
              <a:buNone/>
            </a:pPr>
            <a:r>
              <a:t/>
            </a:r>
            <a:endParaRPr sz="1800"/>
          </a:p>
        </p:txBody>
      </p:sp>
      <p:sp>
        <p:nvSpPr>
          <p:cNvPr id="299" name="Google Shape;299;p43"/>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300" name="Google Shape;300;p43"/>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574675" y="228601"/>
            <a:ext cx="8001000" cy="912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Problem Statement</a:t>
            </a:r>
            <a:endParaRPr sz="2100"/>
          </a:p>
        </p:txBody>
      </p:sp>
      <p:sp>
        <p:nvSpPr>
          <p:cNvPr id="144" name="Google Shape;144;p26"/>
          <p:cNvSpPr txBox="1"/>
          <p:nvPr>
            <p:ph idx="1" type="body"/>
          </p:nvPr>
        </p:nvSpPr>
        <p:spPr>
          <a:xfrm>
            <a:off x="166300" y="1314950"/>
            <a:ext cx="8816400" cy="3199800"/>
          </a:xfrm>
          <a:prstGeom prst="rect">
            <a:avLst/>
          </a:prstGeom>
          <a:noFill/>
          <a:ln>
            <a:noFill/>
          </a:ln>
        </p:spPr>
        <p:txBody>
          <a:bodyPr anchorCtr="0" anchor="t" bIns="34275" lIns="68575" spcFirstLastPara="1" rIns="68575" wrap="square" tIns="34275">
            <a:noAutofit/>
          </a:bodyPr>
          <a:lstStyle/>
          <a:p>
            <a:pPr indent="0" lvl="0" marL="0" rtl="0" algn="l">
              <a:spcBef>
                <a:spcPts val="400"/>
              </a:spcBef>
              <a:spcAft>
                <a:spcPts val="0"/>
              </a:spcAft>
              <a:buClr>
                <a:schemeClr val="dk1"/>
              </a:buClr>
              <a:buSzPts val="1100"/>
              <a:buFont typeface="Arial"/>
              <a:buNone/>
            </a:pPr>
            <a:r>
              <a:rPr lang="en" sz="1800">
                <a:latin typeface="Times New Roman"/>
                <a:ea typeface="Times New Roman"/>
                <a:cs typeface="Times New Roman"/>
                <a:sym typeface="Times New Roman"/>
              </a:rPr>
              <a:t>The agricultural sector faces significant challenges in achieving sustainable and efficient farming practices due to the reliance on traditional methods and the lack of access to advanced technological tools. Farmers often struggle with imprecise weather forecasts, time-consuming and costly soil analysis, and generalized recommendations that do not cater to specific needs or conditions. Additionally, there is a gap in accessibility to such information, particularly for those in remote or underserved areas. Security concerns also hinder the adoption of digital solutions. These limitations result in suboptimal crop yields, inefficiencies, and environmental degradation. Addressing these issues requires an integrated, user-friendly application that leverages AI, data analytics, and secure communication to provide tailored, real-time insights and recommendations, thus empowering farmers to optimize their practices, increase productivity, and promote sustainability.</a:t>
            </a:r>
            <a:endParaRPr sz="1800">
              <a:latin typeface="Times New Roman"/>
              <a:ea typeface="Times New Roman"/>
              <a:cs typeface="Times New Roman"/>
              <a:sym typeface="Times New Roman"/>
            </a:endParaRPr>
          </a:p>
          <a:p>
            <a:pPr indent="0" lvl="0" marL="0" rtl="0" algn="just">
              <a:spcBef>
                <a:spcPts val="0"/>
              </a:spcBef>
              <a:spcAft>
                <a:spcPts val="0"/>
              </a:spcAft>
              <a:buClr>
                <a:srgbClr val="CC0000"/>
              </a:buClr>
              <a:buSzPts val="1800"/>
              <a:buNone/>
            </a:pPr>
            <a:r>
              <a:t/>
            </a:r>
            <a:endParaRPr sz="1600">
              <a:latin typeface="Times New Roman"/>
              <a:ea typeface="Times New Roman"/>
              <a:cs typeface="Times New Roman"/>
              <a:sym typeface="Times New Roman"/>
            </a:endParaRPr>
          </a:p>
        </p:txBody>
      </p:sp>
      <p:sp>
        <p:nvSpPr>
          <p:cNvPr id="145" name="Google Shape;145;p26"/>
          <p:cNvSpPr txBox="1"/>
          <p:nvPr>
            <p:ph idx="11" type="ftr"/>
          </p:nvPr>
        </p:nvSpPr>
        <p:spPr>
          <a:xfrm>
            <a:off x="3124200" y="4683919"/>
            <a:ext cx="2895600" cy="357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46" name="Google Shape;146;p26"/>
          <p:cNvSpPr txBox="1"/>
          <p:nvPr>
            <p:ph idx="12" type="sldNum"/>
          </p:nvPr>
        </p:nvSpPr>
        <p:spPr>
          <a:xfrm>
            <a:off x="6553200" y="4683919"/>
            <a:ext cx="1981200" cy="357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rgbClr val="FF0000"/>
                </a:solidFill>
              </a:rPr>
              <a:t>References</a:t>
            </a:r>
            <a:endParaRPr b="1">
              <a:solidFill>
                <a:srgbClr val="FF0000"/>
              </a:solidFill>
            </a:endParaRPr>
          </a:p>
        </p:txBody>
      </p:sp>
      <p:sp>
        <p:nvSpPr>
          <p:cNvPr id="306" name="Google Shape;306;p44"/>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l">
              <a:spcBef>
                <a:spcPts val="500"/>
              </a:spcBef>
              <a:spcAft>
                <a:spcPts val="0"/>
              </a:spcAft>
              <a:buSzPts val="2300"/>
              <a:buNone/>
            </a:pPr>
            <a:r>
              <a:rPr lang="en" sz="1800">
                <a:solidFill>
                  <a:srgbClr val="FF0000"/>
                </a:solidFill>
                <a:latin typeface="Times New Roman"/>
                <a:ea typeface="Times New Roman"/>
                <a:cs typeface="Times New Roman"/>
                <a:sym typeface="Times New Roman"/>
              </a:rPr>
              <a:t>9. </a:t>
            </a:r>
            <a:r>
              <a:rPr lang="en" sz="1800">
                <a:latin typeface="Times New Roman"/>
                <a:ea typeface="Times New Roman"/>
                <a:cs typeface="Times New Roman"/>
                <a:sym typeface="Times New Roman"/>
              </a:rPr>
              <a:t>Shang, R. A., &amp; Zhang, Q. (2019). Recent Advances in Artificial Intelligence for Agriculture. Computers and Electronics in Agriculture, 161, 272-289.</a:t>
            </a:r>
            <a:r>
              <a:rPr lang="en" sz="1800">
                <a:solidFill>
                  <a:srgbClr val="FF0000"/>
                </a:solidFill>
                <a:latin typeface="Times New Roman"/>
                <a:ea typeface="Times New Roman"/>
                <a:cs typeface="Times New Roman"/>
                <a:sym typeface="Times New Roman"/>
              </a:rPr>
              <a:t> </a:t>
            </a:r>
            <a:endParaRPr sz="1800">
              <a:solidFill>
                <a:srgbClr val="FF0000"/>
              </a:solidFill>
              <a:latin typeface="Times New Roman"/>
              <a:ea typeface="Times New Roman"/>
              <a:cs typeface="Times New Roman"/>
              <a:sym typeface="Times New Roman"/>
            </a:endParaRPr>
          </a:p>
          <a:p>
            <a:pPr indent="0" lvl="0" marL="0" rtl="0" algn="l">
              <a:spcBef>
                <a:spcPts val="500"/>
              </a:spcBef>
              <a:spcAft>
                <a:spcPts val="0"/>
              </a:spcAft>
              <a:buSzPts val="2300"/>
              <a:buNone/>
            </a:pPr>
            <a:r>
              <a:rPr lang="en" sz="1800">
                <a:solidFill>
                  <a:srgbClr val="FF0000"/>
                </a:solidFill>
                <a:latin typeface="Times New Roman"/>
                <a:ea typeface="Times New Roman"/>
                <a:cs typeface="Times New Roman"/>
                <a:sym typeface="Times New Roman"/>
              </a:rPr>
              <a:t>10. </a:t>
            </a:r>
            <a:r>
              <a:rPr lang="en" sz="1800">
                <a:latin typeface="Times New Roman"/>
                <a:ea typeface="Times New Roman"/>
                <a:cs typeface="Times New Roman"/>
                <a:sym typeface="Times New Roman"/>
              </a:rPr>
              <a:t>Shiferaw, A. D., Zeleke, K. T., &amp; Zewdu, W. T. (2018). Mobile Apps for Agriculture and Rural Development: A Systematic Review. International Journal of Computer Applications, 181(40), 30-37.</a:t>
            </a:r>
            <a:endParaRPr sz="2600"/>
          </a:p>
        </p:txBody>
      </p:sp>
      <p:sp>
        <p:nvSpPr>
          <p:cNvPr id="307" name="Google Shape;307;p44"/>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308" name="Google Shape;308;p44"/>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533400" y="2376056"/>
            <a:ext cx="8001000" cy="912019"/>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1" lang="en" sz="3000">
                <a:solidFill>
                  <a:srgbClr val="FF0000"/>
                </a:solidFill>
              </a:rPr>
              <a:t>Thank You</a:t>
            </a:r>
            <a:endParaRPr/>
          </a:p>
        </p:txBody>
      </p:sp>
      <p:sp>
        <p:nvSpPr>
          <p:cNvPr id="314" name="Google Shape;314;p45"/>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315" name="Google Shape;315;p45"/>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Abstract</a:t>
            </a:r>
            <a:endParaRPr sz="2100"/>
          </a:p>
        </p:txBody>
      </p:sp>
      <p:sp>
        <p:nvSpPr>
          <p:cNvPr id="152" name="Google Shape;152;p27"/>
          <p:cNvSpPr txBox="1"/>
          <p:nvPr>
            <p:ph idx="1" type="body"/>
          </p:nvPr>
        </p:nvSpPr>
        <p:spPr>
          <a:xfrm>
            <a:off x="204826" y="1314450"/>
            <a:ext cx="83628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rgbClr val="CC0000"/>
              </a:buClr>
              <a:buSzPts val="1800"/>
              <a:buNone/>
            </a:pPr>
            <a:r>
              <a:rPr lang="en" sz="1700">
                <a:latin typeface="Times New Roman"/>
                <a:ea typeface="Times New Roman"/>
                <a:cs typeface="Times New Roman"/>
                <a:sym typeface="Times New Roman"/>
              </a:rPr>
              <a:t>The project endeavors to develop an integrated mobile based application fueled by advanced AI algorithms and data analytics to revolutionize agricultural practices and bolster crop productivity. The application boasts a user-friendly interface accommodating multiple languages and incorporates a responsive chatbot for seamless interaction. Core functionalities encompass precise weather forecasting, sophisticated soil analysis via image processing, tailored crop recommendations, irrigation optimization strategies, and eco-friendly solutions for natural fertilizers and pest control. Leveraging GPS technology, the app delivers location-specific insights, while stringent security protocols ensure the protection of user data. Motivated by the imperative to empower farmers with cutting-edge technology, this initiative aims to foster sustainable agricultural practices and enhance the resilience of farming communities worldwide. Through this project, we aspire to contribute significantly to the advancement of global food security and environmental sustainability.</a:t>
            </a:r>
            <a:endParaRPr sz="1700">
              <a:latin typeface="Times New Roman"/>
              <a:ea typeface="Times New Roman"/>
              <a:cs typeface="Times New Roman"/>
              <a:sym typeface="Times New Roman"/>
            </a:endParaRPr>
          </a:p>
          <a:p>
            <a:pPr indent="0" lvl="0" marL="0" rtl="0" algn="just">
              <a:spcBef>
                <a:spcPts val="0"/>
              </a:spcBef>
              <a:spcAft>
                <a:spcPts val="0"/>
              </a:spcAft>
              <a:buClr>
                <a:srgbClr val="CC0000"/>
              </a:buClr>
              <a:buSzPts val="1800"/>
              <a:buNone/>
            </a:pPr>
            <a:r>
              <a:t/>
            </a:r>
            <a:endParaRPr sz="1700">
              <a:latin typeface="Times New Roman"/>
              <a:ea typeface="Times New Roman"/>
              <a:cs typeface="Times New Roman"/>
              <a:sym typeface="Times New Roman"/>
            </a:endParaRPr>
          </a:p>
        </p:txBody>
      </p:sp>
      <p:sp>
        <p:nvSpPr>
          <p:cNvPr id="153" name="Google Shape;153;p27"/>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54" name="Google Shape;154;p27"/>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58" name="Shape 158"/>
        <p:cNvGrpSpPr/>
        <p:nvPr/>
      </p:nvGrpSpPr>
      <p:grpSpPr>
        <a:xfrm>
          <a:off x="0" y="0"/>
          <a:ext cx="0" cy="0"/>
          <a:chOff x="0" y="0"/>
          <a:chExt cx="0" cy="0"/>
        </a:xfrm>
      </p:grpSpPr>
      <p:sp>
        <p:nvSpPr>
          <p:cNvPr id="159" name="Google Shape;159;p28"/>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Existing System</a:t>
            </a:r>
            <a:endParaRPr sz="2100"/>
          </a:p>
        </p:txBody>
      </p:sp>
      <p:sp>
        <p:nvSpPr>
          <p:cNvPr id="160" name="Google Shape;160;p28"/>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rgbClr val="CC0000"/>
              </a:buClr>
              <a:buSzPts val="1800"/>
              <a:buNone/>
            </a:pPr>
            <a:r>
              <a:rPr lang="en" sz="1800">
                <a:latin typeface="Times New Roman"/>
                <a:ea typeface="Times New Roman"/>
                <a:cs typeface="Times New Roman"/>
                <a:sym typeface="Times New Roman"/>
              </a:rPr>
              <a:t>The existing agricultural system often relies on traditional methods and limited technology, resulting in inefficiencies and challenges for farmers. Weather forecasting may not be precise or timely, leading to crop losses due to unexpected weather events. Soil analysis typically involves manual sampling and laboratory testing, which can be time-consuming and costly. Recommendations for crops, irrigation, fertilizers, and pest control are often generalized and not tailored to specific needs or conditions, leading to suboptimal outcomes. Additionally, access to such information may be limited, particularly for farmers in remote or underserved areas. Overall, the current system lacks the integration of advanced AI algorithms, data analytics, and user-friendly interfaces that could streamline processes and enhance productivity while promoting sustainable practices.</a:t>
            </a:r>
            <a:endParaRPr sz="1800">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CC0000"/>
              </a:buClr>
              <a:buSzPts val="2100"/>
              <a:buNone/>
            </a:pP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spcBef>
                <a:spcPts val="500"/>
              </a:spcBef>
              <a:spcAft>
                <a:spcPts val="0"/>
              </a:spcAft>
              <a:buSzPts val="2300"/>
              <a:buNone/>
            </a:pPr>
            <a:r>
              <a:t/>
            </a:r>
            <a:endParaRPr/>
          </a:p>
        </p:txBody>
      </p:sp>
      <p:sp>
        <p:nvSpPr>
          <p:cNvPr id="161" name="Google Shape;161;p28"/>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62" name="Google Shape;162;p28"/>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66" name="Shape 166"/>
        <p:cNvGrpSpPr/>
        <p:nvPr/>
      </p:nvGrpSpPr>
      <p:grpSpPr>
        <a:xfrm>
          <a:off x="0" y="0"/>
          <a:ext cx="0" cy="0"/>
          <a:chOff x="0" y="0"/>
          <a:chExt cx="0" cy="0"/>
        </a:xfrm>
      </p:grpSpPr>
      <p:sp>
        <p:nvSpPr>
          <p:cNvPr id="167" name="Google Shape;167;p29"/>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Proposed System</a:t>
            </a:r>
            <a:endParaRPr sz="2100"/>
          </a:p>
        </p:txBody>
      </p:sp>
      <p:sp>
        <p:nvSpPr>
          <p:cNvPr id="168" name="Google Shape;168;p29"/>
          <p:cNvSpPr txBox="1"/>
          <p:nvPr>
            <p:ph idx="1" type="body"/>
          </p:nvPr>
        </p:nvSpPr>
        <p:spPr>
          <a:xfrm>
            <a:off x="609600" y="1292329"/>
            <a:ext cx="7924800" cy="3200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CC0000"/>
              </a:buClr>
              <a:buSzPts val="1800"/>
              <a:buNone/>
            </a:pPr>
            <a:r>
              <a:rPr lang="en" sz="1700">
                <a:solidFill>
                  <a:srgbClr val="242424"/>
                </a:solidFill>
                <a:latin typeface="Times New Roman"/>
                <a:ea typeface="Times New Roman"/>
                <a:cs typeface="Times New Roman"/>
                <a:sym typeface="Times New Roman"/>
              </a:rPr>
              <a:t>The aim of this project is to develop a comprehensive mobile based application that revolutionizes agricultural practices worldwide. By integrating advanced AI and data analytics, the goal is to empower farmers with accessible tools to enhance productivity, sustainability, and profitability. Key objectives include designing a user-friendly interface accommodating diverse linguistic backgrounds, delivering accurate weather forecasts tailored to specific cultivation needs, employing image processing for personalized soil analysis and crop recommendations, promoting sustainable practices through irrigation optimization and eco-friendly solutions, integrating location tracking for localized insights, and ensuring stringent security measures to protect user data. Through these objectives, the project seeks to equip farmers with the knowledge and tools to optimize farming practices, increase crop yields, and contribute to the advancement and sustainability of the agricultural sector.</a:t>
            </a:r>
            <a:br>
              <a:rPr i="0" lang="en" sz="1700" u="none" cap="none" strike="noStrike">
                <a:solidFill>
                  <a:srgbClr val="000000"/>
                </a:solidFill>
                <a:latin typeface="Times New Roman"/>
                <a:ea typeface="Times New Roman"/>
                <a:cs typeface="Times New Roman"/>
                <a:sym typeface="Times New Roman"/>
              </a:rPr>
            </a:br>
            <a:endParaRPr i="0" sz="1700" u="none" cap="none" strike="noStrike">
              <a:solidFill>
                <a:srgbClr val="000000"/>
              </a:solidFill>
              <a:latin typeface="Times New Roman"/>
              <a:ea typeface="Times New Roman"/>
              <a:cs typeface="Times New Roman"/>
              <a:sym typeface="Times New Roman"/>
            </a:endParaRPr>
          </a:p>
          <a:p>
            <a:pPr indent="0" lvl="0" marL="0" rtl="0" algn="l">
              <a:spcBef>
                <a:spcPts val="500"/>
              </a:spcBef>
              <a:spcAft>
                <a:spcPts val="0"/>
              </a:spcAft>
              <a:buSzPts val="2300"/>
              <a:buNone/>
            </a:pPr>
            <a:r>
              <a:t/>
            </a:r>
            <a:endParaRPr sz="2200"/>
          </a:p>
        </p:txBody>
      </p:sp>
      <p:sp>
        <p:nvSpPr>
          <p:cNvPr id="169" name="Google Shape;169;p29"/>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70" name="Google Shape;170;p29"/>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System Architecture</a:t>
            </a:r>
            <a:endParaRPr sz="2100"/>
          </a:p>
        </p:txBody>
      </p:sp>
      <p:sp>
        <p:nvSpPr>
          <p:cNvPr id="176" name="Google Shape;176;p30"/>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77" name="Google Shape;177;p30"/>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30"/>
          <p:cNvPicPr preferRelativeResize="0"/>
          <p:nvPr/>
        </p:nvPicPr>
        <p:blipFill>
          <a:blip r:embed="rId3">
            <a:alphaModFix/>
          </a:blip>
          <a:stretch>
            <a:fillRect/>
          </a:stretch>
        </p:blipFill>
        <p:spPr>
          <a:xfrm>
            <a:off x="571500" y="1293025"/>
            <a:ext cx="8000998" cy="32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List of Modules</a:t>
            </a:r>
            <a:endParaRPr sz="2100"/>
          </a:p>
        </p:txBody>
      </p:sp>
      <p:sp>
        <p:nvSpPr>
          <p:cNvPr id="184" name="Google Shape;184;p31"/>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55600" lvl="0" marL="355600" rtl="0" algn="just">
              <a:lnSpc>
                <a:spcPct val="150000"/>
              </a:lnSpc>
              <a:spcBef>
                <a:spcPts val="0"/>
              </a:spcBef>
              <a:spcAft>
                <a:spcPts val="0"/>
              </a:spcAft>
              <a:buSzPts val="1800"/>
              <a:buChar char="□"/>
            </a:pPr>
            <a:r>
              <a:rPr lang="en" sz="1800">
                <a:solidFill>
                  <a:srgbClr val="000000"/>
                </a:solidFill>
                <a:latin typeface="Times New Roman"/>
                <a:ea typeface="Times New Roman"/>
                <a:cs typeface="Times New Roman"/>
                <a:sym typeface="Times New Roman"/>
              </a:rPr>
              <a:t>Data Gathering and Preprocessing</a:t>
            </a:r>
            <a:endParaRPr sz="1800">
              <a:solidFill>
                <a:srgbClr val="000000"/>
              </a:solidFill>
              <a:latin typeface="Times New Roman"/>
              <a:ea typeface="Times New Roman"/>
              <a:cs typeface="Times New Roman"/>
              <a:sym typeface="Times New Roman"/>
            </a:endParaRPr>
          </a:p>
          <a:p>
            <a:pPr indent="-355600" lvl="0" marL="355600" rtl="0" algn="just">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Machine Learning Model Development</a:t>
            </a:r>
            <a:endParaRPr sz="1800">
              <a:solidFill>
                <a:srgbClr val="000000"/>
              </a:solidFill>
              <a:latin typeface="Times New Roman"/>
              <a:ea typeface="Times New Roman"/>
              <a:cs typeface="Times New Roman"/>
              <a:sym typeface="Times New Roman"/>
            </a:endParaRPr>
          </a:p>
          <a:p>
            <a:pPr indent="-355600" lvl="0" marL="355600" rtl="0" algn="just">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Integration of Weather Prediction</a:t>
            </a:r>
            <a:endParaRPr/>
          </a:p>
          <a:p>
            <a:pPr indent="-355600" lvl="0" marL="355600" rtl="0" algn="just">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Accuracy Calculation and Model Evaluation</a:t>
            </a:r>
            <a:endParaRPr/>
          </a:p>
          <a:p>
            <a:pPr indent="-355600" lvl="0" marL="355600" rtl="0" algn="just">
              <a:lnSpc>
                <a:spcPct val="150000"/>
              </a:lnSpc>
              <a:spcBef>
                <a:spcPts val="400"/>
              </a:spcBef>
              <a:spcAft>
                <a:spcPts val="0"/>
              </a:spcAft>
              <a:buSzPts val="1800"/>
              <a:buChar char="□"/>
            </a:pPr>
            <a:r>
              <a:rPr lang="en" sz="1800">
                <a:solidFill>
                  <a:srgbClr val="000000"/>
                </a:solidFill>
                <a:latin typeface="Times New Roman"/>
                <a:ea typeface="Times New Roman"/>
                <a:cs typeface="Times New Roman"/>
                <a:sym typeface="Times New Roman"/>
              </a:rPr>
              <a:t>Additional Features Integration</a:t>
            </a:r>
            <a:endParaRPr sz="1800">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CC0000"/>
              </a:buClr>
              <a:buSzPts val="2100"/>
              <a:buNone/>
            </a:pP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spcBef>
                <a:spcPts val="500"/>
              </a:spcBef>
              <a:spcAft>
                <a:spcPts val="0"/>
              </a:spcAft>
              <a:buSzPts val="2300"/>
              <a:buNone/>
            </a:pPr>
            <a:r>
              <a:t/>
            </a:r>
            <a:endParaRPr/>
          </a:p>
        </p:txBody>
      </p:sp>
      <p:sp>
        <p:nvSpPr>
          <p:cNvPr id="185" name="Google Shape;185;p31"/>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86" name="Google Shape;186;p31"/>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sz="2400">
                <a:solidFill>
                  <a:srgbClr val="FF0000"/>
                </a:solidFill>
              </a:rPr>
              <a:t>Functional Description for each modules</a:t>
            </a:r>
            <a:endParaRPr sz="2100"/>
          </a:p>
        </p:txBody>
      </p:sp>
      <p:sp>
        <p:nvSpPr>
          <p:cNvPr id="192" name="Google Shape;192;p32"/>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355600" lvl="0" marL="355600" rtl="0" algn="just">
              <a:spcBef>
                <a:spcPts val="0"/>
              </a:spcBef>
              <a:spcAft>
                <a:spcPts val="0"/>
              </a:spcAft>
              <a:buClr>
                <a:srgbClr val="CC0000"/>
              </a:buClr>
              <a:buSzPts val="1800"/>
              <a:buChar char="□"/>
            </a:pPr>
            <a:r>
              <a:rPr b="1" lang="en" sz="1800">
                <a:solidFill>
                  <a:srgbClr val="000000"/>
                </a:solidFill>
                <a:latin typeface="Times New Roman"/>
                <a:ea typeface="Times New Roman"/>
                <a:cs typeface="Times New Roman"/>
                <a:sym typeface="Times New Roman"/>
              </a:rPr>
              <a:t>Data Gathering and Preprocessing: </a:t>
            </a:r>
            <a:r>
              <a:rPr lang="en" sz="1800">
                <a:latin typeface="Times New Roman"/>
                <a:ea typeface="Times New Roman"/>
                <a:cs typeface="Times New Roman"/>
                <a:sym typeface="Times New Roman"/>
              </a:rPr>
              <a:t>The first step involves collecting diverse datasets comprising crucial agricultural information. These datasets encompass variables such as soil type, climate conditions, historical crop yields, and real-time weather data sourced from the OpenWeather API. Subsequently, the collected data undergoes rigorous preprocessing to ensure consistency and quality. This preprocessing phase includes cleaning the data to remove any inconsistencies or errors, normalization to standardize the data across different scales, and feature engineering to extract relevant features that will contribute to the effectiveness of the machine learning models.</a:t>
            </a:r>
            <a:br>
              <a:rPr b="0" i="0" lang="en" sz="2100" u="none" cap="none" strike="noStrike">
                <a:solidFill>
                  <a:srgbClr val="000000"/>
                </a:solidFill>
                <a:latin typeface="Verdana"/>
                <a:ea typeface="Verdana"/>
                <a:cs typeface="Verdana"/>
                <a:sym typeface="Verdana"/>
              </a:rPr>
            </a:br>
            <a:endParaRPr b="0" i="0" sz="2100" u="none" cap="none" strike="noStrike">
              <a:solidFill>
                <a:srgbClr val="000000"/>
              </a:solidFill>
              <a:latin typeface="Verdana"/>
              <a:ea typeface="Verdana"/>
              <a:cs typeface="Verdana"/>
              <a:sym typeface="Verdana"/>
            </a:endParaRPr>
          </a:p>
          <a:p>
            <a:pPr indent="0" lvl="0" marL="0" rtl="0" algn="l">
              <a:spcBef>
                <a:spcPts val="500"/>
              </a:spcBef>
              <a:spcAft>
                <a:spcPts val="0"/>
              </a:spcAft>
              <a:buSzPts val="2300"/>
              <a:buNone/>
            </a:pPr>
            <a:r>
              <a:t/>
            </a:r>
            <a:endParaRPr/>
          </a:p>
        </p:txBody>
      </p:sp>
      <p:sp>
        <p:nvSpPr>
          <p:cNvPr id="193" name="Google Shape;193;p32"/>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194" name="Google Shape;194;p32"/>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574675" y="228601"/>
            <a:ext cx="8001000" cy="91201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rgbClr val="FF0000"/>
                </a:solidFill>
              </a:rPr>
              <a:t>Functional Description of Module</a:t>
            </a:r>
            <a:endParaRPr b="1">
              <a:solidFill>
                <a:srgbClr val="FF0000"/>
              </a:solidFill>
            </a:endParaRPr>
          </a:p>
        </p:txBody>
      </p:sp>
      <p:sp>
        <p:nvSpPr>
          <p:cNvPr id="200" name="Google Shape;200;p33"/>
          <p:cNvSpPr txBox="1"/>
          <p:nvPr>
            <p:ph idx="1" type="body"/>
          </p:nvPr>
        </p:nvSpPr>
        <p:spPr>
          <a:xfrm>
            <a:off x="566738" y="1314450"/>
            <a:ext cx="8001000" cy="3200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800"/>
              <a:buNone/>
            </a:pPr>
            <a:r>
              <a:rPr b="1" lang="en" sz="1800">
                <a:solidFill>
                  <a:srgbClr val="000000"/>
                </a:solidFill>
                <a:latin typeface="Times New Roman"/>
                <a:ea typeface="Times New Roman"/>
                <a:cs typeface="Times New Roman"/>
                <a:sym typeface="Times New Roman"/>
              </a:rPr>
              <a:t>Machine Learning Model Development: </a:t>
            </a:r>
            <a:r>
              <a:rPr lang="en" sz="1800">
                <a:latin typeface="Times New Roman"/>
                <a:ea typeface="Times New Roman"/>
                <a:cs typeface="Times New Roman"/>
                <a:sym typeface="Times New Roman"/>
              </a:rPr>
              <a:t>In this phase, the focus shifts towards the implementation of various machine learning algorithms tailored to analyze the agricultural data and provide crop suggestions based on multiple parameters. The implemented algorithms include logistic regression, naive  Bayes, SVM, and random forest. Each model is trained using the preprocessed datasets to ensure accurate and personalized crop recommendations, taking into account specific conditions such as soil quality, climate characteristics, and historical crop performance.</a:t>
            </a:r>
            <a:endParaRPr sz="1800"/>
          </a:p>
        </p:txBody>
      </p:sp>
      <p:sp>
        <p:nvSpPr>
          <p:cNvPr id="201" name="Google Shape;201;p33"/>
          <p:cNvSpPr txBox="1"/>
          <p:nvPr>
            <p:ph idx="11" type="ftr"/>
          </p:nvPr>
        </p:nvSpPr>
        <p:spPr>
          <a:xfrm>
            <a:off x="3124200" y="4683919"/>
            <a:ext cx="2895600" cy="357188"/>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a:t>Department of Computer Science and Engineering</a:t>
            </a:r>
            <a:endParaRPr/>
          </a:p>
        </p:txBody>
      </p:sp>
      <p:sp>
        <p:nvSpPr>
          <p:cNvPr id="202" name="Google Shape;202;p33"/>
          <p:cNvSpPr txBox="1"/>
          <p:nvPr>
            <p:ph idx="12" type="sldNum"/>
          </p:nvPr>
        </p:nvSpPr>
        <p:spPr>
          <a:xfrm>
            <a:off x="6553200" y="4683919"/>
            <a:ext cx="1981200" cy="357188"/>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