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 Light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italic.fntdata"/><Relationship Id="rId10" Type="http://schemas.openxmlformats.org/officeDocument/2006/relationships/font" Target="fonts/HelveticaNeueLight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Light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c676db2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c676db2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4c676db2b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c676db2b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c676db2b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4c676db2b_0_5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8" name="Google Shape;18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1" name="Google Shape;21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/>
        </p:nvSpPr>
        <p:spPr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Week 4: Forming bounding boxes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Cropping the seven-segment display</a:t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2294550" y="926500"/>
            <a:ext cx="4554900" cy="20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Crop the relevant portion of the image such that only the decimal numerals are captured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Plausible approaches: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Use manual cropping (Involves hardcoding and may not generalize to all cases)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Make use of the mouse for cropping (Used this method)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3802050" y="4487350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Cropped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3033460"/>
            <a:ext cx="4553710" cy="145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Bounding boxes need to be formed the detected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2294550" y="926500"/>
            <a:ext cx="4554900" cy="20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Contour detection works well for the digits in the image!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These contours need to be sorted according to their x-coordinates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An iterative trial and error procedure need to be followed to determine appropriate width and height constraints for the bounding boxes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2295125" y="4487350"/>
            <a:ext cx="45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Bounding boxes over the cropped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3090685"/>
            <a:ext cx="4553710" cy="145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