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Helvetica Neue Light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bold.fntdata"/><Relationship Id="rId10" Type="http://schemas.openxmlformats.org/officeDocument/2006/relationships/font" Target="fonts/HelveticaNeueLight-regular.fntdata"/><Relationship Id="rId13" Type="http://schemas.openxmlformats.org/officeDocument/2006/relationships/font" Target="fonts/HelveticaNeueLight-boldItalic.fntdata"/><Relationship Id="rId12" Type="http://schemas.openxmlformats.org/officeDocument/2006/relationships/font" Target="fonts/HelveticaNeue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title: 40 pt. Arial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Presenter Name: 16 pt. Arial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Presenters Title: 16 pt. Arial Italic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c073ba3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c073ba3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23c073ba39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3c351ea3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3c351ea35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123c351ea35_0_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3c351ea35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3c351ea35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23c351ea35_0_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8" name="Google Shape;18;p2"/>
          <p:cNvPicPr preferRelativeResize="0"/>
          <p:nvPr/>
        </p:nvPicPr>
        <p:blipFill rotWithShape="1">
          <a:blip r:embed="rId3">
            <a:alphaModFix/>
          </a:blip>
          <a:srcRect b="1988" l="84736" r="4770" t="23988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21" name="Google Shape;21;p2"/>
          <p:cNvPicPr preferRelativeResize="0"/>
          <p:nvPr/>
        </p:nvPicPr>
        <p:blipFill rotWithShape="1">
          <a:blip r:embed="rId3">
            <a:alphaModFix/>
          </a:blip>
          <a:srcRect b="1988" l="84736" r="4770" t="23988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">
  <p:cSld name="4 Colum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Plaid-Digital_FINAL-NEW.png" id="10" name="Google Shape;10;p1"/>
          <p:cNvPicPr preferRelativeResize="0"/>
          <p:nvPr/>
        </p:nvPicPr>
        <p:blipFill rotWithShape="1">
          <a:blip r:embed="rId1">
            <a:alphaModFix/>
          </a:blip>
          <a:srcRect b="2893" l="59550" r="39888" t="20874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1" name="Google Shape;11;p1"/>
          <p:cNvPicPr preferRelativeResize="0"/>
          <p:nvPr/>
        </p:nvPicPr>
        <p:blipFill rotWithShape="1">
          <a:blip r:embed="rId1">
            <a:alphaModFix/>
          </a:blip>
          <a:srcRect b="2893" l="59550" r="39888" t="20874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9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/>
        </p:nvSpPr>
        <p:spPr>
          <a:xfrm>
            <a:off x="2133600" y="2038350"/>
            <a:ext cx="6555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Week 2: Sharpening </a:t>
            </a:r>
            <a:endParaRPr b="0" i="0" sz="4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Blurred </a:t>
            </a:r>
            <a:r>
              <a:rPr lang="en-US"/>
              <a:t>seven segment display with no emphasized edges</a:t>
            </a:r>
            <a:endParaRPr/>
          </a:p>
        </p:txBody>
      </p:sp>
      <p:pic>
        <p:nvPicPr>
          <p:cNvPr id="56" name="Google Shape;5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075" y="1097350"/>
            <a:ext cx="3986785" cy="319125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/>
        </p:nvSpPr>
        <p:spPr>
          <a:xfrm>
            <a:off x="2348463" y="4358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Sample image from the dataset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address this issue?</a:t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2294550" y="926500"/>
            <a:ext cx="4554900" cy="20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US">
                <a:solidFill>
                  <a:schemeClr val="dk1"/>
                </a:solidFill>
              </a:rPr>
              <a:t>Crop the relevant portion of the image such that only the decimal numerals are captured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US">
                <a:solidFill>
                  <a:schemeClr val="dk1"/>
                </a:solidFill>
              </a:rPr>
              <a:t>Plausible approaches: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-US">
                <a:solidFill>
                  <a:schemeClr val="dk1"/>
                </a:solidFill>
              </a:rPr>
              <a:t>Use manual cropping (Involves hardcoding and may not generalize to all cases)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-US">
                <a:solidFill>
                  <a:schemeClr val="dk1"/>
                </a:solidFill>
              </a:rPr>
              <a:t>Make use of the mouse for cropping (Used this method)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1"/>
          <p:cNvSpPr txBox="1"/>
          <p:nvPr/>
        </p:nvSpPr>
        <p:spPr>
          <a:xfrm>
            <a:off x="3802050" y="4487350"/>
            <a:ext cx="15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Cropped image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50" y="3033450"/>
            <a:ext cx="4553712" cy="1453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361950"/>
            <a:ext cx="8229600" cy="8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 sharpening techniques to emphasize edges</a:t>
            </a:r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2535700" y="913725"/>
            <a:ext cx="3981600" cy="205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-US"/>
              <a:t>Unsharp masking is an efficient </a:t>
            </a:r>
            <a:r>
              <a:rPr lang="en-US"/>
              <a:t>technique</a:t>
            </a:r>
            <a:r>
              <a:rPr lang="en-US"/>
              <a:t> in which the difference of the original and smoothed image is taken and then the edges are emphasized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-US">
                <a:solidFill>
                  <a:srgbClr val="000000"/>
                </a:solidFill>
              </a:rPr>
              <a:t>The </a:t>
            </a:r>
            <a:r>
              <a:rPr lang="en-US"/>
              <a:t>image get sharpened and this would ensure that no mistake is made in digit identification using the seven segment digit recognition algorithm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50" y="3054950"/>
            <a:ext cx="4553712" cy="145389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 txBox="1"/>
          <p:nvPr/>
        </p:nvSpPr>
        <p:spPr>
          <a:xfrm>
            <a:off x="3802050" y="4487350"/>
            <a:ext cx="20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Sharpened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image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