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HelveticaNeue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4738d602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24738d602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24738d6029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738d602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738d6029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24738d6029_0_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738d602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4738d6029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24738d6029_0_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738d6029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738d6029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24738d6029_0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8" name="Google Shape;18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1" name="Google Shape;21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/>
        </p:nvSpPr>
        <p:spPr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Week 3: Detection of the seven-segment display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7200" y="361950"/>
            <a:ext cx="8229600" cy="8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Detection of the seven-segment display depicting the decimal numerals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182150"/>
            <a:ext cx="3986785" cy="319125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978788" y="4415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Sample image from the dataset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Contour detection</a:t>
            </a:r>
            <a:endParaRPr/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300" y="976125"/>
            <a:ext cx="3986785" cy="319125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/>
          <p:nvPr/>
        </p:nvSpPr>
        <p:spPr>
          <a:xfrm>
            <a:off x="610650" y="4196225"/>
            <a:ext cx="7038000" cy="57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Due to the low resolution and quality of the image contour detection does not work well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cropping</a:t>
            </a:r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38" y="2963700"/>
            <a:ext cx="4553714" cy="145389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/>
          <p:nvPr/>
        </p:nvSpPr>
        <p:spPr>
          <a:xfrm>
            <a:off x="2294550" y="1106575"/>
            <a:ext cx="4554900" cy="136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-US"/>
              <a:t>Accurate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Involves hardcoding the region of interest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Iterative procedure for finding the coordinates of the region of interest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Extracting the region of interest using the mouse</a:t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38" y="2932375"/>
            <a:ext cx="4553713" cy="145389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2294550" y="1106575"/>
            <a:ext cx="4554900" cy="136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-US"/>
              <a:t>Accurate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Usage of the mouse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Might not be a very convenient alternative if there are a large number of readings which need to be taken successively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