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23-05-2018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Navodita</a:t>
            </a:r>
            <a:r>
              <a:rPr lang="en-IN" sz="1800" dirty="0" smtClean="0"/>
              <a:t> </a:t>
            </a:r>
            <a:r>
              <a:rPr lang="en-IN" sz="1800" dirty="0" err="1" smtClean="0"/>
              <a:t>Mathur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B. Swimitha Reddy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Asra</a:t>
            </a:r>
            <a:r>
              <a:rPr lang="en-IN" sz="1800" dirty="0" smtClean="0"/>
              <a:t> </a:t>
            </a:r>
            <a:r>
              <a:rPr lang="en-IN" sz="1800" dirty="0" err="1" smtClean="0"/>
              <a:t>Naseem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 K. Mohan </a:t>
            </a:r>
            <a:r>
              <a:rPr lang="en-IN" sz="1800" dirty="0" err="1" smtClean="0"/>
              <a:t>Varun</a:t>
            </a:r>
            <a:r>
              <a:rPr lang="en-IN" sz="1800" dirty="0" smtClean="0"/>
              <a:t> </a:t>
            </a:r>
            <a:r>
              <a:rPr lang="en-IN" sz="1800" dirty="0" err="1" smtClean="0"/>
              <a:t>Teja</a:t>
            </a:r>
            <a:endParaRPr lang="en-IN" sz="1800" dirty="0" smtClean="0"/>
          </a:p>
          <a:p>
            <a:pPr marL="457200" indent="-457200"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INVESTMENT ANALYSIS : Sparks Fund can invest in venture funding type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COUNTRY ANALYSIS : Sparks Fund can invest in USA, GBR and IND countries 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SECTOR ANALYSIS : 1)Spark Fund can invest in sectors ‘Others’ , ‘</a:t>
            </a:r>
            <a:r>
              <a:rPr lang="en-US" sz="1400" dirty="0" err="1" smtClean="0"/>
              <a:t>Cleantech</a:t>
            </a:r>
            <a:r>
              <a:rPr lang="en-US" sz="1400" dirty="0" smtClean="0"/>
              <a:t> / Semiconductors’ , ‘Social, Finance, Analytics, Advertising ’ in USA</a:t>
            </a:r>
          </a:p>
          <a:p>
            <a:pPr marL="0" indent="0">
              <a:buNone/>
            </a:pPr>
            <a:r>
              <a:rPr lang="en-US" sz="1400" dirty="0" smtClean="0"/>
              <a:t>	                  2)</a:t>
            </a:r>
            <a:r>
              <a:rPr lang="en-IN" sz="1400" dirty="0" smtClean="0"/>
              <a:t>Spark Fund can invest in sectors ‘Others’ , ‘</a:t>
            </a:r>
            <a:r>
              <a:rPr lang="en-US" sz="1400" dirty="0" err="1" smtClean="0"/>
              <a:t>Cleantech</a:t>
            </a:r>
            <a:r>
              <a:rPr lang="en-US" sz="1400" dirty="0" smtClean="0"/>
              <a:t> / Semiconductors’ , ‘Social, Finance, Analytics, Advertising ’ in  GBR</a:t>
            </a:r>
          </a:p>
          <a:p>
            <a:pPr marL="0" indent="0">
              <a:buNone/>
            </a:pPr>
            <a:r>
              <a:rPr lang="en-US" sz="1400" dirty="0" smtClean="0"/>
              <a:t>	                  3)</a:t>
            </a:r>
            <a:r>
              <a:rPr lang="en-IN" sz="1400" dirty="0" smtClean="0"/>
              <a:t>Spark Fund can invest in sectors ‘Others’ , ‘</a:t>
            </a:r>
            <a:r>
              <a:rPr lang="en-US" sz="1400" dirty="0" smtClean="0"/>
              <a:t>News, Search and Messaging ’ , ‘Social, Finance, Analytics, Advertising ’ in  IND</a:t>
            </a:r>
          </a:p>
          <a:p>
            <a:pPr marL="0" indent="0">
              <a:buNone/>
            </a:pPr>
            <a:r>
              <a:rPr lang="en-US" sz="1400" dirty="0" smtClean="0"/>
              <a:t>	 </a:t>
            </a:r>
          </a:p>
          <a:p>
            <a:pPr marL="0" indent="0">
              <a:buNone/>
            </a:pPr>
            <a:r>
              <a:rPr lang="en-IN" sz="1400" dirty="0" smtClean="0"/>
              <a:t>After performing analysis it is found that Sparks Fund can invest in the above to achieve greater results.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1" dirty="0" smtClean="0"/>
              <a:t>BUSINESS OBJECTIVE </a:t>
            </a:r>
            <a:r>
              <a:rPr lang="en-IN" sz="1400" dirty="0" smtClean="0"/>
              <a:t>: </a:t>
            </a:r>
            <a:r>
              <a:rPr lang="en-US" sz="1600" dirty="0" smtClean="0"/>
              <a:t>To invest where others are investing, implying that the best sectors and countries are the ones where most investors are investing.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TYPES OF ANALYSIS PERFORMED :</a:t>
            </a:r>
          </a:p>
          <a:p>
            <a:pPr marL="0" indent="0">
              <a:buNone/>
            </a:pPr>
            <a:r>
              <a:rPr lang="en-IN" sz="1600" dirty="0" smtClean="0"/>
              <a:t>Three types of analysis are performed on the dataset</a:t>
            </a:r>
          </a:p>
          <a:p>
            <a:pPr marL="0" indent="0"/>
            <a:r>
              <a:rPr lang="en-IN" sz="1600" dirty="0" smtClean="0"/>
              <a:t> Investment type Analysis</a:t>
            </a:r>
          </a:p>
          <a:p>
            <a:pPr marL="0" indent="0"/>
            <a:r>
              <a:rPr lang="en-IN" sz="1600" dirty="0" smtClean="0"/>
              <a:t> Country Analysis</a:t>
            </a:r>
          </a:p>
          <a:p>
            <a:pPr marL="0" indent="0"/>
            <a:r>
              <a:rPr lang="en-IN" sz="1600" dirty="0" smtClean="0"/>
              <a:t> Sector Analysis</a:t>
            </a:r>
            <a:endParaRPr lang="en-US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03713" y="1864519"/>
            <a:ext cx="3371850" cy="43243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Investment Type Analysis :</a:t>
            </a:r>
          </a:p>
          <a:p>
            <a:pPr marL="0" indent="0">
              <a:buNone/>
            </a:pPr>
            <a:r>
              <a:rPr lang="en-IN" sz="1600" dirty="0" smtClean="0"/>
              <a:t>AIM : </a:t>
            </a:r>
          </a:p>
          <a:p>
            <a:pPr marL="0" indent="0"/>
            <a:r>
              <a:rPr lang="en-US" sz="1600" dirty="0" smtClean="0"/>
              <a:t>  In this analysis we consider all the funding types like </a:t>
            </a:r>
            <a:r>
              <a:rPr lang="en-US" sz="1600" b="1" dirty="0" smtClean="0"/>
              <a:t>seed, angel, venture </a:t>
            </a:r>
            <a:r>
              <a:rPr lang="en-US" sz="1600" dirty="0" smtClean="0"/>
              <a:t>etc and find out average amount of funding in each type. </a:t>
            </a:r>
          </a:p>
          <a:p>
            <a:pPr marL="0" indent="0"/>
            <a:r>
              <a:rPr lang="en-US" sz="1600" dirty="0" smtClean="0"/>
              <a:t>  According to it we also find out the funding type in which spark funds fall based on the conditions, that the company can only invest between 5-15 million USD.</a:t>
            </a:r>
          </a:p>
          <a:p>
            <a:pPr marL="0" indent="0">
              <a:buNone/>
            </a:pPr>
            <a:r>
              <a:rPr lang="en-US" sz="1600" dirty="0" smtClean="0"/>
              <a:t>OUTPUT :</a:t>
            </a:r>
          </a:p>
          <a:p>
            <a:pPr marL="0" indent="0"/>
            <a:r>
              <a:rPr lang="en-US" sz="1600" dirty="0" smtClean="0"/>
              <a:t> So according to the details presented to us regarding spark funds it is stated that spark funds can invest between 5-15 million USD </a:t>
            </a:r>
          </a:p>
          <a:p>
            <a:pPr marL="0" indent="0"/>
            <a:r>
              <a:rPr lang="en-US" sz="1600" dirty="0" smtClean="0"/>
              <a:t>.Therefore as we know the average amount of each funding type, we can say that spark funds fall under </a:t>
            </a:r>
            <a:r>
              <a:rPr lang="en-US" sz="1600" b="1" dirty="0" smtClean="0"/>
              <a:t>VENTURE</a:t>
            </a:r>
            <a:r>
              <a:rPr lang="en-US" sz="1600" dirty="0" smtClean="0"/>
              <a:t> funding type.</a:t>
            </a:r>
          </a:p>
          <a:p>
            <a:pPr marL="0" indent="0"/>
            <a:r>
              <a:rPr lang="en-US" sz="1600" dirty="0" smtClean="0"/>
              <a:t> The amount of investment in each investment type is plotted as shown in the plot 1.</a:t>
            </a:r>
          </a:p>
          <a:p>
            <a:pPr marL="0" indent="0">
              <a:lnSpc>
                <a:spcPct val="100000"/>
              </a:lnSpc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Country Analysis </a:t>
            </a:r>
          </a:p>
          <a:p>
            <a:pPr>
              <a:buNone/>
            </a:pPr>
            <a:r>
              <a:rPr lang="en-US" sz="1600" dirty="0" smtClean="0"/>
              <a:t>AIM :</a:t>
            </a:r>
          </a:p>
          <a:p>
            <a:r>
              <a:rPr lang="en-US" sz="1600" dirty="0" smtClean="0"/>
              <a:t>Sparks Fund wants to invest in countries with the highest amount of funding for the chosen investment type.</a:t>
            </a:r>
          </a:p>
          <a:p>
            <a:r>
              <a:rPr lang="en-US" sz="1600" dirty="0" smtClean="0"/>
              <a:t>We want to invest in only the </a:t>
            </a:r>
            <a:r>
              <a:rPr lang="en-US" sz="1600" dirty="0" err="1" smtClean="0"/>
              <a:t>english</a:t>
            </a:r>
            <a:r>
              <a:rPr lang="en-US" sz="1600" dirty="0" smtClean="0"/>
              <a:t> speaking countries so as to achieve broader communication.</a:t>
            </a:r>
          </a:p>
          <a:p>
            <a:r>
              <a:rPr lang="en-US" sz="1600" dirty="0" smtClean="0"/>
              <a:t>We need to find top three </a:t>
            </a:r>
            <a:r>
              <a:rPr lang="en-US" sz="1600" dirty="0" err="1" smtClean="0"/>
              <a:t>english</a:t>
            </a:r>
            <a:r>
              <a:rPr lang="en-US" sz="1600" dirty="0" smtClean="0"/>
              <a:t> speaking countries where most investments are occurring.</a:t>
            </a:r>
          </a:p>
          <a:p>
            <a:pPr>
              <a:buNone/>
            </a:pPr>
            <a:r>
              <a:rPr lang="en-US" sz="1600" dirty="0" smtClean="0"/>
              <a:t>OUTPUT :</a:t>
            </a:r>
          </a:p>
          <a:p>
            <a:r>
              <a:rPr lang="en-US" sz="1600" dirty="0" smtClean="0"/>
              <a:t>Therefore top 3 countries which have highest funding and whose official language is </a:t>
            </a:r>
            <a:r>
              <a:rPr lang="en-US" sz="1600" b="1" dirty="0" smtClean="0"/>
              <a:t>ENGLISH </a:t>
            </a:r>
            <a:r>
              <a:rPr lang="en-US" sz="1600" dirty="0" smtClean="0"/>
              <a:t>are </a:t>
            </a:r>
            <a:r>
              <a:rPr lang="en-US" sz="1600" b="1" dirty="0" smtClean="0"/>
              <a:t>USA, GREAT BRITAIN,INDIA</a:t>
            </a:r>
          </a:p>
          <a:p>
            <a:r>
              <a:rPr lang="en-US" sz="1600" dirty="0" smtClean="0"/>
              <a:t>The amount of investment in each country is plotted as shown in plot 2</a:t>
            </a: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Sector Analysis</a:t>
            </a:r>
          </a:p>
          <a:p>
            <a:pPr marL="0" indent="0">
              <a:buNone/>
            </a:pPr>
            <a:r>
              <a:rPr lang="en-IN" sz="1600" dirty="0" smtClean="0"/>
              <a:t>AIM :</a:t>
            </a:r>
          </a:p>
          <a:p>
            <a:pPr marL="0" indent="0"/>
            <a:r>
              <a:rPr lang="en-IN" sz="1600" dirty="0" smtClean="0"/>
              <a:t> Since we already know the investment type and the countries to be invested in, we need to find the sectors where most investments are occurring.</a:t>
            </a:r>
          </a:p>
          <a:p>
            <a:pPr marL="0" indent="0"/>
            <a:r>
              <a:rPr lang="en-IN" sz="1600" dirty="0" smtClean="0"/>
              <a:t> We need to find the top three sectors in top three countries where most investments are occurring.</a:t>
            </a:r>
          </a:p>
          <a:p>
            <a:pPr marL="0" indent="0">
              <a:buNone/>
            </a:pPr>
            <a:r>
              <a:rPr lang="en-IN" sz="1600" dirty="0" smtClean="0"/>
              <a:t>OUTPUT :</a:t>
            </a:r>
          </a:p>
          <a:p>
            <a:pPr marL="0" indent="0"/>
            <a:r>
              <a:rPr lang="en-IN" sz="1600" dirty="0" smtClean="0"/>
              <a:t> The top three sectors where most investments are occurring in three </a:t>
            </a:r>
            <a:r>
              <a:rPr lang="en-IN" sz="1600" dirty="0" err="1" smtClean="0"/>
              <a:t>differen</a:t>
            </a:r>
            <a:r>
              <a:rPr lang="en-IN" sz="1600" dirty="0" smtClean="0"/>
              <a:t> countries are found.</a:t>
            </a:r>
          </a:p>
          <a:p>
            <a:pPr marL="0" indent="0"/>
            <a:r>
              <a:rPr lang="en-IN" sz="1600" dirty="0" smtClean="0"/>
              <a:t> The amount of investment in each top three sectors in three top </a:t>
            </a:r>
            <a:r>
              <a:rPr lang="en-IN" sz="1600" dirty="0" err="1" smtClean="0"/>
              <a:t>english</a:t>
            </a:r>
            <a:r>
              <a:rPr lang="en-IN" sz="1600" dirty="0" smtClean="0"/>
              <a:t> speaking countries are plotted in plot 3.</a:t>
            </a:r>
          </a:p>
        </p:txBody>
      </p:sp>
    </p:spTree>
    <p:extLst>
      <p:ext uri="{BB962C8B-B14F-4D97-AF65-F5344CB8AC3E}">
        <p14:creationId xmlns:p14="http://schemas.microsoft.com/office/powerpoint/2010/main" xmlns="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&lt;Results&gt;</a:t>
            </a:r>
            <a:endParaRPr lang="en-IN" sz="2800" dirty="0"/>
          </a:p>
        </p:txBody>
      </p:sp>
      <p:pic>
        <p:nvPicPr>
          <p:cNvPr id="4" name="Picture 3" descr="avg_sa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8320" y="1716277"/>
            <a:ext cx="8611659" cy="45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 descr="co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2443" y="1721132"/>
            <a:ext cx="5043049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 descr="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124" y="1733163"/>
            <a:ext cx="505575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267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swimitha reddy</cp:lastModifiedBy>
  <cp:revision>35</cp:revision>
  <dcterms:created xsi:type="dcterms:W3CDTF">2016-06-09T08:16:28Z</dcterms:created>
  <dcterms:modified xsi:type="dcterms:W3CDTF">2018-05-23T12:52:27Z</dcterms:modified>
</cp:coreProperties>
</file>