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20" d="100"/>
          <a:sy n="120" d="100"/>
        </p:scale>
        <p:origin x="-1208" y="-80"/>
      </p:cViewPr>
      <p:guideLst>
        <p:guide orient="horz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6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0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5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5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1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9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8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D0054-045F-2B4E-B840-7E40B113BFFA}" type="datetimeFigureOut">
              <a:rPr lang="en-US" smtClean="0"/>
              <a:t>22/02/17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BCB7-A640-C443-B1E2-DE51D43A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0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7648031" y="439750"/>
            <a:ext cx="1414467" cy="27888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18560" y="3415270"/>
            <a:ext cx="8743938" cy="3188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38002" y="5662119"/>
            <a:ext cx="1661584" cy="706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Shape rendering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1173" y="4599541"/>
            <a:ext cx="763061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2549" y="4599541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Leaf layout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1333" y="4599541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layout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941" y="4601657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Signpost layout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7762" y="1440373"/>
            <a:ext cx="1979081" cy="1011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 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dyamic</a:t>
            </a:r>
            <a:r>
              <a:rPr lang="en-US" sz="1200" dirty="0"/>
              <a:t> loading)</a:t>
            </a:r>
          </a:p>
          <a:p>
            <a:pPr algn="ctr"/>
            <a:r>
              <a:rPr lang="en-US" sz="1200" dirty="0"/>
              <a:t>options for </a:t>
            </a:r>
            <a:r>
              <a:rPr lang="en-US" sz="1200" dirty="0" err="1"/>
              <a:t>polytomies</a:t>
            </a:r>
            <a:r>
              <a:rPr lang="en-US" sz="1200" dirty="0"/>
              <a:t> </a:t>
            </a:r>
            <a:endParaRPr lang="en-US" sz="1200" dirty="0" smtClean="0"/>
          </a:p>
          <a:p>
            <a:pPr algn="ctr"/>
            <a:r>
              <a:rPr lang="en-US" sz="1200" dirty="0" smtClean="0"/>
              <a:t>and </a:t>
            </a:r>
            <a:r>
              <a:rPr lang="en-US" sz="1200" dirty="0" err="1" smtClean="0"/>
              <a:t>monotomies</a:t>
            </a:r>
            <a:endParaRPr lang="en-US" sz="1200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2943274" y="1433028"/>
            <a:ext cx="2529939" cy="1689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Controller</a:t>
            </a:r>
            <a:endParaRPr lang="en-US" dirty="0"/>
          </a:p>
          <a:p>
            <a:pPr algn="ctr"/>
            <a:r>
              <a:rPr lang="en-US" sz="1100" dirty="0"/>
              <a:t>Including flight, jump, screensaver (later), growth animation (later) </a:t>
            </a:r>
          </a:p>
          <a:p>
            <a:pPr algn="ctr"/>
            <a:r>
              <a:rPr lang="en-US" sz="1100" dirty="0" err="1"/>
              <a:t>punchouts</a:t>
            </a:r>
            <a:r>
              <a:rPr lang="en-US" sz="1100" dirty="0"/>
              <a:t>, get my position etc.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05004" y="2190750"/>
            <a:ext cx="1661584" cy="93193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mouse / touch / KB</a:t>
            </a:r>
          </a:p>
          <a:p>
            <a:pPr algn="ctr"/>
            <a:r>
              <a:rPr lang="en-US" sz="1100" dirty="0" smtClean="0"/>
              <a:t>for pan / zoom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43274" y="528412"/>
            <a:ext cx="2529939" cy="6879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HTML wrapper</a:t>
            </a:r>
          </a:p>
        </p:txBody>
      </p:sp>
      <p:cxnSp>
        <p:nvCxnSpPr>
          <p:cNvPr id="113" name="Straight Arrow Connector 112"/>
          <p:cNvCxnSpPr>
            <a:stCxn id="102" idx="1"/>
          </p:cNvCxnSpPr>
          <p:nvPr/>
        </p:nvCxnSpPr>
        <p:spPr>
          <a:xfrm flipH="1">
            <a:off x="5473213" y="2656717"/>
            <a:ext cx="331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496333" y="3544489"/>
            <a:ext cx="2479666" cy="7069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draw control</a:t>
            </a:r>
            <a:endParaRPr lang="en-US" dirty="0"/>
          </a:p>
        </p:txBody>
      </p:sp>
      <p:sp>
        <p:nvSpPr>
          <p:cNvPr id="179" name="Rectangle 178"/>
          <p:cNvSpPr/>
          <p:nvPr/>
        </p:nvSpPr>
        <p:spPr>
          <a:xfrm>
            <a:off x="5642498" y="6015599"/>
            <a:ext cx="1661584" cy="404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Canvas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2" name="Straight Arrow Connector 181"/>
          <p:cNvCxnSpPr>
            <a:stCxn id="4" idx="3"/>
            <a:endCxn id="179" idx="1"/>
          </p:cNvCxnSpPr>
          <p:nvPr/>
        </p:nvCxnSpPr>
        <p:spPr>
          <a:xfrm>
            <a:off x="5199586" y="6015599"/>
            <a:ext cx="442912" cy="202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956452" y="5289573"/>
            <a:ext cx="0" cy="328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4944007" y="5287457"/>
            <a:ext cx="0" cy="3302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925763" y="3696834"/>
            <a:ext cx="0" cy="85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646205" y="5044045"/>
            <a:ext cx="1661585" cy="83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(buttons /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restrict move)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9" name="Straight Arrow Connector 198"/>
          <p:cNvCxnSpPr>
            <a:stCxn id="4" idx="3"/>
            <a:endCxn id="198" idx="1"/>
          </p:cNvCxnSpPr>
          <p:nvPr/>
        </p:nvCxnSpPr>
        <p:spPr>
          <a:xfrm flipV="1">
            <a:off x="5199586" y="5461033"/>
            <a:ext cx="446619" cy="554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6229362" y="4232405"/>
            <a:ext cx="0" cy="81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443249" y="3564663"/>
            <a:ext cx="1428750" cy="2862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Inputs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1.) tree</a:t>
            </a:r>
          </a:p>
          <a:p>
            <a:pPr algn="ctr"/>
            <a:r>
              <a:rPr lang="en-US" dirty="0" smtClean="0"/>
              <a:t>2.) metadata</a:t>
            </a:r>
          </a:p>
          <a:p>
            <a:pPr algn="ctr"/>
            <a:r>
              <a:rPr lang="en-US" dirty="0" smtClean="0"/>
              <a:t>3.) mouse /    touch info</a:t>
            </a:r>
          </a:p>
          <a:p>
            <a:pPr algn="ctr"/>
            <a:r>
              <a:rPr lang="en-US" dirty="0" smtClean="0"/>
              <a:t>4.) view </a:t>
            </a:r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b="1" dirty="0" smtClean="0"/>
              <a:t>Outputs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1.) Button action</a:t>
            </a:r>
          </a:p>
          <a:p>
            <a:pPr algn="ctr"/>
            <a:r>
              <a:rPr lang="en-US" dirty="0" smtClean="0"/>
              <a:t>2.) Canvas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5004" y="1433027"/>
            <a:ext cx="1661584" cy="59591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URL parser</a:t>
            </a:r>
          </a:p>
        </p:txBody>
      </p:sp>
      <p:cxnSp>
        <p:nvCxnSpPr>
          <p:cNvPr id="236" name="Straight Arrow Connector 235"/>
          <p:cNvCxnSpPr>
            <a:stCxn id="146" idx="1"/>
            <a:endCxn id="5" idx="3"/>
          </p:cNvCxnSpPr>
          <p:nvPr/>
        </p:nvCxnSpPr>
        <p:spPr>
          <a:xfrm flipH="1" flipV="1">
            <a:off x="3930118" y="3888447"/>
            <a:ext cx="566215" cy="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5068364" y="4257699"/>
            <a:ext cx="0" cy="349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352549" y="5662118"/>
            <a:ext cx="1027643" cy="710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render</a:t>
            </a:r>
          </a:p>
        </p:txBody>
      </p:sp>
      <p:sp>
        <p:nvSpPr>
          <p:cNvPr id="243" name="Rectangle 242"/>
          <p:cNvSpPr/>
          <p:nvPr/>
        </p:nvSpPr>
        <p:spPr>
          <a:xfrm rot="16200000">
            <a:off x="-580484" y="4742989"/>
            <a:ext cx="2653223" cy="560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357761" y="534452"/>
            <a:ext cx="1979081" cy="6879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</a:t>
            </a:r>
          </a:p>
          <a:p>
            <a:pPr algn="ctr"/>
            <a:r>
              <a:rPr lang="en-US" dirty="0" smtClean="0"/>
              <a:t>Including search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18417" y="2190750"/>
            <a:ext cx="1270000" cy="94007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of </a:t>
            </a:r>
          </a:p>
          <a:p>
            <a:pPr algn="ctr"/>
            <a:r>
              <a:rPr lang="en-US" dirty="0" smtClean="0"/>
              <a:t>English on tree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7718417" y="1433026"/>
            <a:ext cx="1270000" cy="6136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 </a:t>
            </a:r>
            <a:r>
              <a:rPr lang="en-US" dirty="0" err="1" smtClean="0"/>
              <a:t>colours</a:t>
            </a:r>
            <a:endParaRPr lang="en-US" dirty="0" smtClean="0"/>
          </a:p>
        </p:txBody>
      </p:sp>
      <p:sp>
        <p:nvSpPr>
          <p:cNvPr id="259" name="Rectangle 258"/>
          <p:cNvSpPr/>
          <p:nvPr/>
        </p:nvSpPr>
        <p:spPr>
          <a:xfrm>
            <a:off x="2411941" y="5662118"/>
            <a:ext cx="1089021" cy="710111"/>
          </a:xfrm>
          <a:prstGeom prst="rect">
            <a:avLst/>
          </a:prstGeom>
          <a:solidFill>
            <a:schemeClr val="accent3">
              <a:lumMod val="75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Sound player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26585" y="6015599"/>
            <a:ext cx="31753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25763" y="6419880"/>
            <a:ext cx="0" cy="438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05003" y="554864"/>
            <a:ext cx="1638245" cy="6879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Wrapper CSS</a:t>
            </a:r>
          </a:p>
        </p:txBody>
      </p:sp>
      <p:sp>
        <p:nvSpPr>
          <p:cNvPr id="90" name="Rectangle 89"/>
          <p:cNvSpPr/>
          <p:nvPr/>
        </p:nvSpPr>
        <p:spPr>
          <a:xfrm>
            <a:off x="7718417" y="554864"/>
            <a:ext cx="1242972" cy="6879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end </a:t>
            </a:r>
          </a:p>
          <a:p>
            <a:pPr algn="ctr"/>
            <a:r>
              <a:rPr lang="en-US" dirty="0" smtClean="0"/>
              <a:t>user pref.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7762" y="2656716"/>
            <a:ext cx="1979081" cy="603651"/>
          </a:xfrm>
          <a:prstGeom prst="rect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markups: </a:t>
            </a:r>
          </a:p>
          <a:p>
            <a:pPr algn="ctr"/>
            <a:r>
              <a:rPr lang="en-US" sz="1100" dirty="0" smtClean="0"/>
              <a:t>points of interest and layers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0" y="5184527"/>
            <a:ext cx="49847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82786" y="3544489"/>
            <a:ext cx="1947332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</a:p>
          <a:p>
            <a:pPr algn="ctr"/>
            <a:r>
              <a:rPr lang="en-US" dirty="0" err="1" smtClean="0"/>
              <a:t>Precalc</a:t>
            </a:r>
            <a:r>
              <a:rPr lang="en-US" dirty="0" smtClean="0"/>
              <a:t> / </a:t>
            </a:r>
            <a:r>
              <a:rPr lang="en-US" dirty="0" err="1" smtClean="0"/>
              <a:t>calc</a:t>
            </a:r>
            <a:endParaRPr lang="en-US" dirty="0" smtClean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352549" y="5617671"/>
            <a:ext cx="3847037" cy="21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352549" y="4554033"/>
            <a:ext cx="3146427" cy="21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4944007" y="3126543"/>
            <a:ext cx="0" cy="438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266188" y="1216328"/>
            <a:ext cx="0" cy="2166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1"/>
            <a:endCxn id="245" idx="3"/>
          </p:cNvCxnSpPr>
          <p:nvPr/>
        </p:nvCxnSpPr>
        <p:spPr>
          <a:xfrm flipH="1">
            <a:off x="2336842" y="872370"/>
            <a:ext cx="606432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2336842" y="2051354"/>
            <a:ext cx="606432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2" y="2086421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5474272" y="1773161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372128" y="2431235"/>
            <a:ext cx="0" cy="2254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355762" y="1214892"/>
            <a:ext cx="0" cy="2254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4193" y="2863244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57761" y="9835"/>
            <a:ext cx="863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Modules and control flow V1</a:t>
            </a:r>
            <a:endParaRPr lang="en-US" sz="2400" b="1" dirty="0"/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5459717" y="878410"/>
            <a:ext cx="331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1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/>
          <p:cNvSpPr/>
          <p:nvPr/>
        </p:nvSpPr>
        <p:spPr>
          <a:xfrm>
            <a:off x="7648031" y="1440373"/>
            <a:ext cx="1414467" cy="17882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318560" y="3415270"/>
            <a:ext cx="8743938" cy="31887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538002" y="5662119"/>
            <a:ext cx="1661584" cy="70696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 shape</a:t>
            </a:r>
          </a:p>
          <a:p>
            <a:pPr algn="ctr"/>
            <a:endParaRPr lang="en-US" sz="11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52549" y="4599541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Projection Leaf layout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3471333" y="4599541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Projection Node layout</a:t>
            </a:r>
          </a:p>
        </p:txBody>
      </p:sp>
      <p:sp>
        <p:nvSpPr>
          <p:cNvPr id="9" name="Rectangle 8"/>
          <p:cNvSpPr/>
          <p:nvPr/>
        </p:nvSpPr>
        <p:spPr>
          <a:xfrm>
            <a:off x="2411941" y="4601657"/>
            <a:ext cx="1027643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Projection Signpost layout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57762" y="1440373"/>
            <a:ext cx="1979081" cy="101108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Factory 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dyamic</a:t>
            </a:r>
            <a:r>
              <a:rPr lang="en-US" sz="1200" dirty="0"/>
              <a:t> </a:t>
            </a:r>
            <a:r>
              <a:rPr lang="en-US" sz="1200" dirty="0" smtClean="0"/>
              <a:t>loading creation and destruction)</a:t>
            </a:r>
            <a:r>
              <a:rPr lang="en-US" sz="1200" dirty="0"/>
              <a:t> </a:t>
            </a:r>
            <a:r>
              <a:rPr lang="en-US" sz="1200" dirty="0" smtClean="0"/>
              <a:t>incl. options </a:t>
            </a:r>
            <a:r>
              <a:rPr lang="en-US" sz="1200" dirty="0"/>
              <a:t>for </a:t>
            </a:r>
            <a:r>
              <a:rPr lang="en-US" sz="1200" dirty="0" err="1"/>
              <a:t>polytomies</a:t>
            </a:r>
            <a:r>
              <a:rPr lang="en-US" sz="1200" dirty="0"/>
              <a:t> </a:t>
            </a:r>
            <a:r>
              <a:rPr lang="en-US" sz="1200" dirty="0" smtClean="0"/>
              <a:t>and </a:t>
            </a:r>
            <a:r>
              <a:rPr lang="en-US" sz="1200" dirty="0" err="1" smtClean="0"/>
              <a:t>monotomies</a:t>
            </a:r>
            <a:endParaRPr lang="en-US" sz="1200" dirty="0" smtClean="0"/>
          </a:p>
        </p:txBody>
      </p:sp>
      <p:sp>
        <p:nvSpPr>
          <p:cNvPr id="101" name="Rectangle 100"/>
          <p:cNvSpPr/>
          <p:nvPr/>
        </p:nvSpPr>
        <p:spPr>
          <a:xfrm>
            <a:off x="2943274" y="1433028"/>
            <a:ext cx="2529939" cy="168965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Controller</a:t>
            </a:r>
            <a:endParaRPr lang="en-US" dirty="0"/>
          </a:p>
          <a:p>
            <a:pPr algn="ctr"/>
            <a:r>
              <a:rPr lang="en-US" sz="1100" dirty="0"/>
              <a:t>Including flight, jump, screensaver (later), growth animation (later) </a:t>
            </a:r>
          </a:p>
          <a:p>
            <a:pPr algn="ctr"/>
            <a:r>
              <a:rPr lang="en-US" sz="1100" dirty="0" smtClean="0"/>
              <a:t> </a:t>
            </a:r>
            <a:r>
              <a:rPr lang="en-US" sz="1100" dirty="0"/>
              <a:t>get my position etc.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805004" y="2190750"/>
            <a:ext cx="1661584" cy="931933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Interactor</a:t>
            </a:r>
            <a:endParaRPr lang="en-US" dirty="0" smtClean="0"/>
          </a:p>
          <a:p>
            <a:pPr algn="ctr"/>
            <a:r>
              <a:rPr lang="en-US" sz="1100" dirty="0" smtClean="0"/>
              <a:t>mouse / touch / KB</a:t>
            </a:r>
          </a:p>
          <a:p>
            <a:pPr algn="ctr"/>
            <a:r>
              <a:rPr lang="en-US" sz="1100" dirty="0" smtClean="0"/>
              <a:t>for pan / zoom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2943274" y="528412"/>
            <a:ext cx="2529939" cy="6879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DOM wrapper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Including popups</a:t>
            </a:r>
          </a:p>
        </p:txBody>
      </p:sp>
      <p:cxnSp>
        <p:nvCxnSpPr>
          <p:cNvPr id="113" name="Straight Arrow Connector 112"/>
          <p:cNvCxnSpPr>
            <a:stCxn id="102" idx="1"/>
          </p:cNvCxnSpPr>
          <p:nvPr/>
        </p:nvCxnSpPr>
        <p:spPr>
          <a:xfrm flipH="1">
            <a:off x="5473213" y="2656717"/>
            <a:ext cx="331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496333" y="3544489"/>
            <a:ext cx="2479666" cy="706961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draw control</a:t>
            </a:r>
          </a:p>
          <a:p>
            <a:pPr algn="ctr"/>
            <a:r>
              <a:rPr lang="en-US" sz="1100" dirty="0" smtClean="0"/>
              <a:t>This is in </a:t>
            </a:r>
            <a:r>
              <a:rPr lang="en-US" sz="1100" dirty="0" err="1" smtClean="0"/>
              <a:t>renderer.js</a:t>
            </a:r>
            <a:endParaRPr lang="en-US" sz="1100" dirty="0"/>
          </a:p>
        </p:txBody>
      </p:sp>
      <p:sp>
        <p:nvSpPr>
          <p:cNvPr id="179" name="Rectangle 178"/>
          <p:cNvSpPr/>
          <p:nvPr/>
        </p:nvSpPr>
        <p:spPr>
          <a:xfrm>
            <a:off x="5642498" y="6015599"/>
            <a:ext cx="1661584" cy="404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Canvas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82" name="Straight Arrow Connector 181"/>
          <p:cNvCxnSpPr>
            <a:stCxn id="4" idx="3"/>
            <a:endCxn id="179" idx="1"/>
          </p:cNvCxnSpPr>
          <p:nvPr/>
        </p:nvCxnSpPr>
        <p:spPr>
          <a:xfrm>
            <a:off x="5199586" y="6015599"/>
            <a:ext cx="442912" cy="2021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>
            <a:off x="2956452" y="5289573"/>
            <a:ext cx="0" cy="32809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512885" y="4124371"/>
            <a:ext cx="1" cy="4317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2925763" y="3696834"/>
            <a:ext cx="0" cy="8571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5646205" y="5044045"/>
            <a:ext cx="1661585" cy="833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Register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(buttons / 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restrict move)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99" name="Straight Arrow Connector 198"/>
          <p:cNvCxnSpPr>
            <a:stCxn id="4" idx="3"/>
            <a:endCxn id="198" idx="1"/>
          </p:cNvCxnSpPr>
          <p:nvPr/>
        </p:nvCxnSpPr>
        <p:spPr>
          <a:xfrm flipV="1">
            <a:off x="5199586" y="5461033"/>
            <a:ext cx="446619" cy="5545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/>
          <p:nvPr/>
        </p:nvCxnSpPr>
        <p:spPr>
          <a:xfrm flipV="1">
            <a:off x="6229362" y="4232405"/>
            <a:ext cx="0" cy="81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443249" y="3564663"/>
            <a:ext cx="1428750" cy="286232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Inputs</a:t>
            </a:r>
            <a:r>
              <a:rPr lang="en-US" dirty="0" smtClean="0"/>
              <a:t>: </a:t>
            </a:r>
          </a:p>
          <a:p>
            <a:pPr algn="ctr"/>
            <a:r>
              <a:rPr lang="en-US" dirty="0" smtClean="0"/>
              <a:t>1.) tree</a:t>
            </a:r>
          </a:p>
          <a:p>
            <a:pPr algn="ctr"/>
            <a:r>
              <a:rPr lang="en-US" dirty="0" smtClean="0"/>
              <a:t>2.) metadata</a:t>
            </a:r>
          </a:p>
          <a:p>
            <a:pPr algn="ctr"/>
            <a:r>
              <a:rPr lang="en-US" dirty="0" smtClean="0"/>
              <a:t>3.) mouse /    touch info</a:t>
            </a:r>
          </a:p>
          <a:p>
            <a:pPr algn="ctr"/>
            <a:r>
              <a:rPr lang="en-US" dirty="0" smtClean="0"/>
              <a:t>4.) view </a:t>
            </a:r>
            <a:r>
              <a:rPr lang="en-US" dirty="0" err="1" smtClean="0"/>
              <a:t>pos</a:t>
            </a:r>
            <a:endParaRPr lang="en-US" dirty="0" smtClean="0"/>
          </a:p>
          <a:p>
            <a:pPr algn="ctr"/>
            <a:r>
              <a:rPr lang="en-US" b="1" dirty="0" smtClean="0"/>
              <a:t>Outputs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1.) Button action</a:t>
            </a:r>
          </a:p>
          <a:p>
            <a:pPr algn="ctr"/>
            <a:r>
              <a:rPr lang="en-US" dirty="0" smtClean="0"/>
              <a:t>2.) Canvas</a:t>
            </a:r>
          </a:p>
        </p:txBody>
      </p:sp>
      <p:sp>
        <p:nvSpPr>
          <p:cNvPr id="214" name="Rectangle 213"/>
          <p:cNvSpPr/>
          <p:nvPr/>
        </p:nvSpPr>
        <p:spPr>
          <a:xfrm>
            <a:off x="5805004" y="1433027"/>
            <a:ext cx="1661584" cy="595917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Navigation</a:t>
            </a:r>
          </a:p>
          <a:p>
            <a:pPr algn="ctr"/>
            <a:r>
              <a:rPr lang="en-US" sz="1100" dirty="0" smtClean="0"/>
              <a:t>URL parser</a:t>
            </a:r>
          </a:p>
        </p:txBody>
      </p:sp>
      <p:cxnSp>
        <p:nvCxnSpPr>
          <p:cNvPr id="236" name="Straight Arrow Connector 235"/>
          <p:cNvCxnSpPr>
            <a:stCxn id="146" idx="1"/>
            <a:endCxn id="5" idx="3"/>
          </p:cNvCxnSpPr>
          <p:nvPr/>
        </p:nvCxnSpPr>
        <p:spPr>
          <a:xfrm flipH="1" flipV="1">
            <a:off x="3930118" y="3888447"/>
            <a:ext cx="566215" cy="95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/>
          <p:cNvSpPr/>
          <p:nvPr/>
        </p:nvSpPr>
        <p:spPr>
          <a:xfrm>
            <a:off x="1352549" y="5662118"/>
            <a:ext cx="1027643" cy="71011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Render</a:t>
            </a:r>
          </a:p>
          <a:p>
            <a:pPr algn="ctr"/>
            <a:r>
              <a:rPr lang="en-US" sz="1100" dirty="0" smtClean="0"/>
              <a:t>Image</a:t>
            </a:r>
            <a:endParaRPr lang="en-US" sz="1100" dirty="0"/>
          </a:p>
        </p:txBody>
      </p:sp>
      <p:sp>
        <p:nvSpPr>
          <p:cNvPr id="243" name="Rectangle 242"/>
          <p:cNvSpPr/>
          <p:nvPr/>
        </p:nvSpPr>
        <p:spPr>
          <a:xfrm rot="16200000">
            <a:off x="-201110" y="5122363"/>
            <a:ext cx="1894475" cy="560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</a:t>
            </a:r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245" name="Rectangle 244"/>
          <p:cNvSpPr/>
          <p:nvPr/>
        </p:nvSpPr>
        <p:spPr>
          <a:xfrm>
            <a:off x="357761" y="534452"/>
            <a:ext cx="1979081" cy="68791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controller</a:t>
            </a:r>
          </a:p>
          <a:p>
            <a:pPr algn="ctr"/>
            <a:r>
              <a:rPr lang="en-US" dirty="0" smtClean="0"/>
              <a:t>Including search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18417" y="1558909"/>
            <a:ext cx="1270000" cy="156377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JSON of </a:t>
            </a:r>
          </a:p>
          <a:p>
            <a:pPr algn="ctr"/>
            <a:r>
              <a:rPr lang="en-US" dirty="0" smtClean="0"/>
              <a:t>English on tree. </a:t>
            </a:r>
          </a:p>
          <a:p>
            <a:pPr algn="ctr"/>
            <a:endParaRPr lang="en-US" sz="1100" dirty="0"/>
          </a:p>
          <a:p>
            <a:pPr algn="ctr"/>
            <a:r>
              <a:rPr lang="en-US" sz="1100" dirty="0" smtClean="0"/>
              <a:t>Needed, but not done yet</a:t>
            </a:r>
          </a:p>
        </p:txBody>
      </p:sp>
      <p:sp>
        <p:nvSpPr>
          <p:cNvPr id="254" name="Rectangle 253"/>
          <p:cNvSpPr/>
          <p:nvPr/>
        </p:nvSpPr>
        <p:spPr>
          <a:xfrm>
            <a:off x="560694" y="3510750"/>
            <a:ext cx="1270000" cy="61362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Themes</a:t>
            </a:r>
          </a:p>
          <a:p>
            <a:pPr algn="ctr"/>
            <a:r>
              <a:rPr lang="en-US" sz="1100" dirty="0" smtClean="0"/>
              <a:t>CSS style </a:t>
            </a:r>
            <a:r>
              <a:rPr lang="en-US" sz="1100" dirty="0" err="1" smtClean="0"/>
              <a:t>colours</a:t>
            </a:r>
            <a:endParaRPr lang="en-US" sz="1100" dirty="0" smtClean="0"/>
          </a:p>
        </p:txBody>
      </p:sp>
      <p:sp>
        <p:nvSpPr>
          <p:cNvPr id="259" name="Rectangle 258"/>
          <p:cNvSpPr/>
          <p:nvPr/>
        </p:nvSpPr>
        <p:spPr>
          <a:xfrm>
            <a:off x="2411941" y="5662118"/>
            <a:ext cx="1089021" cy="710111"/>
          </a:xfrm>
          <a:prstGeom prst="rect">
            <a:avLst/>
          </a:prstGeom>
          <a:solidFill>
            <a:schemeClr val="accent3">
              <a:lumMod val="75000"/>
              <a:alpha val="4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Sound player expected but not done</a:t>
            </a:r>
            <a:endParaRPr lang="en-US" sz="11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26585" y="6015599"/>
            <a:ext cx="317538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925763" y="6419880"/>
            <a:ext cx="0" cy="438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805003" y="554864"/>
            <a:ext cx="1638245" cy="687916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Wrapper CSS</a:t>
            </a:r>
          </a:p>
          <a:p>
            <a:pPr algn="ctr"/>
            <a:r>
              <a:rPr lang="en-US" sz="1100" dirty="0" smtClean="0">
                <a:solidFill>
                  <a:srgbClr val="000000"/>
                </a:solidFill>
              </a:rPr>
              <a:t>Stored in OZ tree but will be moved later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677582" y="1127199"/>
            <a:ext cx="1449917" cy="1753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JSON end user pref.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357762" y="2656716"/>
            <a:ext cx="1979081" cy="603651"/>
          </a:xfrm>
          <a:prstGeom prst="rect">
            <a:avLst/>
          </a:prstGeom>
          <a:solidFill>
            <a:schemeClr val="tx2">
              <a:lumMod val="60000"/>
              <a:lumOff val="40000"/>
              <a:alpha val="4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Tree markups: </a:t>
            </a:r>
          </a:p>
          <a:p>
            <a:pPr algn="ctr"/>
            <a:r>
              <a:rPr lang="en-US" sz="1100" dirty="0" smtClean="0"/>
              <a:t>points of interest and layers expected, but not done</a:t>
            </a:r>
          </a:p>
        </p:txBody>
      </p:sp>
      <p:cxnSp>
        <p:nvCxnSpPr>
          <p:cNvPr id="104" name="Straight Arrow Connector 103"/>
          <p:cNvCxnSpPr/>
          <p:nvPr/>
        </p:nvCxnSpPr>
        <p:spPr>
          <a:xfrm flipH="1">
            <a:off x="0" y="5184527"/>
            <a:ext cx="49847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82786" y="3544489"/>
            <a:ext cx="1947332" cy="68791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Projection</a:t>
            </a:r>
          </a:p>
          <a:p>
            <a:pPr algn="ctr"/>
            <a:r>
              <a:rPr lang="en-US" sz="1100" dirty="0" err="1" smtClean="0"/>
              <a:t>Precalc</a:t>
            </a:r>
            <a:r>
              <a:rPr lang="en-US" sz="1100" dirty="0" smtClean="0"/>
              <a:t> / </a:t>
            </a:r>
            <a:r>
              <a:rPr lang="en-US" sz="1100" dirty="0" err="1" smtClean="0"/>
              <a:t>calc</a:t>
            </a:r>
            <a:endParaRPr lang="en-US" sz="1100" dirty="0" smtClean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352549" y="5617671"/>
            <a:ext cx="3847037" cy="21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1352549" y="4554033"/>
            <a:ext cx="3146427" cy="211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4944007" y="3126543"/>
            <a:ext cx="0" cy="43812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4496333" y="1206580"/>
            <a:ext cx="0" cy="216698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03" idx="1"/>
            <a:endCxn id="245" idx="3"/>
          </p:cNvCxnSpPr>
          <p:nvPr/>
        </p:nvCxnSpPr>
        <p:spPr>
          <a:xfrm flipH="1">
            <a:off x="2336842" y="872370"/>
            <a:ext cx="606432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>
            <a:off x="2336842" y="2051354"/>
            <a:ext cx="606432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2" y="2086421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>
            <a:off x="5474272" y="1773161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>
            <a:off x="1372128" y="2431235"/>
            <a:ext cx="0" cy="2254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1355762" y="1214892"/>
            <a:ext cx="0" cy="22548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flipH="1">
            <a:off x="4193" y="2863244"/>
            <a:ext cx="357760" cy="60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57761" y="9835"/>
            <a:ext cx="863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Modules and control flow V2</a:t>
            </a:r>
            <a:endParaRPr lang="en-US" sz="2400" b="1" dirty="0"/>
          </a:p>
        </p:txBody>
      </p:sp>
      <p:cxnSp>
        <p:nvCxnSpPr>
          <p:cNvPr id="200" name="Straight Arrow Connector 199"/>
          <p:cNvCxnSpPr/>
          <p:nvPr/>
        </p:nvCxnSpPr>
        <p:spPr>
          <a:xfrm flipH="1">
            <a:off x="5459717" y="878410"/>
            <a:ext cx="33179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751667" y="2837535"/>
            <a:ext cx="2029307" cy="4439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Tree </a:t>
            </a:r>
            <a:r>
              <a:rPr lang="en-US" sz="1100" dirty="0" err="1" smtClean="0"/>
              <a:t>state.js</a:t>
            </a:r>
            <a:r>
              <a:rPr lang="en-US" sz="1100" dirty="0"/>
              <a:t> </a:t>
            </a:r>
            <a:r>
              <a:rPr lang="en-US" sz="1100" dirty="0" smtClean="0"/>
              <a:t>data structure gives view, but not anchor node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4620157" y="3260367"/>
            <a:ext cx="0" cy="2841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84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761" y="9835"/>
            <a:ext cx="863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Data types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57761" y="1068917"/>
            <a:ext cx="26584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Tree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User </a:t>
            </a:r>
            <a:r>
              <a:rPr lang="en-US" dirty="0" err="1" smtClean="0"/>
              <a:t>pref</a:t>
            </a:r>
            <a:endParaRPr lang="en-US" dirty="0" smtClean="0"/>
          </a:p>
          <a:p>
            <a:r>
              <a:rPr lang="en-US" dirty="0" smtClean="0"/>
              <a:t>Language</a:t>
            </a:r>
          </a:p>
          <a:p>
            <a:r>
              <a:rPr lang="en-US" dirty="0" smtClean="0"/>
              <a:t>Point on tree</a:t>
            </a:r>
          </a:p>
          <a:p>
            <a:r>
              <a:rPr lang="en-US" dirty="0" smtClean="0"/>
              <a:t>Layer on tree</a:t>
            </a:r>
          </a:p>
          <a:p>
            <a:r>
              <a:rPr lang="en-US" dirty="0" smtClean="0"/>
              <a:t>Region in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350</Words>
  <Application>Microsoft Macintosh PowerPoint</Application>
  <PresentationFormat>On-screen Show (4:3)</PresentationFormat>
  <Paragraphs>104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Imperial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Rosindell</dc:creator>
  <cp:lastModifiedBy>James Rosindell</cp:lastModifiedBy>
  <cp:revision>27</cp:revision>
  <dcterms:created xsi:type="dcterms:W3CDTF">2016-09-23T07:14:30Z</dcterms:created>
  <dcterms:modified xsi:type="dcterms:W3CDTF">2017-02-22T13:59:42Z</dcterms:modified>
</cp:coreProperties>
</file>