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-1584" y="-96"/>
      </p:cViewPr>
      <p:guideLst>
        <p:guide orient="horz" pos="4271"/>
        <p:guide pos="4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3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0D58-A8CE-2C45-B3B1-C4A056A965A4}" type="datetimeFigureOut">
              <a:rPr lang="en-US" smtClean="0"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0D16-846D-3D44-92C1-D908B752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3221" y="2110814"/>
            <a:ext cx="2420092" cy="2420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5541" y="2812917"/>
            <a:ext cx="2145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Helvetica"/>
                <a:cs typeface="Helvetica"/>
              </a:rPr>
              <a:t>No </a:t>
            </a:r>
          </a:p>
          <a:p>
            <a:pPr algn="ctr"/>
            <a:r>
              <a:rPr lang="en-US" sz="3000" dirty="0" smtClean="0">
                <a:latin typeface="Helvetica"/>
                <a:cs typeface="Helvetica"/>
              </a:rPr>
              <a:t>image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87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3221" y="2110814"/>
            <a:ext cx="2420092" cy="2420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2705" y="2383892"/>
            <a:ext cx="2145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Sorry, </a:t>
            </a:r>
            <a:r>
              <a:rPr lang="en-US" sz="2800" dirty="0" smtClean="0"/>
              <a:t>image is </a:t>
            </a:r>
            <a:r>
              <a:rPr lang="en-US" sz="2800" dirty="0"/>
              <a:t>temporarily unavailable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737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f_pl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2044700"/>
            <a:ext cx="2755900" cy="275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24769" y="3028327"/>
            <a:ext cx="200282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No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Image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Yet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06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Rosindell</dc:creator>
  <cp:lastModifiedBy>James Rosindell</cp:lastModifiedBy>
  <cp:revision>6</cp:revision>
  <dcterms:created xsi:type="dcterms:W3CDTF">2016-04-28T06:47:21Z</dcterms:created>
  <dcterms:modified xsi:type="dcterms:W3CDTF">2016-09-07T11:46:47Z</dcterms:modified>
</cp:coreProperties>
</file>