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1" r:id="rId2"/>
    <p:sldId id="305" r:id="rId3"/>
    <p:sldId id="302" r:id="rId4"/>
    <p:sldId id="304" r:id="rId5"/>
    <p:sldId id="30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B3BC1F"/>
    <a:srgbClr val="E9E9E9"/>
    <a:srgbClr val="F8EBD7"/>
    <a:srgbClr val="F7F9CF"/>
    <a:srgbClr val="FFFFE4"/>
    <a:srgbClr val="FFFFAD"/>
    <a:srgbClr val="008E00"/>
    <a:srgbClr val="B99778"/>
    <a:srgbClr val="683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2" autoAdjust="0"/>
    <p:restoredTop sz="94660"/>
  </p:normalViewPr>
  <p:slideViewPr>
    <p:cSldViewPr snapToGrid="0" snapToObjects="1" showGuides="1">
      <p:cViewPr>
        <p:scale>
          <a:sx n="140" d="100"/>
          <a:sy n="140" d="100"/>
        </p:scale>
        <p:origin x="80" y="760"/>
      </p:cViewPr>
      <p:guideLst>
        <p:guide orient="horz" pos="3721"/>
        <p:guide pos="31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A1444-3832-9944-B998-AE591F10F740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6E22-0070-1E47-9C57-25FCEDDB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0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5FE0-9CAF-9040-8B30-42333DD24F81}" type="datetimeFigureOut">
              <a:rPr lang="en-US" smtClean="0"/>
              <a:t>15/03/17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2550-241C-2D49-9F85-DAEC2B19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2668645" y="3491120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994141" y="4176940"/>
            <a:ext cx="1054100" cy="2921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5400000">
            <a:off x="2990850" y="4176940"/>
            <a:ext cx="1054100" cy="2921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687945" y="1495049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ardrop 40"/>
          <p:cNvSpPr/>
          <p:nvPr/>
        </p:nvSpPr>
        <p:spPr>
          <a:xfrm rot="8076783">
            <a:off x="5121845" y="1743632"/>
            <a:ext cx="822985" cy="822985"/>
          </a:xfrm>
          <a:prstGeom prst="teardrop">
            <a:avLst>
              <a:gd name="adj" fmla="val 15158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00145" y="1495049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68645" y="1503570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006636" y="1832621"/>
            <a:ext cx="1072827" cy="967498"/>
            <a:chOff x="1326593" y="2250502"/>
            <a:chExt cx="1124508" cy="1014106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1326593" y="2250502"/>
              <a:ext cx="1124508" cy="25815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26593" y="2628478"/>
              <a:ext cx="1124508" cy="25815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26593" y="3006454"/>
              <a:ext cx="1124508" cy="25815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22995" y="1770290"/>
            <a:ext cx="1160467" cy="1126115"/>
            <a:chOff x="4133849" y="1837443"/>
            <a:chExt cx="1160467" cy="1126115"/>
          </a:xfrm>
          <a:noFill/>
        </p:grpSpPr>
        <p:sp>
          <p:nvSpPr>
            <p:cNvPr id="22" name="Oval 21"/>
            <p:cNvSpPr/>
            <p:nvPr/>
          </p:nvSpPr>
          <p:spPr>
            <a:xfrm>
              <a:off x="4133849" y="1837443"/>
              <a:ext cx="757945" cy="753142"/>
            </a:xfrm>
            <a:prstGeom prst="ellipse">
              <a:avLst/>
            </a:prstGeom>
            <a:grpFill/>
            <a:ln w="168275" cap="rnd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847351" y="2545385"/>
              <a:ext cx="446965" cy="418173"/>
            </a:xfrm>
            <a:prstGeom prst="line">
              <a:avLst/>
            </a:prstGeom>
            <a:grpFill/>
            <a:ln w="152400" cap="rnd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35613" y="2713603"/>
              <a:ext cx="223482" cy="209086"/>
            </a:xfrm>
            <a:prstGeom prst="line">
              <a:avLst/>
            </a:prstGeom>
            <a:grpFill/>
            <a:ln w="292100" cap="rnd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Oval 39"/>
          <p:cNvSpPr/>
          <p:nvPr/>
        </p:nvSpPr>
        <p:spPr>
          <a:xfrm>
            <a:off x="5356751" y="1904285"/>
            <a:ext cx="349250" cy="34925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611995" y="1490864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>
            <a:off x="6915256" y="1815385"/>
            <a:ext cx="1091987" cy="1016000"/>
          </a:xfrm>
          <a:prstGeom prst="up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687945" y="3488949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013441" y="4175353"/>
            <a:ext cx="1054100" cy="2921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611995" y="3488949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6842125" y="3710216"/>
            <a:ext cx="1225550" cy="1225550"/>
          </a:xfrm>
          <a:prstGeom prst="star5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700145" y="3491120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1130300" y="3923381"/>
            <a:ext cx="821430" cy="1317290"/>
            <a:chOff x="1110715" y="3889341"/>
            <a:chExt cx="866415" cy="1389430"/>
          </a:xfrm>
        </p:grpSpPr>
        <p:sp>
          <p:nvSpPr>
            <p:cNvPr id="65" name="Half Frame 64"/>
            <p:cNvSpPr/>
            <p:nvPr/>
          </p:nvSpPr>
          <p:spPr>
            <a:xfrm rot="2700000">
              <a:off x="1115634" y="3889341"/>
              <a:ext cx="861496" cy="861496"/>
            </a:xfrm>
            <a:prstGeom prst="halfFrame">
              <a:avLst>
                <a:gd name="adj1" fmla="val 21832"/>
                <a:gd name="adj2" fmla="val 2098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alf Frame 65"/>
            <p:cNvSpPr/>
            <p:nvPr/>
          </p:nvSpPr>
          <p:spPr>
            <a:xfrm rot="2700000">
              <a:off x="1110715" y="4417275"/>
              <a:ext cx="861496" cy="861496"/>
            </a:xfrm>
            <a:prstGeom prst="halfFrame">
              <a:avLst>
                <a:gd name="adj1" fmla="val 21832"/>
                <a:gd name="adj2" fmla="val 2098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696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2668645" y="3491120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8900000">
            <a:off x="2835383" y="3652277"/>
            <a:ext cx="1353473" cy="1353473"/>
            <a:chOff x="2994141" y="3795940"/>
            <a:chExt cx="1054100" cy="1054100"/>
          </a:xfrm>
        </p:grpSpPr>
        <p:sp>
          <p:nvSpPr>
            <p:cNvPr id="45" name="Rounded Rectangle 44"/>
            <p:cNvSpPr/>
            <p:nvPr/>
          </p:nvSpPr>
          <p:spPr>
            <a:xfrm>
              <a:off x="2994141" y="4176940"/>
              <a:ext cx="1054100" cy="2921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990850" y="4176940"/>
              <a:ext cx="1054100" cy="2921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5297545" y="3499974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lock Arc 1"/>
          <p:cNvSpPr/>
          <p:nvPr/>
        </p:nvSpPr>
        <p:spPr>
          <a:xfrm rot="18097044">
            <a:off x="5582033" y="3827651"/>
            <a:ext cx="1126098" cy="1085100"/>
          </a:xfrm>
          <a:custGeom>
            <a:avLst/>
            <a:gdLst/>
            <a:ahLst/>
            <a:cxnLst/>
            <a:rect l="l" t="t" r="r" b="b"/>
            <a:pathLst>
              <a:path w="1172208" h="1129531">
                <a:moveTo>
                  <a:pt x="1172208" y="152871"/>
                </a:moveTo>
                <a:lnTo>
                  <a:pt x="1099379" y="584116"/>
                </a:lnTo>
                <a:lnTo>
                  <a:pt x="681540" y="454937"/>
                </a:lnTo>
                <a:lnTo>
                  <a:pt x="833123" y="361619"/>
                </a:lnTo>
                <a:lnTo>
                  <a:pt x="812076" y="334204"/>
                </a:lnTo>
                <a:cubicBezTo>
                  <a:pt x="711636" y="226303"/>
                  <a:pt x="549505" y="194254"/>
                  <a:pt x="413271" y="262555"/>
                </a:cubicBezTo>
                <a:cubicBezTo>
                  <a:pt x="257574" y="340614"/>
                  <a:pt x="186668" y="524192"/>
                  <a:pt x="249469" y="686644"/>
                </a:cubicBezTo>
                <a:cubicBezTo>
                  <a:pt x="312269" y="849096"/>
                  <a:pt x="488219" y="937245"/>
                  <a:pt x="655935" y="890280"/>
                </a:cubicBezTo>
                <a:lnTo>
                  <a:pt x="717046" y="1108513"/>
                </a:lnTo>
                <a:cubicBezTo>
                  <a:pt x="436892" y="1186963"/>
                  <a:pt x="142987" y="1039719"/>
                  <a:pt x="38086" y="768359"/>
                </a:cubicBezTo>
                <a:cubicBezTo>
                  <a:pt x="-66815" y="496999"/>
                  <a:pt x="51626" y="190351"/>
                  <a:pt x="311701" y="59962"/>
                </a:cubicBezTo>
                <a:cubicBezTo>
                  <a:pt x="539267" y="-54128"/>
                  <a:pt x="810090" y="-593"/>
                  <a:pt x="977864" y="179644"/>
                </a:cubicBezTo>
                <a:lnTo>
                  <a:pt x="1026280" y="242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8645" y="1593159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57119" y="2213429"/>
            <a:ext cx="744026" cy="744026"/>
          </a:xfrm>
          <a:prstGeom prst="rect">
            <a:avLst/>
          </a:prstGeom>
          <a:noFill/>
          <a:ln w="1016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8900000">
            <a:off x="3186827" y="1809183"/>
            <a:ext cx="1127122" cy="782564"/>
          </a:xfrm>
          <a:prstGeom prst="right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87888" y="1478380"/>
            <a:ext cx="1688376" cy="1658277"/>
          </a:xfrm>
          <a:prstGeom prst="roundRect">
            <a:avLst>
              <a:gd name="adj" fmla="val 618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5691149" y="1656660"/>
            <a:ext cx="1091987" cy="1279071"/>
          </a:xfrm>
          <a:prstGeom prst="up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29036" y="2516385"/>
            <a:ext cx="1054100" cy="208182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6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26409" y="2573690"/>
            <a:ext cx="7717591" cy="2613665"/>
            <a:chOff x="-21226" y="1955800"/>
            <a:chExt cx="9165226" cy="3103928"/>
          </a:xfrm>
        </p:grpSpPr>
        <p:pic>
          <p:nvPicPr>
            <p:cNvPr id="4" name="Picture 3" descr="OZ_logo5_grey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55800"/>
              <a:ext cx="9144000" cy="2936891"/>
            </a:xfrm>
            <a:prstGeom prst="rect">
              <a:avLst/>
            </a:prstGeom>
          </p:spPr>
        </p:pic>
        <p:sp>
          <p:nvSpPr>
            <p:cNvPr id="5" name="Donut 4"/>
            <p:cNvSpPr/>
            <p:nvPr/>
          </p:nvSpPr>
          <p:spPr>
            <a:xfrm>
              <a:off x="774700" y="2089150"/>
              <a:ext cx="2415044" cy="2387600"/>
            </a:xfrm>
            <a:prstGeom prst="donut">
              <a:avLst>
                <a:gd name="adj" fmla="val 1249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4025899" y="2044700"/>
              <a:ext cx="1281168" cy="1266610"/>
            </a:xfrm>
            <a:prstGeom prst="donut">
              <a:avLst>
                <a:gd name="adj" fmla="val 3798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4762499" y="3562350"/>
              <a:ext cx="1281168" cy="1266610"/>
            </a:xfrm>
            <a:prstGeom prst="donut">
              <a:avLst>
                <a:gd name="adj" fmla="val 3798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6156434" y="3556000"/>
              <a:ext cx="1281168" cy="1266610"/>
            </a:xfrm>
            <a:prstGeom prst="donut">
              <a:avLst>
                <a:gd name="adj" fmla="val 37984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rot="8100000">
              <a:off x="-21226" y="4341795"/>
              <a:ext cx="1157264" cy="71793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 rot="18900000">
            <a:off x="1543902" y="4597302"/>
            <a:ext cx="1109585" cy="229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19996" y="3939188"/>
            <a:ext cx="1134555" cy="1028143"/>
          </a:xfrm>
          <a:custGeom>
            <a:avLst/>
            <a:gdLst/>
            <a:ahLst/>
            <a:cxnLst/>
            <a:rect l="l" t="t" r="r" b="b"/>
            <a:pathLst>
              <a:path w="1134555" h="1028143">
                <a:moveTo>
                  <a:pt x="42455" y="0"/>
                </a:moveTo>
                <a:lnTo>
                  <a:pt x="1134555" y="0"/>
                </a:lnTo>
                <a:lnTo>
                  <a:pt x="1134555" y="29237"/>
                </a:lnTo>
                <a:lnTo>
                  <a:pt x="978971" y="267686"/>
                </a:lnTo>
                <a:lnTo>
                  <a:pt x="976724" y="267686"/>
                </a:lnTo>
                <a:lnTo>
                  <a:pt x="648990" y="769970"/>
                </a:lnTo>
                <a:lnTo>
                  <a:pt x="1092100" y="769970"/>
                </a:lnTo>
                <a:lnTo>
                  <a:pt x="1092100" y="1028143"/>
                </a:lnTo>
                <a:lnTo>
                  <a:pt x="0" y="1028143"/>
                </a:lnTo>
                <a:lnTo>
                  <a:pt x="0" y="1016953"/>
                </a:lnTo>
                <a:lnTo>
                  <a:pt x="313765" y="536076"/>
                </a:lnTo>
                <a:lnTo>
                  <a:pt x="312723" y="535396"/>
                </a:lnTo>
                <a:lnTo>
                  <a:pt x="487400" y="267686"/>
                </a:lnTo>
                <a:lnTo>
                  <a:pt x="42455" y="2676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74511" y="3143154"/>
            <a:ext cx="1677866" cy="925013"/>
            <a:chOff x="733866" y="332788"/>
            <a:chExt cx="7267571" cy="3765516"/>
          </a:xfrm>
        </p:grpSpPr>
        <p:pic>
          <p:nvPicPr>
            <p:cNvPr id="25" name="Picture 24" descr="full_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66" y="332788"/>
              <a:ext cx="7267571" cy="370154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 rot="2478695">
              <a:off x="1282242" y="3833255"/>
              <a:ext cx="895681" cy="2650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2478695">
              <a:off x="858369" y="3696161"/>
              <a:ext cx="895681" cy="2650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2632189">
              <a:off x="4389707" y="2144813"/>
              <a:ext cx="402143" cy="9481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266163">
              <a:off x="3958122" y="3057165"/>
              <a:ext cx="402143" cy="9481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003195">
              <a:off x="5082059" y="1828706"/>
              <a:ext cx="402143" cy="9481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7103842">
              <a:off x="5657984" y="2022380"/>
              <a:ext cx="307253" cy="7244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27020" y="516487"/>
            <a:ext cx="34242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latin typeface="Helvetica"/>
                <a:cs typeface="Helvetica"/>
              </a:rPr>
              <a:t>ONE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78486" y="5216221"/>
            <a:ext cx="4499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latin typeface="Helvetica"/>
                <a:cs typeface="Helvetica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34713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Z_logo5_grey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82" y="2573690"/>
            <a:ext cx="7699718" cy="247301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27020" y="516487"/>
            <a:ext cx="34242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latin typeface="Helvetica"/>
                <a:cs typeface="Helvetica"/>
              </a:rPr>
              <a:t>ONE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78486" y="5216221"/>
            <a:ext cx="4499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latin typeface="Helvetica"/>
                <a:cs typeface="Helvetica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15517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4321175"/>
            <a:ext cx="138245" cy="35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795802" y="3369388"/>
            <a:ext cx="1251830" cy="1324710"/>
            <a:chOff x="2707752" y="3204175"/>
            <a:chExt cx="1431956" cy="1515323"/>
          </a:xfrm>
        </p:grpSpPr>
        <p:sp>
          <p:nvSpPr>
            <p:cNvPr id="23" name="Rectangle 22"/>
            <p:cNvSpPr/>
            <p:nvPr/>
          </p:nvSpPr>
          <p:spPr>
            <a:xfrm>
              <a:off x="2841266" y="4326136"/>
              <a:ext cx="1190051" cy="35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707752" y="3556600"/>
              <a:ext cx="1431956" cy="789442"/>
              <a:chOff x="733866" y="332788"/>
              <a:chExt cx="7267571" cy="3765516"/>
            </a:xfrm>
          </p:grpSpPr>
          <p:pic>
            <p:nvPicPr>
              <p:cNvPr id="25" name="Picture 24" descr="full_logo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866" y="332788"/>
                <a:ext cx="7267571" cy="3701540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 rot="2478695">
                <a:off x="1282242" y="3833255"/>
                <a:ext cx="895681" cy="2650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478695">
                <a:off x="858369" y="3696161"/>
                <a:ext cx="895681" cy="2650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rot="2632189">
                <a:off x="4389707" y="2144813"/>
                <a:ext cx="402143" cy="948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266163">
                <a:off x="3958122" y="3057165"/>
                <a:ext cx="402143" cy="948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rot="5003195">
                <a:off x="5082059" y="1828706"/>
                <a:ext cx="402143" cy="9481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7103842">
                <a:off x="5657984" y="2022380"/>
                <a:ext cx="307253" cy="72441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3114094" y="4165699"/>
              <a:ext cx="309399" cy="553799"/>
            </a:xfrm>
            <a:custGeom>
              <a:avLst/>
              <a:gdLst>
                <a:gd name="connsiteX0" fmla="*/ 229181 w 309399"/>
                <a:gd name="connsiteY0" fmla="*/ 9426 h 553799"/>
                <a:gd name="connsiteX1" fmla="*/ 222831 w 309399"/>
                <a:gd name="connsiteY1" fmla="*/ 130076 h 553799"/>
                <a:gd name="connsiteX2" fmla="*/ 238706 w 309399"/>
                <a:gd name="connsiteY2" fmla="*/ 285651 h 553799"/>
                <a:gd name="connsiteX3" fmla="*/ 299031 w 309399"/>
                <a:gd name="connsiteY3" fmla="*/ 495201 h 553799"/>
                <a:gd name="connsiteX4" fmla="*/ 308556 w 309399"/>
                <a:gd name="connsiteY4" fmla="*/ 530126 h 553799"/>
                <a:gd name="connsiteX5" fmla="*/ 289506 w 309399"/>
                <a:gd name="connsiteY5" fmla="*/ 542826 h 553799"/>
                <a:gd name="connsiteX6" fmla="*/ 248231 w 309399"/>
                <a:gd name="connsiteY6" fmla="*/ 549176 h 553799"/>
                <a:gd name="connsiteX7" fmla="*/ 10106 w 309399"/>
                <a:gd name="connsiteY7" fmla="*/ 469801 h 553799"/>
                <a:gd name="connsiteX8" fmla="*/ 48206 w 309399"/>
                <a:gd name="connsiteY8" fmla="*/ 441226 h 553799"/>
                <a:gd name="connsiteX9" fmla="*/ 86306 w 309399"/>
                <a:gd name="connsiteY9" fmla="*/ 307876 h 553799"/>
                <a:gd name="connsiteX10" fmla="*/ 89481 w 309399"/>
                <a:gd name="connsiteY10" fmla="*/ 79276 h 553799"/>
                <a:gd name="connsiteX11" fmla="*/ 118056 w 309399"/>
                <a:gd name="connsiteY11" fmla="*/ 34826 h 553799"/>
                <a:gd name="connsiteX12" fmla="*/ 152981 w 309399"/>
                <a:gd name="connsiteY12" fmla="*/ 9426 h 553799"/>
                <a:gd name="connsiteX13" fmla="*/ 229181 w 309399"/>
                <a:gd name="connsiteY13" fmla="*/ 9426 h 55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399" h="553799">
                  <a:moveTo>
                    <a:pt x="229181" y="9426"/>
                  </a:moveTo>
                  <a:cubicBezTo>
                    <a:pt x="240823" y="29534"/>
                    <a:pt x="221244" y="84039"/>
                    <a:pt x="222831" y="130076"/>
                  </a:cubicBezTo>
                  <a:cubicBezTo>
                    <a:pt x="224418" y="176113"/>
                    <a:pt x="226006" y="224797"/>
                    <a:pt x="238706" y="285651"/>
                  </a:cubicBezTo>
                  <a:cubicBezTo>
                    <a:pt x="251406" y="346505"/>
                    <a:pt x="287389" y="454455"/>
                    <a:pt x="299031" y="495201"/>
                  </a:cubicBezTo>
                  <a:cubicBezTo>
                    <a:pt x="310673" y="535947"/>
                    <a:pt x="310144" y="522188"/>
                    <a:pt x="308556" y="530126"/>
                  </a:cubicBezTo>
                  <a:cubicBezTo>
                    <a:pt x="306968" y="538064"/>
                    <a:pt x="299560" y="539651"/>
                    <a:pt x="289506" y="542826"/>
                  </a:cubicBezTo>
                  <a:cubicBezTo>
                    <a:pt x="279452" y="546001"/>
                    <a:pt x="294798" y="561347"/>
                    <a:pt x="248231" y="549176"/>
                  </a:cubicBezTo>
                  <a:cubicBezTo>
                    <a:pt x="201664" y="537005"/>
                    <a:pt x="43443" y="487793"/>
                    <a:pt x="10106" y="469801"/>
                  </a:cubicBezTo>
                  <a:cubicBezTo>
                    <a:pt x="-23231" y="451809"/>
                    <a:pt x="35506" y="468213"/>
                    <a:pt x="48206" y="441226"/>
                  </a:cubicBezTo>
                  <a:cubicBezTo>
                    <a:pt x="60906" y="414239"/>
                    <a:pt x="79427" y="368201"/>
                    <a:pt x="86306" y="307876"/>
                  </a:cubicBezTo>
                  <a:cubicBezTo>
                    <a:pt x="93185" y="247551"/>
                    <a:pt x="84189" y="124784"/>
                    <a:pt x="89481" y="79276"/>
                  </a:cubicBezTo>
                  <a:cubicBezTo>
                    <a:pt x="94773" y="33768"/>
                    <a:pt x="107473" y="46468"/>
                    <a:pt x="118056" y="34826"/>
                  </a:cubicBezTo>
                  <a:cubicBezTo>
                    <a:pt x="128639" y="23184"/>
                    <a:pt x="136577" y="11543"/>
                    <a:pt x="152981" y="9426"/>
                  </a:cubicBezTo>
                  <a:cubicBezTo>
                    <a:pt x="169385" y="7309"/>
                    <a:pt x="217539" y="-10682"/>
                    <a:pt x="229181" y="94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62777" y="3204175"/>
              <a:ext cx="1143117" cy="35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22217" y="3101975"/>
            <a:ext cx="419159" cy="403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02940" y="4604620"/>
            <a:ext cx="419159" cy="403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98067" y="4555407"/>
            <a:ext cx="419159" cy="403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776116" y="3126657"/>
            <a:ext cx="419159" cy="403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03784" y="3241694"/>
            <a:ext cx="2101016" cy="1972860"/>
            <a:chOff x="1426409" y="2673866"/>
            <a:chExt cx="2716116" cy="2550429"/>
          </a:xfrm>
          <a:solidFill>
            <a:schemeClr val="bg1">
              <a:lumMod val="50000"/>
            </a:schemeClr>
          </a:solidFill>
        </p:grpSpPr>
        <p:sp>
          <p:nvSpPr>
            <p:cNvPr id="5" name="Donut 4"/>
            <p:cNvSpPr/>
            <p:nvPr/>
          </p:nvSpPr>
          <p:spPr>
            <a:xfrm>
              <a:off x="2068319" y="2673866"/>
              <a:ext cx="2074206" cy="2100593"/>
            </a:xfrm>
            <a:prstGeom prst="donut">
              <a:avLst>
                <a:gd name="adj" fmla="val 13928"/>
              </a:avLst>
            </a:prstGeom>
            <a:grpFill/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rot="8100000">
              <a:off x="1426409" y="4619759"/>
              <a:ext cx="974476" cy="6045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8900000">
              <a:off x="1543902" y="4621930"/>
              <a:ext cx="1109585" cy="22957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36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8174</TotalTime>
  <Words>4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Rosindell</dc:creator>
  <cp:lastModifiedBy>James Rosindell</cp:lastModifiedBy>
  <cp:revision>187</cp:revision>
  <cp:lastPrinted>2015-03-21T13:27:50Z</cp:lastPrinted>
  <dcterms:created xsi:type="dcterms:W3CDTF">2014-09-13T21:00:42Z</dcterms:created>
  <dcterms:modified xsi:type="dcterms:W3CDTF">2017-03-15T16:40:32Z</dcterms:modified>
</cp:coreProperties>
</file>