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4DCF-73F6-4715-A99B-5AEE465A5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97DF3-7CB0-438B-BCB1-E15A1A13F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EE494-A500-4A3A-891E-C9E34F03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C3B7-96A9-4B1D-BB8F-F14BCEEF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56BE-EBE6-4314-A93C-A3EF76C6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90C4-D982-4800-9B19-2811A828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2E42F-A7DE-4E84-B88A-1BF91ACDF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4F3B-671E-41E6-A9DA-889622F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D8D35-A5C1-4E59-9FBB-9A2DA392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BDD7-C846-4863-818B-46B01FFB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3C57F-77D9-4F6B-A44B-664C40E6A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02A58-519D-4F30-91C9-3D6CC9C3C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39B5-8147-4323-9D8B-A0D87688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6D90-8C2B-475C-B96D-F7D98939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B6C0-8FB8-48DA-A4E0-FFBEDA3F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DB78-F0D9-4C21-9F81-C3B98492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AC15-DE48-4B8E-A1AF-DF1DFD1F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F4BD-0557-4B24-8610-10AF2941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EDBA8-E962-4746-99A4-FF05F318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0176-6800-49EE-A865-C77E8D20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4345-CFA7-4D53-BF8A-B90E2277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E6B4-AB5E-47DA-A383-6D36F63A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3ACF-7B63-417F-BE5F-B9DC8294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6D841-9DC5-45D7-8572-8ECB7FA9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1961C-46C8-4474-A102-72FA8001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CBED-4468-47E9-90DA-EEF82626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0D99-7FD1-43FA-B8B0-BCE72E0C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782D-FC4D-4CC5-B368-B1401750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FD033-54D9-43DD-8356-802E1D7D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41A22-1FC5-4D63-A293-0FAE2B5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3A45D-3476-4963-8AC8-8113917C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8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552F-F3BE-466E-946E-E38C412E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BDD05-B3B7-4ED3-886F-77681E0F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D3E98-41A7-4A1A-A610-701AC39D6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620A3-2C5B-4C7C-A7D1-CB87311D5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E42F8-E4A9-4ECA-AA63-7AA71F92F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E8513-3FBC-49EF-BCF0-510C97EE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43B5A-EF67-4BA7-AE9C-EFE00C17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BB2BB-CA35-44A7-90DC-F8DD7BC8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5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A2EE-C1B2-40CF-99E8-A596DA45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5F5E6-AA43-4A22-B249-EE254A7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BE68A-9A80-43E5-8D66-28EA0B9F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55915-BFFD-4E63-A943-CA1F903A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B625F-8E47-44F4-AAF5-81E64EB9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E34DD-245D-4671-8B33-E92FD546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169D1-50E8-49DF-B495-3BC69772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9185-FECB-4576-A3B6-A19955DE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2C5D-41A2-4009-8C16-1DB3F256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40BDC-58AD-4427-A05C-5B0D7E27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181F8-B937-43C3-B2E4-4212873B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66E12-B1A6-41F8-B28A-9DDE4E4B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7214E-B5A3-4FED-A15C-FB698602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C3BB-6F70-49E8-8050-54A22463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D2654-9F8D-40A7-BEDA-A7F63927A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FB104-9FF5-46FE-BD44-76D4B3B5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F8F55-8BCE-4526-A943-6286F398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AF337-BC53-4F4B-803C-F56D5F2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EE53F-C46F-42EC-913C-7039DCEC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A65BA-38EF-426A-A0E6-BDCD1893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45BC-3F5B-4373-B640-8CADFC59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1F4F-CF5A-4B38-92FE-BDABEE95A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23EF-CB8E-4AC9-A42F-BA8611678BFE}" type="datetimeFigureOut">
              <a:rPr lang="en-US" smtClean="0"/>
              <a:t>15-Nov-19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EC6B-B60E-42C9-B4D3-CEAB15CE7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2418-699B-4460-BC35-F8A4A57B3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C31E-FEA2-47A9-8B6F-588F69F7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c05 pinout">
            <a:extLst>
              <a:ext uri="{FF2B5EF4-FFF2-40B4-BE49-F238E27FC236}">
                <a16:creationId xmlns:a16="http://schemas.microsoft.com/office/drawing/2014/main" id="{FD86C7FC-6030-4AB7-8F44-C753E8705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28723" r="41006" b="8227"/>
          <a:stretch/>
        </p:blipFill>
        <p:spPr bwMode="auto">
          <a:xfrm>
            <a:off x="80432" y="3662696"/>
            <a:ext cx="3230033" cy="14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ED png">
            <a:extLst>
              <a:ext uri="{FF2B5EF4-FFF2-40B4-BE49-F238E27FC236}">
                <a16:creationId xmlns:a16="http://schemas.microsoft.com/office/drawing/2014/main" id="{A06B63BD-3D2C-4B15-97F0-7BEFCC755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4" t="6486" r="34466"/>
          <a:stretch/>
        </p:blipFill>
        <p:spPr bwMode="auto">
          <a:xfrm>
            <a:off x="11346964" y="4478111"/>
            <a:ext cx="466865" cy="120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7D00B-AC90-46B7-9CEE-79EF3309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19100" y="2074397"/>
            <a:ext cx="1952064" cy="3904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E552C-4E23-4C34-8CEF-848157FD1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95587" y="1881187"/>
            <a:ext cx="5476875" cy="27051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537481-5FC4-4E10-8868-00F93539B4C0}"/>
              </a:ext>
            </a:extLst>
          </p:cNvPr>
          <p:cNvCxnSpPr/>
          <p:nvPr/>
        </p:nvCxnSpPr>
        <p:spPr>
          <a:xfrm>
            <a:off x="3155950" y="4089400"/>
            <a:ext cx="527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72A60A-E89A-45DD-A30D-9A5F3C24D6A0}"/>
              </a:ext>
            </a:extLst>
          </p:cNvPr>
          <p:cNvCxnSpPr>
            <a:cxnSpLocks/>
          </p:cNvCxnSpPr>
          <p:nvPr/>
        </p:nvCxnSpPr>
        <p:spPr>
          <a:xfrm>
            <a:off x="3676650" y="2768600"/>
            <a:ext cx="660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A5B41A-71AF-4289-90CB-60A9CA865E4B}"/>
              </a:ext>
            </a:extLst>
          </p:cNvPr>
          <p:cNvCxnSpPr>
            <a:cxnSpLocks/>
          </p:cNvCxnSpPr>
          <p:nvPr/>
        </p:nvCxnSpPr>
        <p:spPr>
          <a:xfrm flipV="1">
            <a:off x="3676650" y="2768600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56EE-18EB-4BB7-A0D8-DA4BCD0C20A3}"/>
              </a:ext>
            </a:extLst>
          </p:cNvPr>
          <p:cNvCxnSpPr/>
          <p:nvPr/>
        </p:nvCxnSpPr>
        <p:spPr>
          <a:xfrm>
            <a:off x="3225800" y="4254500"/>
            <a:ext cx="527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85B18-2317-46F6-A99A-D536C8B06CE3}"/>
              </a:ext>
            </a:extLst>
          </p:cNvPr>
          <p:cNvCxnSpPr>
            <a:cxnSpLocks/>
          </p:cNvCxnSpPr>
          <p:nvPr/>
        </p:nvCxnSpPr>
        <p:spPr>
          <a:xfrm>
            <a:off x="3746500" y="2889250"/>
            <a:ext cx="66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8AF54B-6C51-4189-BA17-F9B23E1380D1}"/>
              </a:ext>
            </a:extLst>
          </p:cNvPr>
          <p:cNvCxnSpPr>
            <a:cxnSpLocks/>
          </p:cNvCxnSpPr>
          <p:nvPr/>
        </p:nvCxnSpPr>
        <p:spPr>
          <a:xfrm flipV="1">
            <a:off x="3746500" y="2889250"/>
            <a:ext cx="0" cy="1377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9164F1-ED7E-4B29-98A5-A247E044FBD7}"/>
              </a:ext>
            </a:extLst>
          </p:cNvPr>
          <p:cNvCxnSpPr>
            <a:cxnSpLocks/>
          </p:cNvCxnSpPr>
          <p:nvPr/>
        </p:nvCxnSpPr>
        <p:spPr>
          <a:xfrm>
            <a:off x="3155950" y="4413250"/>
            <a:ext cx="27813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5B2499-C0BF-4545-92B4-60E83FF40D1F}"/>
              </a:ext>
            </a:extLst>
          </p:cNvPr>
          <p:cNvCxnSpPr/>
          <p:nvPr/>
        </p:nvCxnSpPr>
        <p:spPr>
          <a:xfrm>
            <a:off x="5930900" y="4371348"/>
            <a:ext cx="0" cy="34035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A145FD-F524-4739-8D5F-5D7FF947E679}"/>
              </a:ext>
            </a:extLst>
          </p:cNvPr>
          <p:cNvCxnSpPr/>
          <p:nvPr/>
        </p:nvCxnSpPr>
        <p:spPr>
          <a:xfrm flipH="1">
            <a:off x="5937250" y="4686300"/>
            <a:ext cx="8001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AF1AC3-ABD5-4DA8-A978-1FEC962CBF9C}"/>
              </a:ext>
            </a:extLst>
          </p:cNvPr>
          <p:cNvCxnSpPr/>
          <p:nvPr/>
        </p:nvCxnSpPr>
        <p:spPr>
          <a:xfrm>
            <a:off x="3225800" y="4570099"/>
            <a:ext cx="351155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D7E83B-61F0-4B6D-A998-5CB3BEB3DA8A}"/>
              </a:ext>
            </a:extLst>
          </p:cNvPr>
          <p:cNvCxnSpPr>
            <a:cxnSpLocks/>
          </p:cNvCxnSpPr>
          <p:nvPr/>
        </p:nvCxnSpPr>
        <p:spPr>
          <a:xfrm>
            <a:off x="4318000" y="3003550"/>
            <a:ext cx="4432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C7BAE4-BF59-45F7-BE7B-7D7FD70080EE}"/>
              </a:ext>
            </a:extLst>
          </p:cNvPr>
          <p:cNvCxnSpPr>
            <a:cxnSpLocks/>
          </p:cNvCxnSpPr>
          <p:nvPr/>
        </p:nvCxnSpPr>
        <p:spPr>
          <a:xfrm>
            <a:off x="6737350" y="4805049"/>
            <a:ext cx="123825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379452-5C2E-4D44-97E0-66B2B90FE5B9}"/>
              </a:ext>
            </a:extLst>
          </p:cNvPr>
          <p:cNvCxnSpPr>
            <a:cxnSpLocks/>
          </p:cNvCxnSpPr>
          <p:nvPr/>
        </p:nvCxnSpPr>
        <p:spPr>
          <a:xfrm>
            <a:off x="7975600" y="5317498"/>
            <a:ext cx="7747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8BE7D3-0EB7-479E-87BF-64B866E9A37B}"/>
              </a:ext>
            </a:extLst>
          </p:cNvPr>
          <p:cNvCxnSpPr>
            <a:cxnSpLocks/>
          </p:cNvCxnSpPr>
          <p:nvPr/>
        </p:nvCxnSpPr>
        <p:spPr>
          <a:xfrm>
            <a:off x="7975600" y="4805049"/>
            <a:ext cx="0" cy="51435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FECD0A-4FFD-4558-85D0-03D208778616}"/>
              </a:ext>
            </a:extLst>
          </p:cNvPr>
          <p:cNvCxnSpPr>
            <a:cxnSpLocks/>
          </p:cNvCxnSpPr>
          <p:nvPr/>
        </p:nvCxnSpPr>
        <p:spPr>
          <a:xfrm>
            <a:off x="6737350" y="4959350"/>
            <a:ext cx="103505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1E6602-750A-47D1-8782-68E09BE7DF6D}"/>
              </a:ext>
            </a:extLst>
          </p:cNvPr>
          <p:cNvCxnSpPr>
            <a:cxnSpLocks/>
          </p:cNvCxnSpPr>
          <p:nvPr/>
        </p:nvCxnSpPr>
        <p:spPr>
          <a:xfrm>
            <a:off x="7759700" y="5137150"/>
            <a:ext cx="9906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127FBC-8AFF-49B8-B4D6-6EB13D5AD165}"/>
              </a:ext>
            </a:extLst>
          </p:cNvPr>
          <p:cNvCxnSpPr>
            <a:cxnSpLocks/>
          </p:cNvCxnSpPr>
          <p:nvPr/>
        </p:nvCxnSpPr>
        <p:spPr>
          <a:xfrm>
            <a:off x="7771376" y="4953000"/>
            <a:ext cx="10268" cy="18415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ACBC53-3AC9-4DE3-BC12-39306F4CDC4B}"/>
              </a:ext>
            </a:extLst>
          </p:cNvPr>
          <p:cNvCxnSpPr>
            <a:cxnSpLocks/>
          </p:cNvCxnSpPr>
          <p:nvPr/>
        </p:nvCxnSpPr>
        <p:spPr>
          <a:xfrm flipV="1">
            <a:off x="10835250" y="3003550"/>
            <a:ext cx="0" cy="25536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76FAAD-A5AA-4A98-B163-21F0EC4F522B}"/>
              </a:ext>
            </a:extLst>
          </p:cNvPr>
          <p:cNvCxnSpPr/>
          <p:nvPr/>
        </p:nvCxnSpPr>
        <p:spPr>
          <a:xfrm>
            <a:off x="10433957" y="3008993"/>
            <a:ext cx="408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2263D9-27D4-4DD2-A931-9C4D4A5F74EB}"/>
              </a:ext>
            </a:extLst>
          </p:cNvPr>
          <p:cNvCxnSpPr>
            <a:cxnSpLocks/>
          </p:cNvCxnSpPr>
          <p:nvPr/>
        </p:nvCxnSpPr>
        <p:spPr>
          <a:xfrm>
            <a:off x="10824364" y="5550808"/>
            <a:ext cx="7362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EC55B49-7CAC-4FB6-ABA4-88FF7BB13A7A}"/>
              </a:ext>
            </a:extLst>
          </p:cNvPr>
          <p:cNvCxnSpPr/>
          <p:nvPr/>
        </p:nvCxnSpPr>
        <p:spPr>
          <a:xfrm flipH="1">
            <a:off x="8055429" y="5497286"/>
            <a:ext cx="69487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4BA4E0-B0B8-4B2D-91BA-5CC47FC4DCD7}"/>
              </a:ext>
            </a:extLst>
          </p:cNvPr>
          <p:cNvCxnSpPr>
            <a:cxnSpLocks/>
          </p:cNvCxnSpPr>
          <p:nvPr/>
        </p:nvCxnSpPr>
        <p:spPr>
          <a:xfrm flipH="1">
            <a:off x="8055431" y="6185807"/>
            <a:ext cx="3646711" cy="272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868AD07-A826-4D15-B448-C528B97B1535}"/>
              </a:ext>
            </a:extLst>
          </p:cNvPr>
          <p:cNvCxnSpPr>
            <a:cxnSpLocks/>
          </p:cNvCxnSpPr>
          <p:nvPr/>
        </p:nvCxnSpPr>
        <p:spPr>
          <a:xfrm flipH="1">
            <a:off x="8080092" y="5497286"/>
            <a:ext cx="1" cy="6912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3386AD-8813-4E0E-9905-D0AF7B98435D}"/>
              </a:ext>
            </a:extLst>
          </p:cNvPr>
          <p:cNvCxnSpPr>
            <a:cxnSpLocks/>
          </p:cNvCxnSpPr>
          <p:nvPr/>
        </p:nvCxnSpPr>
        <p:spPr>
          <a:xfrm>
            <a:off x="11702142" y="5550808"/>
            <a:ext cx="0" cy="63499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32F984-C172-457B-9668-A5558CDD2F48}"/>
              </a:ext>
            </a:extLst>
          </p:cNvPr>
          <p:cNvCxnSpPr/>
          <p:nvPr/>
        </p:nvCxnSpPr>
        <p:spPr>
          <a:xfrm>
            <a:off x="4312557" y="2378529"/>
            <a:ext cx="65063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F2EAEB-D6E2-4F51-9F3D-7540FF87E981}"/>
              </a:ext>
            </a:extLst>
          </p:cNvPr>
          <p:cNvCxnSpPr>
            <a:cxnSpLocks/>
          </p:cNvCxnSpPr>
          <p:nvPr/>
        </p:nvCxnSpPr>
        <p:spPr>
          <a:xfrm>
            <a:off x="10802592" y="2367643"/>
            <a:ext cx="0" cy="422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3888DF6-A174-4D3A-BDB4-8A94C6BBDAC1}"/>
              </a:ext>
            </a:extLst>
          </p:cNvPr>
          <p:cNvCxnSpPr>
            <a:cxnSpLocks/>
          </p:cNvCxnSpPr>
          <p:nvPr/>
        </p:nvCxnSpPr>
        <p:spPr>
          <a:xfrm flipH="1">
            <a:off x="10428514" y="2795814"/>
            <a:ext cx="4082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4" descr="Image result for LED png">
            <a:extLst>
              <a:ext uri="{FF2B5EF4-FFF2-40B4-BE49-F238E27FC236}">
                <a16:creationId xmlns:a16="http://schemas.microsoft.com/office/drawing/2014/main" id="{A9903582-2CEE-47F1-9577-8B5C3BF58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4" t="6486" r="34466"/>
          <a:stretch/>
        </p:blipFill>
        <p:spPr bwMode="auto">
          <a:xfrm>
            <a:off x="8205598" y="467455"/>
            <a:ext cx="466865" cy="120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A69C28-3D29-4CAD-8037-CE821DF18219}"/>
              </a:ext>
            </a:extLst>
          </p:cNvPr>
          <p:cNvCxnSpPr>
            <a:cxnSpLocks/>
          </p:cNvCxnSpPr>
          <p:nvPr/>
        </p:nvCxnSpPr>
        <p:spPr>
          <a:xfrm>
            <a:off x="8552329" y="1501588"/>
            <a:ext cx="0" cy="954955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6138B0-3366-47E0-9250-650712786512}"/>
              </a:ext>
            </a:extLst>
          </p:cNvPr>
          <p:cNvCxnSpPr>
            <a:cxnSpLocks/>
          </p:cNvCxnSpPr>
          <p:nvPr/>
        </p:nvCxnSpPr>
        <p:spPr>
          <a:xfrm>
            <a:off x="6741832" y="2429435"/>
            <a:ext cx="181049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49BF77-2BA8-4AC4-A193-F9742D1A15CE}"/>
              </a:ext>
            </a:extLst>
          </p:cNvPr>
          <p:cNvCxnSpPr>
            <a:cxnSpLocks/>
          </p:cNvCxnSpPr>
          <p:nvPr/>
        </p:nvCxnSpPr>
        <p:spPr>
          <a:xfrm>
            <a:off x="6737350" y="2162629"/>
            <a:ext cx="166551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EB3F9E7-0BD4-4DAF-AA7F-622C0C6D50FE}"/>
              </a:ext>
            </a:extLst>
          </p:cNvPr>
          <p:cNvCxnSpPr>
            <a:cxnSpLocks/>
          </p:cNvCxnSpPr>
          <p:nvPr/>
        </p:nvCxnSpPr>
        <p:spPr>
          <a:xfrm flipV="1">
            <a:off x="8381090" y="1501588"/>
            <a:ext cx="0" cy="66829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F60D88E-3A58-4DD1-8F04-58B474D29938}"/>
              </a:ext>
            </a:extLst>
          </p:cNvPr>
          <p:cNvSpPr/>
          <p:nvPr/>
        </p:nvSpPr>
        <p:spPr>
          <a:xfrm>
            <a:off x="806891" y="3252787"/>
            <a:ext cx="8515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HC05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5BB412-3590-4506-971B-856A9A6621CA}"/>
              </a:ext>
            </a:extLst>
          </p:cNvPr>
          <p:cNvSpPr/>
          <p:nvPr/>
        </p:nvSpPr>
        <p:spPr>
          <a:xfrm>
            <a:off x="3050496" y="1312987"/>
            <a:ext cx="11839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Mega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C69FB9-A126-4283-99BB-8C09740E8E3E}"/>
              </a:ext>
            </a:extLst>
          </p:cNvPr>
          <p:cNvSpPr/>
          <p:nvPr/>
        </p:nvSpPr>
        <p:spPr>
          <a:xfrm>
            <a:off x="8719091" y="463976"/>
            <a:ext cx="13799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4B1739-166A-4BE7-9858-CADE2E8EAAFC}"/>
              </a:ext>
            </a:extLst>
          </p:cNvPr>
          <p:cNvSpPr/>
          <p:nvPr/>
        </p:nvSpPr>
        <p:spPr>
          <a:xfrm>
            <a:off x="9046363" y="1739923"/>
            <a:ext cx="12540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ESP8266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264B63-8C9D-461A-811D-1BDFF048609B}"/>
              </a:ext>
            </a:extLst>
          </p:cNvPr>
          <p:cNvSpPr/>
          <p:nvPr/>
        </p:nvSpPr>
        <p:spPr>
          <a:xfrm>
            <a:off x="10871352" y="3925212"/>
            <a:ext cx="13548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Connectivity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02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Navonil Das</dc:creator>
  <cp:lastModifiedBy>Navonil Das</cp:lastModifiedBy>
  <cp:revision>13</cp:revision>
  <dcterms:created xsi:type="dcterms:W3CDTF">2019-11-15T13:10:09Z</dcterms:created>
  <dcterms:modified xsi:type="dcterms:W3CDTF">2019-11-15T14:19:44Z</dcterms:modified>
</cp:coreProperties>
</file>