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9" r:id="rId4"/>
    <p:sldId id="260" r:id="rId5"/>
    <p:sldId id="265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GAIROLA" initials="GG" lastIdx="1" clrIdx="0">
    <p:extLst>
      <p:ext uri="{19B8F6BF-5375-455C-9EA6-DF929625EA0E}">
        <p15:presenceInfo xmlns:p15="http://schemas.microsoft.com/office/powerpoint/2012/main" userId="023b39bb683725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1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0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86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7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1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5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8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5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9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35A-9F47-4347-A959-BCC23B8CA6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09575"/>
            <a:ext cx="11543323" cy="166528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       LIBRARY AUTOMATION (IOT)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F11B1-A13E-4F65-A906-8829875B66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37200" y="3228975"/>
            <a:ext cx="6654800" cy="284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800" dirty="0">
                <a:latin typeface="Comic Sans MS" panose="030F0702030302020204" pitchFamily="66" charset="0"/>
              </a:rPr>
              <a:t>TEAM MEMBERS 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GANESH GAIROLA      - 12202 (ECE)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NAVONIL DAS            - 12053 (CSE)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HIMANSHU RAWAT   </a:t>
            </a:r>
            <a:r>
              <a:rPr lang="en-US">
                <a:latin typeface="Comic Sans MS" panose="030F0702030302020204" pitchFamily="66" charset="0"/>
              </a:rPr>
              <a:t>- 12031 </a:t>
            </a:r>
            <a:r>
              <a:rPr lang="en-US" dirty="0">
                <a:latin typeface="Comic Sans MS" panose="030F0702030302020204" pitchFamily="66" charset="0"/>
              </a:rPr>
              <a:t>(CSE)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4CC7-2F85-4C91-97A5-F1DE2FF93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328" y="0"/>
            <a:ext cx="9001462" cy="1064302"/>
          </a:xfrm>
        </p:spPr>
        <p:txBody>
          <a:bodyPr>
            <a:normAutofit/>
          </a:bodyPr>
          <a:lstStyle/>
          <a:p>
            <a:r>
              <a:rPr lang="en-US" sz="4400" dirty="0"/>
              <a:t>ABSTRACT</a:t>
            </a:r>
            <a:endParaRPr lang="en-IN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E4357-DC7B-4D57-B7B6-B74DE4E0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63" y="1349116"/>
            <a:ext cx="10987791" cy="5508884"/>
          </a:xfrm>
        </p:spPr>
        <p:txBody>
          <a:bodyPr>
            <a:normAutofit fontScale="92500"/>
          </a:bodyPr>
          <a:lstStyle/>
          <a:p>
            <a:pPr algn="l"/>
            <a:r>
              <a:rPr lang="en-US" sz="2900" cap="none" dirty="0"/>
              <a:t>In most of the colleges and schools we are using old fashion library system  where we need to employ someone for issuing and returning purpose of books .  Students have to stand in que for issuing the books.</a:t>
            </a:r>
          </a:p>
          <a:p>
            <a:pPr algn="l"/>
            <a:r>
              <a:rPr lang="en-US" sz="2900" cap="none" dirty="0"/>
              <a:t>It  also  cost  a  lot  in  hiring a  manager  for  library  and  for  the  maintenance  of computer system installed.  With  new  technologies coming up , we  can  use  digital  system  of  automated  library  where  we  can  issue  books on  our  own.  </a:t>
            </a:r>
          </a:p>
          <a:p>
            <a:pPr algn="l"/>
            <a:r>
              <a:rPr lang="en-US" sz="2900" cap="none" dirty="0"/>
              <a:t>Students  can  issue books using  mobile application  which will work only when student is inside  the  library .  Each student  will be having  account  provided by college using  roll no  as  their user id  and  will  be  given  separate  password.</a:t>
            </a:r>
          </a:p>
          <a:p>
            <a:pPr algn="l"/>
            <a:endParaRPr lang="en-US" sz="2900" cap="none" dirty="0"/>
          </a:p>
          <a:p>
            <a:pPr algn="l"/>
            <a:endParaRPr lang="en-US" sz="29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6CF4-9B8B-4DBC-92F1-B1885440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44" y="-23813"/>
            <a:ext cx="9733512" cy="1257299"/>
          </a:xfrm>
        </p:spPr>
        <p:txBody>
          <a:bodyPr>
            <a:normAutofit/>
          </a:bodyPr>
          <a:lstStyle/>
          <a:p>
            <a:r>
              <a:rPr lang="en-US" dirty="0"/>
              <a:t>COMPONENTS REQUIRED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7763-CD80-44B7-9C83-28175019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1390650"/>
            <a:ext cx="9733512" cy="5029200"/>
          </a:xfrm>
        </p:spPr>
        <p:txBody>
          <a:bodyPr/>
          <a:lstStyle/>
          <a:p>
            <a:pPr algn="l"/>
            <a:r>
              <a:rPr lang="en-US" dirty="0"/>
              <a:t>              </a:t>
            </a:r>
          </a:p>
          <a:p>
            <a:pPr algn="l"/>
            <a:r>
              <a:rPr lang="en-US" dirty="0"/>
              <a:t>    HARDWARE :-</a:t>
            </a:r>
          </a:p>
          <a:p>
            <a:pPr marL="457200" indent="-457200" algn="l">
              <a:buAutoNum type="arabicParenR"/>
            </a:pPr>
            <a:r>
              <a:rPr lang="en-US" dirty="0"/>
              <a:t> MICROCONTROLLER (esp8266)</a:t>
            </a:r>
          </a:p>
          <a:p>
            <a:pPr marL="457200" indent="-457200" algn="l">
              <a:buAutoNum type="arabicParenR"/>
            </a:pPr>
            <a:r>
              <a:rPr lang="en-US" dirty="0"/>
              <a:t> BLUETOOTH MODULE  (HC-05)</a:t>
            </a:r>
          </a:p>
          <a:p>
            <a:pPr marL="457200" indent="-457200" algn="l">
              <a:buAutoNum type="arabicParenR"/>
            </a:pPr>
            <a:r>
              <a:rPr lang="en-US" dirty="0"/>
              <a:t> ARDUINO MEGA 2560</a:t>
            </a:r>
          </a:p>
          <a:p>
            <a:pPr marL="457200" indent="-457200" algn="l">
              <a:buAutoNum type="arabicParenR"/>
            </a:pPr>
            <a:r>
              <a:rPr lang="en-US" dirty="0"/>
              <a:t> BATTERY </a:t>
            </a:r>
          </a:p>
          <a:p>
            <a:pPr marL="457200" indent="-457200" algn="l">
              <a:buAutoNum type="arabicParenR"/>
            </a:pPr>
            <a:r>
              <a:rPr lang="en-US" dirty="0"/>
              <a:t> CONNECTING WIRES </a:t>
            </a:r>
          </a:p>
          <a:p>
            <a:pPr marL="457200" indent="-457200" algn="l">
              <a:buAutoNum type="arabicParenR"/>
            </a:pPr>
            <a:r>
              <a:rPr lang="en-US" dirty="0"/>
              <a:t> LEDS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9ED-9969-4660-AD6C-A75A34D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238126"/>
            <a:ext cx="9733512" cy="1066799"/>
          </a:xfrm>
        </p:spPr>
        <p:txBody>
          <a:bodyPr/>
          <a:lstStyle/>
          <a:p>
            <a:r>
              <a:rPr lang="en-US" dirty="0"/>
              <a:t>COMPONENTS REQUIRED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24A8-414E-4479-906B-40769B4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1628776"/>
            <a:ext cx="9733512" cy="3473450"/>
          </a:xfrm>
        </p:spPr>
        <p:txBody>
          <a:bodyPr/>
          <a:lstStyle/>
          <a:p>
            <a:pPr algn="l"/>
            <a:r>
              <a:rPr lang="en-US" dirty="0"/>
              <a:t>      SOFTWARE  used  :-</a:t>
            </a:r>
          </a:p>
          <a:p>
            <a:pPr algn="l"/>
            <a:r>
              <a:rPr lang="en-US" dirty="0"/>
              <a:t>    1)   ANROID STUDIO</a:t>
            </a:r>
          </a:p>
          <a:p>
            <a:pPr algn="l"/>
            <a:r>
              <a:rPr lang="en-US" dirty="0"/>
              <a:t>    2)   ARDUINO </a:t>
            </a:r>
          </a:p>
        </p:txBody>
      </p:sp>
    </p:spTree>
    <p:extLst>
      <p:ext uri="{BB962C8B-B14F-4D97-AF65-F5344CB8AC3E}">
        <p14:creationId xmlns:p14="http://schemas.microsoft.com/office/powerpoint/2010/main" val="15832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33C-129C-451E-A1DD-9E50665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"/>
            <a:ext cx="8825657" cy="860400"/>
          </a:xfrm>
        </p:spPr>
        <p:txBody>
          <a:bodyPr/>
          <a:lstStyle/>
          <a:p>
            <a:r>
              <a:rPr lang="en-US" dirty="0"/>
              <a:t>WORKING PRINCIPLE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7C45-8FA2-47F6-A0A1-4739D8CB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360" y="1117600"/>
            <a:ext cx="10495279" cy="5445759"/>
          </a:xfrm>
        </p:spPr>
        <p:txBody>
          <a:bodyPr/>
          <a:lstStyle/>
          <a:p>
            <a:r>
              <a:rPr lang="en-US" cap="none" dirty="0"/>
              <a:t>We will scan QR code on the book.</a:t>
            </a:r>
          </a:p>
          <a:p>
            <a:r>
              <a:rPr lang="en-US" cap="none" dirty="0"/>
              <a:t>The information on the QR will be send to the Arduino via Bluetooth.</a:t>
            </a:r>
          </a:p>
          <a:p>
            <a:r>
              <a:rPr lang="en-US" cap="none" dirty="0"/>
              <a:t>The information fetched by the ARDUINO will be sent to the ESP8266. </a:t>
            </a:r>
          </a:p>
          <a:p>
            <a:r>
              <a:rPr lang="en-US" cap="none" dirty="0"/>
              <a:t>The ESP8266 will issue book by sending a post request to the cloud(server).</a:t>
            </a:r>
          </a:p>
          <a:p>
            <a:r>
              <a:rPr lang="en-US" cap="none" dirty="0"/>
              <a:t>The server will parse the request and add the data to the database.</a:t>
            </a:r>
          </a:p>
          <a:p>
            <a:r>
              <a:rPr lang="en-US" cap="none" dirty="0"/>
              <a:t>The server will send a response whether the data is successfully added . </a:t>
            </a:r>
          </a:p>
          <a:p>
            <a:r>
              <a:rPr lang="en-US" cap="none" dirty="0"/>
              <a:t>The response will be send back to the ESP8266 .</a:t>
            </a:r>
          </a:p>
          <a:p>
            <a:r>
              <a:rPr lang="en-US" cap="none" dirty="0"/>
              <a:t>If the response is success the application will show book is successfully issued and if it doesn’t it will show QR code is invalid.</a:t>
            </a:r>
          </a:p>
        </p:txBody>
      </p:sp>
    </p:spTree>
    <p:extLst>
      <p:ext uri="{BB962C8B-B14F-4D97-AF65-F5344CB8AC3E}">
        <p14:creationId xmlns:p14="http://schemas.microsoft.com/office/powerpoint/2010/main" val="1440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A71E50-45DE-4BC6-AAEB-CCF753C9DFF5}"/>
              </a:ext>
            </a:extLst>
          </p:cNvPr>
          <p:cNvSpPr/>
          <p:nvPr/>
        </p:nvSpPr>
        <p:spPr>
          <a:xfrm>
            <a:off x="747577" y="2815920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DD85EEA-4D3F-4985-862A-48D9B222C32A}"/>
              </a:ext>
            </a:extLst>
          </p:cNvPr>
          <p:cNvSpPr/>
          <p:nvPr/>
        </p:nvSpPr>
        <p:spPr>
          <a:xfrm>
            <a:off x="4482040" y="3682524"/>
            <a:ext cx="2409245" cy="13199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EC7D5-DA3B-4D36-A45E-57A75686E69F}"/>
              </a:ext>
            </a:extLst>
          </p:cNvPr>
          <p:cNvSpPr/>
          <p:nvPr/>
        </p:nvSpPr>
        <p:spPr>
          <a:xfrm>
            <a:off x="760829" y="5592250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DCB57-C853-45EA-9BFD-1C89842569AD}"/>
              </a:ext>
            </a:extLst>
          </p:cNvPr>
          <p:cNvSpPr/>
          <p:nvPr/>
        </p:nvSpPr>
        <p:spPr>
          <a:xfrm>
            <a:off x="1021581" y="3042287"/>
            <a:ext cx="14239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Bluetooth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29E08-5FD0-4B47-99D6-1A5C3BA75E77}"/>
              </a:ext>
            </a:extLst>
          </p:cNvPr>
          <p:cNvSpPr/>
          <p:nvPr/>
        </p:nvSpPr>
        <p:spPr>
          <a:xfrm>
            <a:off x="5117986" y="4111649"/>
            <a:ext cx="904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C0268-28C9-4EA8-9B9F-12A70D30B605}"/>
              </a:ext>
            </a:extLst>
          </p:cNvPr>
          <p:cNvSpPr/>
          <p:nvPr/>
        </p:nvSpPr>
        <p:spPr>
          <a:xfrm>
            <a:off x="9639785" y="4011266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32DE80-ED7B-4B13-BC61-F4EC49B7A87D}"/>
              </a:ext>
            </a:extLst>
          </p:cNvPr>
          <p:cNvSpPr/>
          <p:nvPr/>
        </p:nvSpPr>
        <p:spPr>
          <a:xfrm>
            <a:off x="9921170" y="4237633"/>
            <a:ext cx="13481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AD626-AC79-4286-9723-150331B793D2}"/>
              </a:ext>
            </a:extLst>
          </p:cNvPr>
          <p:cNvSpPr/>
          <p:nvPr/>
        </p:nvSpPr>
        <p:spPr>
          <a:xfrm>
            <a:off x="747577" y="4204085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47272-9EFB-428B-BBE0-4D44A2F3A5F2}"/>
              </a:ext>
            </a:extLst>
          </p:cNvPr>
          <p:cNvSpPr/>
          <p:nvPr/>
        </p:nvSpPr>
        <p:spPr>
          <a:xfrm>
            <a:off x="1119762" y="5818617"/>
            <a:ext cx="12540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2ECB1-5CC8-4034-AAC6-1A66D0004E88}"/>
              </a:ext>
            </a:extLst>
          </p:cNvPr>
          <p:cNvSpPr/>
          <p:nvPr/>
        </p:nvSpPr>
        <p:spPr>
          <a:xfrm>
            <a:off x="1141582" y="4430452"/>
            <a:ext cx="1183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E6EFB-E7CA-4BFA-8192-8F5BDCF3AB9C}"/>
              </a:ext>
            </a:extLst>
          </p:cNvPr>
          <p:cNvSpPr/>
          <p:nvPr/>
        </p:nvSpPr>
        <p:spPr>
          <a:xfrm>
            <a:off x="2771639" y="1406952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8AF4D-F22F-49E0-A411-71C95B77F96D}"/>
              </a:ext>
            </a:extLst>
          </p:cNvPr>
          <p:cNvSpPr/>
          <p:nvPr/>
        </p:nvSpPr>
        <p:spPr>
          <a:xfrm>
            <a:off x="2959469" y="1633319"/>
            <a:ext cx="15962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18163-D94F-4BA0-92F7-7811FFA9B2B1}"/>
              </a:ext>
            </a:extLst>
          </p:cNvPr>
          <p:cNvSpPr/>
          <p:nvPr/>
        </p:nvSpPr>
        <p:spPr>
          <a:xfrm>
            <a:off x="5753917" y="1406952"/>
            <a:ext cx="1971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0D12A-190F-481C-A7BB-D7A0D888BA77}"/>
              </a:ext>
            </a:extLst>
          </p:cNvPr>
          <p:cNvSpPr/>
          <p:nvPr/>
        </p:nvSpPr>
        <p:spPr>
          <a:xfrm>
            <a:off x="6105733" y="1633319"/>
            <a:ext cx="1268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490FE-6EBA-481A-B70F-7D7B52B2B29A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733539" y="3730320"/>
            <a:ext cx="0" cy="4737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9D82F-0207-4B2C-9044-AA5FED178FF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46791" y="5149627"/>
            <a:ext cx="0" cy="4426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C93212-DA7E-47FD-82B5-5F34C114D20A}"/>
              </a:ext>
            </a:extLst>
          </p:cNvPr>
          <p:cNvCxnSpPr/>
          <p:nvPr/>
        </p:nvCxnSpPr>
        <p:spPr>
          <a:xfrm flipH="1">
            <a:off x="1563580" y="1748457"/>
            <a:ext cx="1155921" cy="101180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434616-5A81-4E10-8C86-279B6A1F7D01}"/>
              </a:ext>
            </a:extLst>
          </p:cNvPr>
          <p:cNvCxnSpPr>
            <a:stCxn id="16" idx="3"/>
          </p:cNvCxnSpPr>
          <p:nvPr/>
        </p:nvCxnSpPr>
        <p:spPr>
          <a:xfrm flipV="1">
            <a:off x="4555740" y="1864151"/>
            <a:ext cx="113788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17B2D7-6AAB-4B2E-91C2-A98EF479043B}"/>
              </a:ext>
            </a:extLst>
          </p:cNvPr>
          <p:cNvCxnSpPr/>
          <p:nvPr/>
        </p:nvCxnSpPr>
        <p:spPr>
          <a:xfrm flipV="1">
            <a:off x="2851360" y="4796457"/>
            <a:ext cx="1704380" cy="10221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E949FA-29CC-4DD1-8B84-BECC2466D302}"/>
              </a:ext>
            </a:extLst>
          </p:cNvPr>
          <p:cNvCxnSpPr/>
          <p:nvPr/>
        </p:nvCxnSpPr>
        <p:spPr>
          <a:xfrm>
            <a:off x="6891285" y="4430452"/>
            <a:ext cx="25513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3D657F-5F4B-4FC3-B4F2-CF3F2EE293F4}"/>
              </a:ext>
            </a:extLst>
          </p:cNvPr>
          <p:cNvSpPr/>
          <p:nvPr/>
        </p:nvSpPr>
        <p:spPr>
          <a:xfrm>
            <a:off x="1325985" y="116053"/>
            <a:ext cx="5083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5125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F81-F580-4780-B5CA-F8E94EF9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984005"/>
          </a:xfrm>
        </p:spPr>
        <p:txBody>
          <a:bodyPr/>
          <a:lstStyle/>
          <a:p>
            <a:r>
              <a:rPr lang="en-US" dirty="0"/>
              <a:t>SCOPE OF MODIFICATION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6A62-346D-4DC0-B306-CCCB98A5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28" y="1953846"/>
            <a:ext cx="9733512" cy="4392246"/>
          </a:xfrm>
        </p:spPr>
        <p:txBody>
          <a:bodyPr/>
          <a:lstStyle/>
          <a:p>
            <a:pPr algn="l"/>
            <a:r>
              <a:rPr lang="en-US" cap="none" dirty="0"/>
              <a:t>We  can provide one more scanner  at the entrance gate to check book          taken by student is issued or not . </a:t>
            </a:r>
          </a:p>
          <a:p>
            <a:pPr algn="l"/>
            <a:r>
              <a:rPr lang="en-US" cap="none" dirty="0"/>
              <a:t> Scanner will blink red LED if book is being taken out without issuing.</a:t>
            </a:r>
          </a:p>
          <a:p>
            <a:pPr algn="l"/>
            <a:r>
              <a:rPr lang="en-US" cap="none" dirty="0"/>
              <a:t> It  will  blink green  for  booked  issued  with  clearance of fine (if any) .</a:t>
            </a:r>
          </a:p>
          <a:p>
            <a:pPr algn="l"/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955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Ion</vt:lpstr>
      <vt:lpstr>       LIBRARY AUTOMATION (IOT)</vt:lpstr>
      <vt:lpstr>ABSTRACT</vt:lpstr>
      <vt:lpstr>COMPONENTS REQUIRED</vt:lpstr>
      <vt:lpstr>COMPONENTS REQUIRED</vt:lpstr>
      <vt:lpstr>WORKING PRINCIPLE</vt:lpstr>
      <vt:lpstr>PowerPoint Presentation</vt:lpstr>
      <vt:lpstr>SCOPE OF MODIFICATION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AUTOMATION</dc:title>
  <dc:creator>ganesh gairola</dc:creator>
  <cp:lastModifiedBy>Navonil Das</cp:lastModifiedBy>
  <cp:revision>50</cp:revision>
  <dcterms:created xsi:type="dcterms:W3CDTF">2019-11-14T12:48:59Z</dcterms:created>
  <dcterms:modified xsi:type="dcterms:W3CDTF">2019-11-26T20:18:08Z</dcterms:modified>
</cp:coreProperties>
</file>