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87" autoAdjust="0"/>
  </p:normalViewPr>
  <p:slideViewPr>
    <p:cSldViewPr snapToGrid="0">
      <p:cViewPr varScale="1">
        <p:scale>
          <a:sx n="78" d="100"/>
          <a:sy n="78" d="100"/>
        </p:scale>
        <p:origin x="42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DA226-17C0-408D-A41F-E8091E262BB0}" type="datetimeFigureOut">
              <a:rPr lang="en-AU" smtClean="0"/>
              <a:t>4/11/2022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BFFA1-F1B6-4331-99F4-5B66C3E7D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944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D1C1D"/>
                </a:solidFill>
                <a:effectLst/>
                <a:latin typeface="Slack-Lato"/>
              </a:rPr>
              <a:t>=GOOGLEFINANCE("</a:t>
            </a:r>
            <a:r>
              <a:rPr lang="en-GB" b="0" i="0" dirty="0" err="1">
                <a:solidFill>
                  <a:srgbClr val="1D1C1D"/>
                </a:solidFill>
                <a:effectLst/>
                <a:latin typeface="Slack-Lato"/>
              </a:rPr>
              <a:t>BTCUSD",“Close</a:t>
            </a:r>
            <a:r>
              <a:rPr lang="en-GB" b="0" i="0" dirty="0">
                <a:solidFill>
                  <a:srgbClr val="1D1C1D"/>
                </a:solidFill>
                <a:effectLst/>
                <a:latin typeface="Slack-Lato"/>
              </a:rPr>
              <a:t>", DATE(2009,1,3), DATE(2022,10,26), "DAILY")</a:t>
            </a:r>
          </a:p>
          <a:p>
            <a:endParaRPr lang="en-GB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1D1C1D"/>
                </a:solidFill>
                <a:effectLst/>
                <a:latin typeface="Slack-Lato"/>
              </a:rPr>
              <a:t>=GOOGLEFINANCE("</a:t>
            </a:r>
            <a:r>
              <a:rPr lang="en-GB" b="0" i="0" dirty="0" err="1">
                <a:solidFill>
                  <a:srgbClr val="1D1C1D"/>
                </a:solidFill>
                <a:effectLst/>
                <a:latin typeface="Slack-Lato"/>
              </a:rPr>
              <a:t>BNBUSD",“Close</a:t>
            </a:r>
            <a:r>
              <a:rPr lang="en-GB" b="0" i="0" dirty="0">
                <a:solidFill>
                  <a:srgbClr val="1D1C1D"/>
                </a:solidFill>
                <a:effectLst/>
                <a:latin typeface="Slack-Lato"/>
              </a:rPr>
              <a:t>", DATE(2009,1,3), DATE(2022,10,26), "DAILY")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BFFA1-F1B6-4331-99F4-5B66C3E7D12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674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BFFA1-F1B6-4331-99F4-5B66C3E7D12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421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0BC2-E9B2-39F2-DD37-12D395C7C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28CCC-9EB9-EE56-FAB4-DAB3D9279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74D23-E48A-4D04-4FD2-8C11DE9D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B5-2D60-411B-A104-D6B0EC565BD0}" type="datetimeFigureOut">
              <a:rPr lang="en-AU" smtClean="0"/>
              <a:t>4/11/2022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D44D6-E461-0CE3-2420-6C92083D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5F67C-5C9B-5A1D-DE60-A63AE45A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245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9FE4-219F-CD89-EF30-4E359D98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F4571-3618-E2EA-5751-886BA008C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7CD5C-5CB2-093D-557D-43D7D2C2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B5-2D60-411B-A104-D6B0EC565BD0}" type="datetimeFigureOut">
              <a:rPr lang="en-AU" smtClean="0"/>
              <a:t>4/11/2022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C3D99-E700-A597-C979-3678498A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46C87-F702-42A2-E660-4951567F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93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E20F92-D288-F5EF-325A-0F71AECCA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91730-3547-ACE9-B65E-20CC0DB3D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CE053-F510-BB41-5C66-DB90D71E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B5-2D60-411B-A104-D6B0EC565BD0}" type="datetimeFigureOut">
              <a:rPr lang="en-AU" smtClean="0"/>
              <a:t>4/11/2022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E2BA-8918-1B29-4840-531F1A6A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32E3C-FF57-E17A-EEDF-58DED966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987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FA06-6762-BADA-323C-B24EEE4B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4A02F-2FAB-1DF2-55A5-2E632F5A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1B075-BE6D-EDC2-5A1A-35A868BA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B5-2D60-411B-A104-D6B0EC565BD0}" type="datetimeFigureOut">
              <a:rPr lang="en-AU" smtClean="0"/>
              <a:t>4/11/2022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1350B-C467-0B22-2AE1-B7AD8372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CA3CC-5091-E903-C1EF-0732AA39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34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0014-09B8-B3E7-235B-D5B41258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0CD87-AAA4-9FBC-ED0D-0DB9BB1B8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668EB-DFF9-F14C-6C24-D8E6FA42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B5-2D60-411B-A104-D6B0EC565BD0}" type="datetimeFigureOut">
              <a:rPr lang="en-AU" smtClean="0"/>
              <a:t>4/11/2022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A5E52-57BA-B470-B6E6-F36B0D7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13C2A-1477-8EDF-2802-2161DD6B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13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9B2B-377D-D8F7-23E8-E37B41A3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01AC-BD0D-F114-E2D2-361C6B46F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9B82C-A127-54EC-B7DE-B05AE09B6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8A736-B228-552D-3B7C-6F412B23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B5-2D60-411B-A104-D6B0EC565BD0}" type="datetimeFigureOut">
              <a:rPr lang="en-AU" smtClean="0"/>
              <a:t>4/11/2022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A377E-8B87-E87B-B75D-CEAF77B9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EEE33-3522-E46D-1943-BD0F20C9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8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43E5-11C2-F034-7241-20EBC9C9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6A082-B520-6A91-142A-A8A545978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0B9E2-6AC4-9A06-CB7D-4400B666F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058C7-4ED1-73C4-149D-9640F794E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AA418-C66A-BA9E-4408-B6CC358D8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591183-70B5-4419-0CE6-F598CDF8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B5-2D60-411B-A104-D6B0EC565BD0}" type="datetimeFigureOut">
              <a:rPr lang="en-AU" smtClean="0"/>
              <a:t>4/11/2022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F871A-2C79-7748-B110-F778D46B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39B3A-217B-3AF2-17D5-2A543E6A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89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02B5-5AF8-C8A8-1021-2D2CD53B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DCE59-671C-207C-B564-BAF6AC24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B5-2D60-411B-A104-D6B0EC565BD0}" type="datetimeFigureOut">
              <a:rPr lang="en-AU" smtClean="0"/>
              <a:t>4/11/2022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C2D82-7E57-EAC0-53E4-61BAADC2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98B59-29F2-E124-B877-E86AB31A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471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68C69-6266-C67B-F2A7-90806DA5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B5-2D60-411B-A104-D6B0EC565BD0}" type="datetimeFigureOut">
              <a:rPr lang="en-AU" smtClean="0"/>
              <a:t>4/11/2022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AB221-7554-3C7D-3D46-BB880E2F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2D913-F164-B54E-2585-7A079813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281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38F9-45B9-1315-3A5D-354CB3A3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7314-FC0A-57C8-DF77-4C1DA4900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081F5-17FB-8C76-9B96-7DF792CD9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A46D3-DBA2-67B4-AE99-395797DA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B5-2D60-411B-A104-D6B0EC565BD0}" type="datetimeFigureOut">
              <a:rPr lang="en-AU" smtClean="0"/>
              <a:t>4/11/2022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5DA06-D424-428F-E265-097CDDAF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45961-4410-4DFA-E311-2B5ECD38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208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AF96-02B3-FFF8-9B17-C8E55664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EB34C-30E0-2EED-E785-DDAC30C76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2AD8A-16A9-4517-D209-214F88F10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1DD22-6D16-253E-521A-F44F10D9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B5-2D60-411B-A104-D6B0EC565BD0}" type="datetimeFigureOut">
              <a:rPr lang="en-AU" smtClean="0"/>
              <a:t>4/11/2022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19BF3-2A0F-787B-295C-A7955DBC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27EFC-A0C0-0921-56C2-C8C3D6AD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945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FA134-9020-43D7-F67A-E188D9FE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FC711-A3D7-8D8A-727F-D131D408E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98C32-AF28-9E30-4BB0-C36B6842B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724B5-2D60-411B-A104-D6B0EC565BD0}" type="datetimeFigureOut">
              <a:rPr lang="en-AU" smtClean="0"/>
              <a:t>4/11/2022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EFAB-A385-53FF-16C7-36717CE95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4A799-B970-B8AB-25E5-FA579057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61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ce.yahoo.com/cryptocurrenc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C5E9-2DC3-DAD3-EC36-70A138BC3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AD791-3D3A-76C0-538E-490459AEA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938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21F24-BE0A-6EE4-D443-5B46FEF0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Criterias</a:t>
            </a:r>
            <a:r>
              <a:rPr lang="en-US" altLang="zh-CN" dirty="0"/>
              <a:t> for Crypto Selection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81FD1-AF16-3132-B42D-BFDCB06E5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Choose the Top 5 Crypto Currencies according to market cap(Data Source: Yahoo Finance  </a:t>
            </a:r>
            <a:r>
              <a:rPr lang="en-AU" dirty="0">
                <a:hlinkClick r:id="rId2"/>
              </a:rPr>
              <a:t>https://finance.yahoo.com/cryptocurrencies</a:t>
            </a:r>
            <a:r>
              <a:rPr lang="en-AU" dirty="0"/>
              <a:t> )</a:t>
            </a:r>
          </a:p>
          <a:p>
            <a:r>
              <a:rPr lang="en-AU" dirty="0"/>
              <a:t>Exclude steady coin like USDT, USDC etc. since the value/price is linked closely with USD and 1:1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Each crypto may has a difference history period and start date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842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4E31-688A-73BD-AAC7-0CEE15A7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0DC0-88DD-AD35-7B83-60135D8C7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Google Finance</a:t>
            </a:r>
          </a:p>
          <a:p>
            <a:r>
              <a:rPr lang="en-AU" dirty="0"/>
              <a:t>Save to csv file from google sheet</a:t>
            </a:r>
          </a:p>
          <a:p>
            <a:r>
              <a:rPr lang="en-AU" dirty="0"/>
              <a:t>Data time range: </a:t>
            </a:r>
          </a:p>
          <a:p>
            <a:pPr lvl="1"/>
            <a:r>
              <a:rPr lang="en-AU" dirty="0"/>
              <a:t>From </a:t>
            </a:r>
            <a:r>
              <a:rPr lang="en-AU" b="0" i="0" dirty="0">
                <a:solidFill>
                  <a:srgbClr val="1D1C1D"/>
                </a:solidFill>
                <a:effectLst/>
                <a:latin typeface="Slack-Lato"/>
              </a:rPr>
              <a:t>3-1-2009 (when bitcoin started) to 26-10-2022</a:t>
            </a:r>
          </a:p>
          <a:p>
            <a:pPr lvl="1"/>
            <a:endParaRPr lang="en-AU" dirty="0">
              <a:solidFill>
                <a:srgbClr val="1D1C1D"/>
              </a:solidFill>
              <a:latin typeface="Slack-Lato"/>
            </a:endParaRPr>
          </a:p>
          <a:p>
            <a:pPr lvl="1"/>
            <a:endParaRPr lang="en-AU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lvl="1"/>
            <a:r>
              <a:rPr lang="en-GB" b="0" i="0" dirty="0">
                <a:solidFill>
                  <a:srgbClr val="1D1C1D"/>
                </a:solidFill>
                <a:effectLst/>
                <a:latin typeface="Slack-Lato"/>
              </a:rPr>
              <a:t>=GOOGLEFINANCE("</a:t>
            </a:r>
            <a:r>
              <a:rPr lang="en-GB" b="0" i="0" dirty="0" err="1">
                <a:solidFill>
                  <a:srgbClr val="1D1C1D"/>
                </a:solidFill>
                <a:effectLst/>
                <a:latin typeface="Slack-Lato"/>
              </a:rPr>
              <a:t>BNBUSD",“Close</a:t>
            </a:r>
            <a:r>
              <a:rPr lang="en-GB" b="0" i="0" dirty="0">
                <a:solidFill>
                  <a:srgbClr val="1D1C1D"/>
                </a:solidFill>
                <a:effectLst/>
                <a:latin typeface="Slack-Lato"/>
              </a:rPr>
              <a:t>", DATE(2009,1,3), DATE(2022,10,26), "DAILY")</a:t>
            </a:r>
            <a:endParaRPr lang="en-AU" dirty="0"/>
          </a:p>
          <a:p>
            <a:pPr lvl="1"/>
            <a:endParaRPr lang="en-AU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lvl="1"/>
            <a:endParaRPr lang="en-AU" dirty="0">
              <a:solidFill>
                <a:srgbClr val="1D1C1D"/>
              </a:solidFill>
              <a:latin typeface="Slack-Lato"/>
            </a:endParaRPr>
          </a:p>
          <a:p>
            <a:pPr lvl="1"/>
            <a:endParaRPr lang="en-AU" dirty="0">
              <a:solidFill>
                <a:srgbClr val="1D1C1D"/>
              </a:solidFill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92364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07D7-2A7B-D47F-AF5E-F66A2841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73E8-2504-0125-38DE-447A6287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Note that Monta Carlo Simulation applies to normal distribution, and the price of cryptos may fluctuate dramatically and the distribution may not be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9894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EA54-5849-EB98-03E4-E6646249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Task Allocation and time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F93-97EE-16A7-8C9A-586F91C7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0" i="0" dirty="0">
                <a:solidFill>
                  <a:srgbClr val="1D1C1D"/>
                </a:solidFill>
                <a:effectLst/>
                <a:latin typeface="Slack-Lato"/>
              </a:rPr>
              <a:t>1. presentation ppt and readme file   </a:t>
            </a:r>
          </a:p>
          <a:p>
            <a:r>
              <a:rPr lang="en-GB" b="0" i="0" dirty="0">
                <a:solidFill>
                  <a:srgbClr val="1D1C1D"/>
                </a:solidFill>
                <a:effectLst/>
                <a:latin typeface="Slack-Lato"/>
              </a:rPr>
              <a:t>2. coding    </a:t>
            </a:r>
          </a:p>
          <a:p>
            <a:r>
              <a:rPr lang="en-GB" b="0" i="0" dirty="0">
                <a:solidFill>
                  <a:srgbClr val="1D1C1D"/>
                </a:solidFill>
                <a:effectLst/>
                <a:latin typeface="Slack-Lato"/>
              </a:rPr>
              <a:t>3. extra libraries research and usage into the code</a:t>
            </a:r>
          </a:p>
          <a:p>
            <a:endParaRPr lang="en-GB" dirty="0">
              <a:solidFill>
                <a:srgbClr val="1D1C1D"/>
              </a:solidFill>
              <a:latin typeface="Slack-Lato"/>
            </a:endParaRPr>
          </a:p>
          <a:p>
            <a:endParaRPr lang="en-GB" dirty="0">
              <a:solidFill>
                <a:srgbClr val="1D1C1D"/>
              </a:solidFill>
              <a:latin typeface="Slack-Lato"/>
            </a:endParaRPr>
          </a:p>
          <a:p>
            <a:r>
              <a:rPr lang="en-GB" sz="2000" dirty="0">
                <a:solidFill>
                  <a:srgbClr val="1D1C1D"/>
                </a:solidFill>
                <a:latin typeface="Slack-Lato"/>
              </a:rPr>
              <a:t>Presentation Day: 7</a:t>
            </a:r>
            <a:r>
              <a:rPr lang="en-GB" sz="2000" baseline="30000" dirty="0">
                <a:solidFill>
                  <a:srgbClr val="1D1C1D"/>
                </a:solidFill>
                <a:latin typeface="Slack-Lato"/>
              </a:rPr>
              <a:t>th</a:t>
            </a:r>
            <a:r>
              <a:rPr lang="en-GB" sz="2000" dirty="0">
                <a:solidFill>
                  <a:srgbClr val="1D1C1D"/>
                </a:solidFill>
                <a:latin typeface="Slack-Lato"/>
              </a:rPr>
              <a:t> Nov</a:t>
            </a:r>
          </a:p>
          <a:p>
            <a:r>
              <a:rPr lang="en-GB" sz="2000" dirty="0">
                <a:solidFill>
                  <a:srgbClr val="1D1C1D"/>
                </a:solidFill>
                <a:latin typeface="Slack-Lato"/>
              </a:rPr>
              <a:t>First Version: Wednesday 2nd Nov</a:t>
            </a:r>
          </a:p>
          <a:p>
            <a:r>
              <a:rPr lang="en-GB" sz="2000" dirty="0">
                <a:solidFill>
                  <a:srgbClr val="1D1C1D"/>
                </a:solidFill>
                <a:latin typeface="Slack-Lato"/>
              </a:rPr>
              <a:t>Discussion: Thursday</a:t>
            </a:r>
          </a:p>
          <a:p>
            <a:r>
              <a:rPr lang="en-GB" sz="2000" dirty="0">
                <a:solidFill>
                  <a:srgbClr val="1D1C1D"/>
                </a:solidFill>
                <a:latin typeface="Slack-Lato"/>
              </a:rPr>
              <a:t>Second Version: Friday</a:t>
            </a:r>
          </a:p>
          <a:p>
            <a:r>
              <a:rPr lang="en-GB" sz="2000" dirty="0">
                <a:solidFill>
                  <a:srgbClr val="1D1C1D"/>
                </a:solidFill>
                <a:latin typeface="Slack-Lato"/>
              </a:rPr>
              <a:t>Final discussion and modification: Sat night or Sunday night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804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222</Words>
  <Application>Microsoft Office PowerPoint</Application>
  <PresentationFormat>Widescreen</PresentationFormat>
  <Paragraphs>33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Slack-Lato</vt:lpstr>
      <vt:lpstr>Arial</vt:lpstr>
      <vt:lpstr>Calibri</vt:lpstr>
      <vt:lpstr>Calibri Light</vt:lpstr>
      <vt:lpstr>Office Theme</vt:lpstr>
      <vt:lpstr>PowerPoint Presentation</vt:lpstr>
      <vt:lpstr>Criterias for Crypto Selection</vt:lpstr>
      <vt:lpstr>Data Acquisition</vt:lpstr>
      <vt:lpstr>Assumptions</vt:lpstr>
      <vt:lpstr>Task Allocation and time 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Flora Zhao</dc:creator>
  <cp:lastModifiedBy>Flora Zhao</cp:lastModifiedBy>
  <cp:revision>6</cp:revision>
  <dcterms:created xsi:type="dcterms:W3CDTF">2022-10-26T07:22:21Z</dcterms:created>
  <dcterms:modified xsi:type="dcterms:W3CDTF">2022-11-04T05:30:36Z</dcterms:modified>
</cp:coreProperties>
</file>