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5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embeddedFontLst>
    <p:embeddedFont>
      <p:font typeface="Carlito" panose="020B0604020202020204" charset="0"/>
      <p:regular r:id="rId28"/>
      <p:bold r:id="rId29"/>
      <p:italic r:id="rId30"/>
      <p:boldItalic r:id="rId31"/>
    </p:embeddedFont>
    <p:embeddedFont>
      <p:font typeface="Calibri" panose="020F0502020204030204" pitchFamily="3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3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8471424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37195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bfcb3243fe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bfcb3243fe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71298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bfcb3243fe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bfcb3243fe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95234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6ae5cbbf77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6ae5cbbf77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71279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bfd4bf31f9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bfd4bf31f9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06237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bff5570957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bff5570957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98705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bfd4bf31f9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bfd4bf31f9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69950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bff5570957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bff5570957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20125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bff5570957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bff5570957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34412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bfd4bf31f9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bfd4bf31f9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55353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bfd4bf31f9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2bfd4bf31f9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2509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bfd4bf31f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bfd4bf31f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54122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bfd4bf31f9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bfd4bf31f9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54345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bfd4bf31f9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2bfd4bf31f9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09856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6ae70757e8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26ae70757e8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07517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6ae70757e8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6ae70757e8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70164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bfd4bf31f9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bfd4bf31f9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4694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6ae787cff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6ae787cff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91497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bfd4bf31f9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bfd4bf31f9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89427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bfd4bf31f9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bfd4bf31f9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81787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bfcb3243fe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bfcb3243fe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86712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bfcb3243fe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bfcb3243fe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28263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6ae5cbbf77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6ae5cbbf77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06267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6ae5cbbf77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6ae5cbbf77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2598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bfcb3243fe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bfcb3243fe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6808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title"/>
          </p:nvPr>
        </p:nvSpPr>
        <p:spPr>
          <a:xfrm>
            <a:off x="3012262" y="347537"/>
            <a:ext cx="3119400" cy="5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>
                <a:solidFill>
                  <a:schemeClr val="dk1"/>
                </a:solidFill>
                <a:latin typeface="Carlito"/>
                <a:ea typeface="Carlito"/>
                <a:cs typeface="Carlito"/>
                <a:sym typeface="Carl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body" idx="1"/>
          </p:nvPr>
        </p:nvSpPr>
        <p:spPr>
          <a:xfrm>
            <a:off x="587783" y="1174520"/>
            <a:ext cx="7822500" cy="31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ftr" idx="11"/>
          </p:nvPr>
        </p:nvSpPr>
        <p:spPr>
          <a:xfrm>
            <a:off x="3819517" y="4957988"/>
            <a:ext cx="1770900" cy="1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>
                <a:solidFill>
                  <a:srgbClr val="A04400"/>
                </a:solidFill>
                <a:latin typeface="Carlito"/>
                <a:ea typeface="Carlito"/>
                <a:cs typeface="Carlito"/>
                <a:sym typeface="Carli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dt" idx="10"/>
          </p:nvPr>
        </p:nvSpPr>
        <p:spPr>
          <a:xfrm>
            <a:off x="3786224" y="4924703"/>
            <a:ext cx="1147500" cy="1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>
                <a:solidFill>
                  <a:srgbClr val="BF0000"/>
                </a:solidFill>
                <a:latin typeface="Carlito"/>
                <a:ea typeface="Carlito"/>
                <a:cs typeface="Carlito"/>
                <a:sym typeface="Carli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505807" y="4845629"/>
            <a:ext cx="3081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555"/>
              </a:lnSpc>
              <a:spcBef>
                <a:spcPts val="0"/>
              </a:spcBef>
              <a:buNone/>
              <a:defRPr sz="1800" b="1" i="0">
                <a:solidFill>
                  <a:srgbClr val="A04400"/>
                </a:solidFill>
                <a:latin typeface="Carlito"/>
                <a:ea typeface="Carlito"/>
                <a:cs typeface="Carlito"/>
                <a:sym typeface="Carlito"/>
              </a:defRPr>
            </a:lvl1pPr>
            <a:lvl2pPr marL="38100" marR="0" lvl="1" indent="0" algn="l">
              <a:lnSpc>
                <a:spcPct val="100555"/>
              </a:lnSpc>
              <a:spcBef>
                <a:spcPts val="0"/>
              </a:spcBef>
              <a:buNone/>
              <a:defRPr sz="1800" b="1" i="0">
                <a:solidFill>
                  <a:srgbClr val="A04400"/>
                </a:solidFill>
                <a:latin typeface="Carlito"/>
                <a:ea typeface="Carlito"/>
                <a:cs typeface="Carlito"/>
                <a:sym typeface="Carlito"/>
              </a:defRPr>
            </a:lvl2pPr>
            <a:lvl3pPr marL="38100" marR="0" lvl="2" indent="0" algn="l">
              <a:lnSpc>
                <a:spcPct val="100555"/>
              </a:lnSpc>
              <a:spcBef>
                <a:spcPts val="0"/>
              </a:spcBef>
              <a:buNone/>
              <a:defRPr sz="1800" b="1" i="0">
                <a:solidFill>
                  <a:srgbClr val="A04400"/>
                </a:solidFill>
                <a:latin typeface="Carlito"/>
                <a:ea typeface="Carlito"/>
                <a:cs typeface="Carlito"/>
                <a:sym typeface="Carlito"/>
              </a:defRPr>
            </a:lvl3pPr>
            <a:lvl4pPr marL="38100" marR="0" lvl="3" indent="0" algn="l">
              <a:lnSpc>
                <a:spcPct val="100555"/>
              </a:lnSpc>
              <a:spcBef>
                <a:spcPts val="0"/>
              </a:spcBef>
              <a:buNone/>
              <a:defRPr sz="1800" b="1" i="0">
                <a:solidFill>
                  <a:srgbClr val="A04400"/>
                </a:solidFill>
                <a:latin typeface="Carlito"/>
                <a:ea typeface="Carlito"/>
                <a:cs typeface="Carlito"/>
                <a:sym typeface="Carlito"/>
              </a:defRPr>
            </a:lvl4pPr>
            <a:lvl5pPr marL="38100" marR="0" lvl="4" indent="0" algn="l">
              <a:lnSpc>
                <a:spcPct val="100555"/>
              </a:lnSpc>
              <a:spcBef>
                <a:spcPts val="0"/>
              </a:spcBef>
              <a:buNone/>
              <a:defRPr sz="1800" b="1" i="0">
                <a:solidFill>
                  <a:srgbClr val="A04400"/>
                </a:solidFill>
                <a:latin typeface="Carlito"/>
                <a:ea typeface="Carlito"/>
                <a:cs typeface="Carlito"/>
                <a:sym typeface="Carlito"/>
              </a:defRPr>
            </a:lvl5pPr>
            <a:lvl6pPr marL="38100" marR="0" lvl="5" indent="0" algn="l">
              <a:lnSpc>
                <a:spcPct val="100555"/>
              </a:lnSpc>
              <a:spcBef>
                <a:spcPts val="0"/>
              </a:spcBef>
              <a:buNone/>
              <a:defRPr sz="1800" b="1" i="0">
                <a:solidFill>
                  <a:srgbClr val="A04400"/>
                </a:solidFill>
                <a:latin typeface="Carlito"/>
                <a:ea typeface="Carlito"/>
                <a:cs typeface="Carlito"/>
                <a:sym typeface="Carlito"/>
              </a:defRPr>
            </a:lvl6pPr>
            <a:lvl7pPr marL="38100" marR="0" lvl="6" indent="0" algn="l">
              <a:lnSpc>
                <a:spcPct val="100555"/>
              </a:lnSpc>
              <a:spcBef>
                <a:spcPts val="0"/>
              </a:spcBef>
              <a:buNone/>
              <a:defRPr sz="1800" b="1" i="0">
                <a:solidFill>
                  <a:srgbClr val="A04400"/>
                </a:solidFill>
                <a:latin typeface="Carlito"/>
                <a:ea typeface="Carlito"/>
                <a:cs typeface="Carlito"/>
                <a:sym typeface="Carlito"/>
              </a:defRPr>
            </a:lvl7pPr>
            <a:lvl8pPr marL="38100" marR="0" lvl="7" indent="0" algn="l">
              <a:lnSpc>
                <a:spcPct val="100555"/>
              </a:lnSpc>
              <a:spcBef>
                <a:spcPts val="0"/>
              </a:spcBef>
              <a:buNone/>
              <a:defRPr sz="1800" b="1" i="0">
                <a:solidFill>
                  <a:srgbClr val="A04400"/>
                </a:solidFill>
                <a:latin typeface="Carlito"/>
                <a:ea typeface="Carlito"/>
                <a:cs typeface="Carlito"/>
                <a:sym typeface="Carlito"/>
              </a:defRPr>
            </a:lvl8pPr>
            <a:lvl9pPr marL="38100" marR="0" lvl="8" indent="0" algn="l">
              <a:lnSpc>
                <a:spcPct val="100555"/>
              </a:lnSpc>
              <a:spcBef>
                <a:spcPts val="0"/>
              </a:spcBef>
              <a:buNone/>
              <a:defRPr sz="1800" b="1" i="0">
                <a:solidFill>
                  <a:srgbClr val="A04400"/>
                </a:solidFill>
                <a:latin typeface="Carlito"/>
                <a:ea typeface="Carlito"/>
                <a:cs typeface="Carlito"/>
                <a:sym typeface="Carlito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bg>
      <p:bgPr>
        <a:solidFill>
          <a:schemeClr val="lt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/>
          <p:nvPr/>
        </p:nvSpPr>
        <p:spPr>
          <a:xfrm>
            <a:off x="0" y="4281816"/>
            <a:ext cx="966000" cy="8430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1" name="Google Shape;21;p3"/>
          <p:cNvSpPr/>
          <p:nvPr/>
        </p:nvSpPr>
        <p:spPr>
          <a:xfrm>
            <a:off x="3249818" y="4893402"/>
            <a:ext cx="3373754" cy="231457"/>
          </a:xfrm>
          <a:custGeom>
            <a:avLst/>
            <a:gdLst/>
            <a:ahLst/>
            <a:cxnLst/>
            <a:rect l="l" t="t" r="r" b="b"/>
            <a:pathLst>
              <a:path w="3373754" h="308609" extrusionOk="0">
                <a:moveTo>
                  <a:pt x="3373393" y="308499"/>
                </a:moveTo>
                <a:lnTo>
                  <a:pt x="0" y="308499"/>
                </a:lnTo>
                <a:lnTo>
                  <a:pt x="0" y="0"/>
                </a:lnTo>
                <a:lnTo>
                  <a:pt x="3373393" y="0"/>
                </a:lnTo>
                <a:lnTo>
                  <a:pt x="3373393" y="3084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2" name="Google Shape;22;p3"/>
          <p:cNvSpPr/>
          <p:nvPr/>
        </p:nvSpPr>
        <p:spPr>
          <a:xfrm>
            <a:off x="665203" y="1820632"/>
            <a:ext cx="8229600" cy="845820"/>
          </a:xfrm>
          <a:custGeom>
            <a:avLst/>
            <a:gdLst/>
            <a:ahLst/>
            <a:cxnLst/>
            <a:rect l="l" t="t" r="r" b="b"/>
            <a:pathLst>
              <a:path w="8229600" h="1127760" extrusionOk="0">
                <a:moveTo>
                  <a:pt x="8041703" y="1127282"/>
                </a:moveTo>
                <a:lnTo>
                  <a:pt x="187887" y="1127282"/>
                </a:lnTo>
                <a:lnTo>
                  <a:pt x="137939" y="1120572"/>
                </a:lnTo>
                <a:lnTo>
                  <a:pt x="93056" y="1101635"/>
                </a:lnTo>
                <a:lnTo>
                  <a:pt x="55030" y="1072260"/>
                </a:lnTo>
                <a:lnTo>
                  <a:pt x="25652" y="1034238"/>
                </a:lnTo>
                <a:lnTo>
                  <a:pt x="6711" y="989357"/>
                </a:lnTo>
                <a:lnTo>
                  <a:pt x="0" y="939408"/>
                </a:lnTo>
                <a:lnTo>
                  <a:pt x="0" y="187884"/>
                </a:lnTo>
                <a:lnTo>
                  <a:pt x="6711" y="137934"/>
                </a:lnTo>
                <a:lnTo>
                  <a:pt x="25652" y="93051"/>
                </a:lnTo>
                <a:lnTo>
                  <a:pt x="55030" y="55026"/>
                </a:lnTo>
                <a:lnTo>
                  <a:pt x="93056" y="25649"/>
                </a:lnTo>
                <a:lnTo>
                  <a:pt x="137939" y="6710"/>
                </a:lnTo>
                <a:lnTo>
                  <a:pt x="187887" y="0"/>
                </a:lnTo>
                <a:lnTo>
                  <a:pt x="8041703" y="0"/>
                </a:lnTo>
                <a:lnTo>
                  <a:pt x="8113603" y="14301"/>
                </a:lnTo>
                <a:lnTo>
                  <a:pt x="8174553" y="55029"/>
                </a:lnTo>
                <a:lnTo>
                  <a:pt x="8215275" y="115984"/>
                </a:lnTo>
                <a:lnTo>
                  <a:pt x="8229578" y="187884"/>
                </a:lnTo>
                <a:lnTo>
                  <a:pt x="8229578" y="939408"/>
                </a:lnTo>
                <a:lnTo>
                  <a:pt x="8222866" y="989357"/>
                </a:lnTo>
                <a:lnTo>
                  <a:pt x="8203925" y="1034238"/>
                </a:lnTo>
                <a:lnTo>
                  <a:pt x="8174547" y="1072260"/>
                </a:lnTo>
                <a:lnTo>
                  <a:pt x="8136523" y="1101635"/>
                </a:lnTo>
                <a:lnTo>
                  <a:pt x="8091644" y="1120572"/>
                </a:lnTo>
                <a:lnTo>
                  <a:pt x="8041703" y="1127282"/>
                </a:lnTo>
                <a:close/>
              </a:path>
            </a:pathLst>
          </a:custGeom>
          <a:solidFill>
            <a:srgbClr val="4F80B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012262" y="347537"/>
            <a:ext cx="3119400" cy="5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>
                <a:solidFill>
                  <a:schemeClr val="dk1"/>
                </a:solidFill>
                <a:latin typeface="Carlito"/>
                <a:ea typeface="Carlito"/>
                <a:cs typeface="Carlito"/>
                <a:sym typeface="Carl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ftr" idx="11"/>
          </p:nvPr>
        </p:nvSpPr>
        <p:spPr>
          <a:xfrm>
            <a:off x="3819517" y="4957988"/>
            <a:ext cx="1770900" cy="1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>
                <a:solidFill>
                  <a:srgbClr val="A04400"/>
                </a:solidFill>
                <a:latin typeface="Carlito"/>
                <a:ea typeface="Carlito"/>
                <a:cs typeface="Carlito"/>
                <a:sym typeface="Carli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dt" idx="10"/>
          </p:nvPr>
        </p:nvSpPr>
        <p:spPr>
          <a:xfrm>
            <a:off x="3786224" y="4924703"/>
            <a:ext cx="1147500" cy="1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>
                <a:solidFill>
                  <a:srgbClr val="BF0000"/>
                </a:solidFill>
                <a:latin typeface="Carlito"/>
                <a:ea typeface="Carlito"/>
                <a:cs typeface="Carlito"/>
                <a:sym typeface="Carli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505807" y="4845629"/>
            <a:ext cx="3081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555"/>
              </a:lnSpc>
              <a:spcBef>
                <a:spcPts val="0"/>
              </a:spcBef>
              <a:buNone/>
              <a:defRPr sz="1800" b="1" i="0">
                <a:solidFill>
                  <a:srgbClr val="A04400"/>
                </a:solidFill>
                <a:latin typeface="Carlito"/>
                <a:ea typeface="Carlito"/>
                <a:cs typeface="Carlito"/>
                <a:sym typeface="Carlito"/>
              </a:defRPr>
            </a:lvl1pPr>
            <a:lvl2pPr marL="38100" marR="0" lvl="1" indent="0" algn="l">
              <a:lnSpc>
                <a:spcPct val="100555"/>
              </a:lnSpc>
              <a:spcBef>
                <a:spcPts val="0"/>
              </a:spcBef>
              <a:buNone/>
              <a:defRPr sz="1800" b="1" i="0">
                <a:solidFill>
                  <a:srgbClr val="A04400"/>
                </a:solidFill>
                <a:latin typeface="Carlito"/>
                <a:ea typeface="Carlito"/>
                <a:cs typeface="Carlito"/>
                <a:sym typeface="Carlito"/>
              </a:defRPr>
            </a:lvl2pPr>
            <a:lvl3pPr marL="38100" marR="0" lvl="2" indent="0" algn="l">
              <a:lnSpc>
                <a:spcPct val="100555"/>
              </a:lnSpc>
              <a:spcBef>
                <a:spcPts val="0"/>
              </a:spcBef>
              <a:buNone/>
              <a:defRPr sz="1800" b="1" i="0">
                <a:solidFill>
                  <a:srgbClr val="A04400"/>
                </a:solidFill>
                <a:latin typeface="Carlito"/>
                <a:ea typeface="Carlito"/>
                <a:cs typeface="Carlito"/>
                <a:sym typeface="Carlito"/>
              </a:defRPr>
            </a:lvl3pPr>
            <a:lvl4pPr marL="38100" marR="0" lvl="3" indent="0" algn="l">
              <a:lnSpc>
                <a:spcPct val="100555"/>
              </a:lnSpc>
              <a:spcBef>
                <a:spcPts val="0"/>
              </a:spcBef>
              <a:buNone/>
              <a:defRPr sz="1800" b="1" i="0">
                <a:solidFill>
                  <a:srgbClr val="A04400"/>
                </a:solidFill>
                <a:latin typeface="Carlito"/>
                <a:ea typeface="Carlito"/>
                <a:cs typeface="Carlito"/>
                <a:sym typeface="Carlito"/>
              </a:defRPr>
            </a:lvl4pPr>
            <a:lvl5pPr marL="38100" marR="0" lvl="4" indent="0" algn="l">
              <a:lnSpc>
                <a:spcPct val="100555"/>
              </a:lnSpc>
              <a:spcBef>
                <a:spcPts val="0"/>
              </a:spcBef>
              <a:buNone/>
              <a:defRPr sz="1800" b="1" i="0">
                <a:solidFill>
                  <a:srgbClr val="A04400"/>
                </a:solidFill>
                <a:latin typeface="Carlito"/>
                <a:ea typeface="Carlito"/>
                <a:cs typeface="Carlito"/>
                <a:sym typeface="Carlito"/>
              </a:defRPr>
            </a:lvl5pPr>
            <a:lvl6pPr marL="38100" marR="0" lvl="5" indent="0" algn="l">
              <a:lnSpc>
                <a:spcPct val="100555"/>
              </a:lnSpc>
              <a:spcBef>
                <a:spcPts val="0"/>
              </a:spcBef>
              <a:buNone/>
              <a:defRPr sz="1800" b="1" i="0">
                <a:solidFill>
                  <a:srgbClr val="A04400"/>
                </a:solidFill>
                <a:latin typeface="Carlito"/>
                <a:ea typeface="Carlito"/>
                <a:cs typeface="Carlito"/>
                <a:sym typeface="Carlito"/>
              </a:defRPr>
            </a:lvl6pPr>
            <a:lvl7pPr marL="38100" marR="0" lvl="6" indent="0" algn="l">
              <a:lnSpc>
                <a:spcPct val="100555"/>
              </a:lnSpc>
              <a:spcBef>
                <a:spcPts val="0"/>
              </a:spcBef>
              <a:buNone/>
              <a:defRPr sz="1800" b="1" i="0">
                <a:solidFill>
                  <a:srgbClr val="A04400"/>
                </a:solidFill>
                <a:latin typeface="Carlito"/>
                <a:ea typeface="Carlito"/>
                <a:cs typeface="Carlito"/>
                <a:sym typeface="Carlito"/>
              </a:defRPr>
            </a:lvl7pPr>
            <a:lvl8pPr marL="38100" marR="0" lvl="7" indent="0" algn="l">
              <a:lnSpc>
                <a:spcPct val="100555"/>
              </a:lnSpc>
              <a:spcBef>
                <a:spcPts val="0"/>
              </a:spcBef>
              <a:buNone/>
              <a:defRPr sz="1800" b="1" i="0">
                <a:solidFill>
                  <a:srgbClr val="A04400"/>
                </a:solidFill>
                <a:latin typeface="Carlito"/>
                <a:ea typeface="Carlito"/>
                <a:cs typeface="Carlito"/>
                <a:sym typeface="Carlito"/>
              </a:defRPr>
            </a:lvl8pPr>
            <a:lvl9pPr marL="38100" marR="0" lvl="8" indent="0" algn="l">
              <a:lnSpc>
                <a:spcPct val="100555"/>
              </a:lnSpc>
              <a:spcBef>
                <a:spcPts val="0"/>
              </a:spcBef>
              <a:buNone/>
              <a:defRPr sz="1800" b="1" i="0">
                <a:solidFill>
                  <a:srgbClr val="A04400"/>
                </a:solidFill>
                <a:latin typeface="Carlito"/>
                <a:ea typeface="Carlito"/>
                <a:cs typeface="Carlito"/>
                <a:sym typeface="Carlito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ctrTitle"/>
          </p:nvPr>
        </p:nvSpPr>
        <p:spPr>
          <a:xfrm>
            <a:off x="685800" y="1594485"/>
            <a:ext cx="7772400" cy="10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ubTitle" idx="1"/>
          </p:nvPr>
        </p:nvSpPr>
        <p:spPr>
          <a:xfrm>
            <a:off x="1371600" y="2880360"/>
            <a:ext cx="6400800" cy="12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ftr" idx="11"/>
          </p:nvPr>
        </p:nvSpPr>
        <p:spPr>
          <a:xfrm>
            <a:off x="3819517" y="4957988"/>
            <a:ext cx="1770900" cy="1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>
                <a:solidFill>
                  <a:srgbClr val="A04400"/>
                </a:solidFill>
                <a:latin typeface="Carlito"/>
                <a:ea typeface="Carlito"/>
                <a:cs typeface="Carlito"/>
                <a:sym typeface="Carli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dt" idx="10"/>
          </p:nvPr>
        </p:nvSpPr>
        <p:spPr>
          <a:xfrm>
            <a:off x="3786224" y="4924703"/>
            <a:ext cx="1147500" cy="1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>
                <a:solidFill>
                  <a:srgbClr val="BF0000"/>
                </a:solidFill>
                <a:latin typeface="Carlito"/>
                <a:ea typeface="Carlito"/>
                <a:cs typeface="Carlito"/>
                <a:sym typeface="Carli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505807" y="4845629"/>
            <a:ext cx="3081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555"/>
              </a:lnSpc>
              <a:spcBef>
                <a:spcPts val="0"/>
              </a:spcBef>
              <a:buNone/>
              <a:defRPr sz="1800" b="1" i="0">
                <a:solidFill>
                  <a:srgbClr val="A04400"/>
                </a:solidFill>
                <a:latin typeface="Carlito"/>
                <a:ea typeface="Carlito"/>
                <a:cs typeface="Carlito"/>
                <a:sym typeface="Carlito"/>
              </a:defRPr>
            </a:lvl1pPr>
            <a:lvl2pPr marL="38100" marR="0" lvl="1" indent="0" algn="l">
              <a:lnSpc>
                <a:spcPct val="100555"/>
              </a:lnSpc>
              <a:spcBef>
                <a:spcPts val="0"/>
              </a:spcBef>
              <a:buNone/>
              <a:defRPr sz="1800" b="1" i="0">
                <a:solidFill>
                  <a:srgbClr val="A04400"/>
                </a:solidFill>
                <a:latin typeface="Carlito"/>
                <a:ea typeface="Carlito"/>
                <a:cs typeface="Carlito"/>
                <a:sym typeface="Carlito"/>
              </a:defRPr>
            </a:lvl2pPr>
            <a:lvl3pPr marL="38100" marR="0" lvl="2" indent="0" algn="l">
              <a:lnSpc>
                <a:spcPct val="100555"/>
              </a:lnSpc>
              <a:spcBef>
                <a:spcPts val="0"/>
              </a:spcBef>
              <a:buNone/>
              <a:defRPr sz="1800" b="1" i="0">
                <a:solidFill>
                  <a:srgbClr val="A04400"/>
                </a:solidFill>
                <a:latin typeface="Carlito"/>
                <a:ea typeface="Carlito"/>
                <a:cs typeface="Carlito"/>
                <a:sym typeface="Carlito"/>
              </a:defRPr>
            </a:lvl3pPr>
            <a:lvl4pPr marL="38100" marR="0" lvl="3" indent="0" algn="l">
              <a:lnSpc>
                <a:spcPct val="100555"/>
              </a:lnSpc>
              <a:spcBef>
                <a:spcPts val="0"/>
              </a:spcBef>
              <a:buNone/>
              <a:defRPr sz="1800" b="1" i="0">
                <a:solidFill>
                  <a:srgbClr val="A04400"/>
                </a:solidFill>
                <a:latin typeface="Carlito"/>
                <a:ea typeface="Carlito"/>
                <a:cs typeface="Carlito"/>
                <a:sym typeface="Carlito"/>
              </a:defRPr>
            </a:lvl4pPr>
            <a:lvl5pPr marL="38100" marR="0" lvl="4" indent="0" algn="l">
              <a:lnSpc>
                <a:spcPct val="100555"/>
              </a:lnSpc>
              <a:spcBef>
                <a:spcPts val="0"/>
              </a:spcBef>
              <a:buNone/>
              <a:defRPr sz="1800" b="1" i="0">
                <a:solidFill>
                  <a:srgbClr val="A04400"/>
                </a:solidFill>
                <a:latin typeface="Carlito"/>
                <a:ea typeface="Carlito"/>
                <a:cs typeface="Carlito"/>
                <a:sym typeface="Carlito"/>
              </a:defRPr>
            </a:lvl5pPr>
            <a:lvl6pPr marL="38100" marR="0" lvl="5" indent="0" algn="l">
              <a:lnSpc>
                <a:spcPct val="100555"/>
              </a:lnSpc>
              <a:spcBef>
                <a:spcPts val="0"/>
              </a:spcBef>
              <a:buNone/>
              <a:defRPr sz="1800" b="1" i="0">
                <a:solidFill>
                  <a:srgbClr val="A04400"/>
                </a:solidFill>
                <a:latin typeface="Carlito"/>
                <a:ea typeface="Carlito"/>
                <a:cs typeface="Carlito"/>
                <a:sym typeface="Carlito"/>
              </a:defRPr>
            </a:lvl6pPr>
            <a:lvl7pPr marL="38100" marR="0" lvl="6" indent="0" algn="l">
              <a:lnSpc>
                <a:spcPct val="100555"/>
              </a:lnSpc>
              <a:spcBef>
                <a:spcPts val="0"/>
              </a:spcBef>
              <a:buNone/>
              <a:defRPr sz="1800" b="1" i="0">
                <a:solidFill>
                  <a:srgbClr val="A04400"/>
                </a:solidFill>
                <a:latin typeface="Carlito"/>
                <a:ea typeface="Carlito"/>
                <a:cs typeface="Carlito"/>
                <a:sym typeface="Carlito"/>
              </a:defRPr>
            </a:lvl7pPr>
            <a:lvl8pPr marL="38100" marR="0" lvl="7" indent="0" algn="l">
              <a:lnSpc>
                <a:spcPct val="100555"/>
              </a:lnSpc>
              <a:spcBef>
                <a:spcPts val="0"/>
              </a:spcBef>
              <a:buNone/>
              <a:defRPr sz="1800" b="1" i="0">
                <a:solidFill>
                  <a:srgbClr val="A04400"/>
                </a:solidFill>
                <a:latin typeface="Carlito"/>
                <a:ea typeface="Carlito"/>
                <a:cs typeface="Carlito"/>
                <a:sym typeface="Carlito"/>
              </a:defRPr>
            </a:lvl8pPr>
            <a:lvl9pPr marL="38100" marR="0" lvl="8" indent="0" algn="l">
              <a:lnSpc>
                <a:spcPct val="100555"/>
              </a:lnSpc>
              <a:spcBef>
                <a:spcPts val="0"/>
              </a:spcBef>
              <a:buNone/>
              <a:defRPr sz="1800" b="1" i="0">
                <a:solidFill>
                  <a:srgbClr val="A04400"/>
                </a:solidFill>
                <a:latin typeface="Carlito"/>
                <a:ea typeface="Carlito"/>
                <a:cs typeface="Carlito"/>
                <a:sym typeface="Carlito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3012262" y="347537"/>
            <a:ext cx="3119400" cy="5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>
                <a:solidFill>
                  <a:schemeClr val="dk1"/>
                </a:solidFill>
                <a:latin typeface="Carlito"/>
                <a:ea typeface="Carlito"/>
                <a:cs typeface="Carlito"/>
                <a:sym typeface="Carl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457200" y="1183005"/>
            <a:ext cx="3977700" cy="33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4709160" y="1183005"/>
            <a:ext cx="3977700" cy="33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ftr" idx="11"/>
          </p:nvPr>
        </p:nvSpPr>
        <p:spPr>
          <a:xfrm>
            <a:off x="3819517" y="4957988"/>
            <a:ext cx="1770900" cy="1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>
                <a:solidFill>
                  <a:srgbClr val="A04400"/>
                </a:solidFill>
                <a:latin typeface="Carlito"/>
                <a:ea typeface="Carlito"/>
                <a:cs typeface="Carlito"/>
                <a:sym typeface="Carli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dt" idx="10"/>
          </p:nvPr>
        </p:nvSpPr>
        <p:spPr>
          <a:xfrm>
            <a:off x="3786224" y="4924703"/>
            <a:ext cx="1147500" cy="1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>
                <a:solidFill>
                  <a:srgbClr val="BF0000"/>
                </a:solidFill>
                <a:latin typeface="Carlito"/>
                <a:ea typeface="Carlito"/>
                <a:cs typeface="Carlito"/>
                <a:sym typeface="Carli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05807" y="4845629"/>
            <a:ext cx="3081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555"/>
              </a:lnSpc>
              <a:spcBef>
                <a:spcPts val="0"/>
              </a:spcBef>
              <a:buNone/>
              <a:defRPr sz="1800" b="1" i="0">
                <a:solidFill>
                  <a:srgbClr val="A04400"/>
                </a:solidFill>
                <a:latin typeface="Carlito"/>
                <a:ea typeface="Carlito"/>
                <a:cs typeface="Carlito"/>
                <a:sym typeface="Carlito"/>
              </a:defRPr>
            </a:lvl1pPr>
            <a:lvl2pPr marL="38100" marR="0" lvl="1" indent="0" algn="l">
              <a:lnSpc>
                <a:spcPct val="100555"/>
              </a:lnSpc>
              <a:spcBef>
                <a:spcPts val="0"/>
              </a:spcBef>
              <a:buNone/>
              <a:defRPr sz="1800" b="1" i="0">
                <a:solidFill>
                  <a:srgbClr val="A04400"/>
                </a:solidFill>
                <a:latin typeface="Carlito"/>
                <a:ea typeface="Carlito"/>
                <a:cs typeface="Carlito"/>
                <a:sym typeface="Carlito"/>
              </a:defRPr>
            </a:lvl2pPr>
            <a:lvl3pPr marL="38100" marR="0" lvl="2" indent="0" algn="l">
              <a:lnSpc>
                <a:spcPct val="100555"/>
              </a:lnSpc>
              <a:spcBef>
                <a:spcPts val="0"/>
              </a:spcBef>
              <a:buNone/>
              <a:defRPr sz="1800" b="1" i="0">
                <a:solidFill>
                  <a:srgbClr val="A04400"/>
                </a:solidFill>
                <a:latin typeface="Carlito"/>
                <a:ea typeface="Carlito"/>
                <a:cs typeface="Carlito"/>
                <a:sym typeface="Carlito"/>
              </a:defRPr>
            </a:lvl3pPr>
            <a:lvl4pPr marL="38100" marR="0" lvl="3" indent="0" algn="l">
              <a:lnSpc>
                <a:spcPct val="100555"/>
              </a:lnSpc>
              <a:spcBef>
                <a:spcPts val="0"/>
              </a:spcBef>
              <a:buNone/>
              <a:defRPr sz="1800" b="1" i="0">
                <a:solidFill>
                  <a:srgbClr val="A04400"/>
                </a:solidFill>
                <a:latin typeface="Carlito"/>
                <a:ea typeface="Carlito"/>
                <a:cs typeface="Carlito"/>
                <a:sym typeface="Carlito"/>
              </a:defRPr>
            </a:lvl4pPr>
            <a:lvl5pPr marL="38100" marR="0" lvl="4" indent="0" algn="l">
              <a:lnSpc>
                <a:spcPct val="100555"/>
              </a:lnSpc>
              <a:spcBef>
                <a:spcPts val="0"/>
              </a:spcBef>
              <a:buNone/>
              <a:defRPr sz="1800" b="1" i="0">
                <a:solidFill>
                  <a:srgbClr val="A04400"/>
                </a:solidFill>
                <a:latin typeface="Carlito"/>
                <a:ea typeface="Carlito"/>
                <a:cs typeface="Carlito"/>
                <a:sym typeface="Carlito"/>
              </a:defRPr>
            </a:lvl5pPr>
            <a:lvl6pPr marL="38100" marR="0" lvl="5" indent="0" algn="l">
              <a:lnSpc>
                <a:spcPct val="100555"/>
              </a:lnSpc>
              <a:spcBef>
                <a:spcPts val="0"/>
              </a:spcBef>
              <a:buNone/>
              <a:defRPr sz="1800" b="1" i="0">
                <a:solidFill>
                  <a:srgbClr val="A04400"/>
                </a:solidFill>
                <a:latin typeface="Carlito"/>
                <a:ea typeface="Carlito"/>
                <a:cs typeface="Carlito"/>
                <a:sym typeface="Carlito"/>
              </a:defRPr>
            </a:lvl6pPr>
            <a:lvl7pPr marL="38100" marR="0" lvl="6" indent="0" algn="l">
              <a:lnSpc>
                <a:spcPct val="100555"/>
              </a:lnSpc>
              <a:spcBef>
                <a:spcPts val="0"/>
              </a:spcBef>
              <a:buNone/>
              <a:defRPr sz="1800" b="1" i="0">
                <a:solidFill>
                  <a:srgbClr val="A04400"/>
                </a:solidFill>
                <a:latin typeface="Carlito"/>
                <a:ea typeface="Carlito"/>
                <a:cs typeface="Carlito"/>
                <a:sym typeface="Carlito"/>
              </a:defRPr>
            </a:lvl7pPr>
            <a:lvl8pPr marL="38100" marR="0" lvl="7" indent="0" algn="l">
              <a:lnSpc>
                <a:spcPct val="100555"/>
              </a:lnSpc>
              <a:spcBef>
                <a:spcPts val="0"/>
              </a:spcBef>
              <a:buNone/>
              <a:defRPr sz="1800" b="1" i="0">
                <a:solidFill>
                  <a:srgbClr val="A04400"/>
                </a:solidFill>
                <a:latin typeface="Carlito"/>
                <a:ea typeface="Carlito"/>
                <a:cs typeface="Carlito"/>
                <a:sym typeface="Carlito"/>
              </a:defRPr>
            </a:lvl8pPr>
            <a:lvl9pPr marL="38100" marR="0" lvl="8" indent="0" algn="l">
              <a:lnSpc>
                <a:spcPct val="100555"/>
              </a:lnSpc>
              <a:spcBef>
                <a:spcPts val="0"/>
              </a:spcBef>
              <a:buNone/>
              <a:defRPr sz="1800" b="1" i="0">
                <a:solidFill>
                  <a:srgbClr val="A04400"/>
                </a:solidFill>
                <a:latin typeface="Carlito"/>
                <a:ea typeface="Carlito"/>
                <a:cs typeface="Carlito"/>
                <a:sym typeface="Carlito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ftr" idx="11"/>
          </p:nvPr>
        </p:nvSpPr>
        <p:spPr>
          <a:xfrm>
            <a:off x="3819517" y="4957988"/>
            <a:ext cx="1770900" cy="1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>
                <a:solidFill>
                  <a:srgbClr val="A04400"/>
                </a:solidFill>
                <a:latin typeface="Carlito"/>
                <a:ea typeface="Carlito"/>
                <a:cs typeface="Carlito"/>
                <a:sym typeface="Carli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3786224" y="4924703"/>
            <a:ext cx="1147500" cy="1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>
                <a:solidFill>
                  <a:srgbClr val="BF0000"/>
                </a:solidFill>
                <a:latin typeface="Carlito"/>
                <a:ea typeface="Carlito"/>
                <a:cs typeface="Carlito"/>
                <a:sym typeface="Carli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8505807" y="4845629"/>
            <a:ext cx="3081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555"/>
              </a:lnSpc>
              <a:spcBef>
                <a:spcPts val="0"/>
              </a:spcBef>
              <a:buNone/>
              <a:defRPr sz="1800" b="1" i="0">
                <a:solidFill>
                  <a:srgbClr val="A04400"/>
                </a:solidFill>
                <a:latin typeface="Carlito"/>
                <a:ea typeface="Carlito"/>
                <a:cs typeface="Carlito"/>
                <a:sym typeface="Carlito"/>
              </a:defRPr>
            </a:lvl1pPr>
            <a:lvl2pPr marL="38100" marR="0" lvl="1" indent="0" algn="l">
              <a:lnSpc>
                <a:spcPct val="100555"/>
              </a:lnSpc>
              <a:spcBef>
                <a:spcPts val="0"/>
              </a:spcBef>
              <a:buNone/>
              <a:defRPr sz="1800" b="1" i="0">
                <a:solidFill>
                  <a:srgbClr val="A04400"/>
                </a:solidFill>
                <a:latin typeface="Carlito"/>
                <a:ea typeface="Carlito"/>
                <a:cs typeface="Carlito"/>
                <a:sym typeface="Carlito"/>
              </a:defRPr>
            </a:lvl2pPr>
            <a:lvl3pPr marL="38100" marR="0" lvl="2" indent="0" algn="l">
              <a:lnSpc>
                <a:spcPct val="100555"/>
              </a:lnSpc>
              <a:spcBef>
                <a:spcPts val="0"/>
              </a:spcBef>
              <a:buNone/>
              <a:defRPr sz="1800" b="1" i="0">
                <a:solidFill>
                  <a:srgbClr val="A04400"/>
                </a:solidFill>
                <a:latin typeface="Carlito"/>
                <a:ea typeface="Carlito"/>
                <a:cs typeface="Carlito"/>
                <a:sym typeface="Carlito"/>
              </a:defRPr>
            </a:lvl3pPr>
            <a:lvl4pPr marL="38100" marR="0" lvl="3" indent="0" algn="l">
              <a:lnSpc>
                <a:spcPct val="100555"/>
              </a:lnSpc>
              <a:spcBef>
                <a:spcPts val="0"/>
              </a:spcBef>
              <a:buNone/>
              <a:defRPr sz="1800" b="1" i="0">
                <a:solidFill>
                  <a:srgbClr val="A04400"/>
                </a:solidFill>
                <a:latin typeface="Carlito"/>
                <a:ea typeface="Carlito"/>
                <a:cs typeface="Carlito"/>
                <a:sym typeface="Carlito"/>
              </a:defRPr>
            </a:lvl4pPr>
            <a:lvl5pPr marL="38100" marR="0" lvl="4" indent="0" algn="l">
              <a:lnSpc>
                <a:spcPct val="100555"/>
              </a:lnSpc>
              <a:spcBef>
                <a:spcPts val="0"/>
              </a:spcBef>
              <a:buNone/>
              <a:defRPr sz="1800" b="1" i="0">
                <a:solidFill>
                  <a:srgbClr val="A04400"/>
                </a:solidFill>
                <a:latin typeface="Carlito"/>
                <a:ea typeface="Carlito"/>
                <a:cs typeface="Carlito"/>
                <a:sym typeface="Carlito"/>
              </a:defRPr>
            </a:lvl5pPr>
            <a:lvl6pPr marL="38100" marR="0" lvl="5" indent="0" algn="l">
              <a:lnSpc>
                <a:spcPct val="100555"/>
              </a:lnSpc>
              <a:spcBef>
                <a:spcPts val="0"/>
              </a:spcBef>
              <a:buNone/>
              <a:defRPr sz="1800" b="1" i="0">
                <a:solidFill>
                  <a:srgbClr val="A04400"/>
                </a:solidFill>
                <a:latin typeface="Carlito"/>
                <a:ea typeface="Carlito"/>
                <a:cs typeface="Carlito"/>
                <a:sym typeface="Carlito"/>
              </a:defRPr>
            </a:lvl6pPr>
            <a:lvl7pPr marL="38100" marR="0" lvl="6" indent="0" algn="l">
              <a:lnSpc>
                <a:spcPct val="100555"/>
              </a:lnSpc>
              <a:spcBef>
                <a:spcPts val="0"/>
              </a:spcBef>
              <a:buNone/>
              <a:defRPr sz="1800" b="1" i="0">
                <a:solidFill>
                  <a:srgbClr val="A04400"/>
                </a:solidFill>
                <a:latin typeface="Carlito"/>
                <a:ea typeface="Carlito"/>
                <a:cs typeface="Carlito"/>
                <a:sym typeface="Carlito"/>
              </a:defRPr>
            </a:lvl7pPr>
            <a:lvl8pPr marL="38100" marR="0" lvl="7" indent="0" algn="l">
              <a:lnSpc>
                <a:spcPct val="100555"/>
              </a:lnSpc>
              <a:spcBef>
                <a:spcPts val="0"/>
              </a:spcBef>
              <a:buNone/>
              <a:defRPr sz="1800" b="1" i="0">
                <a:solidFill>
                  <a:srgbClr val="A04400"/>
                </a:solidFill>
                <a:latin typeface="Carlito"/>
                <a:ea typeface="Carlito"/>
                <a:cs typeface="Carlito"/>
                <a:sym typeface="Carlito"/>
              </a:defRPr>
            </a:lvl8pPr>
            <a:lvl9pPr marL="38100" marR="0" lvl="8" indent="0" algn="l">
              <a:lnSpc>
                <a:spcPct val="100555"/>
              </a:lnSpc>
              <a:spcBef>
                <a:spcPts val="0"/>
              </a:spcBef>
              <a:buNone/>
              <a:defRPr sz="1800" b="1" i="0">
                <a:solidFill>
                  <a:srgbClr val="A04400"/>
                </a:solidFill>
                <a:latin typeface="Carlito"/>
                <a:ea typeface="Carlito"/>
                <a:cs typeface="Carlito"/>
                <a:sym typeface="Carlito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0" tIns="0" rIns="0" bIns="0" anchor="b" anchorCtr="0">
            <a:sp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2772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2772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4281816"/>
            <a:ext cx="966000" cy="843000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7" name="Google Shape;7;p1"/>
          <p:cNvSpPr/>
          <p:nvPr/>
        </p:nvSpPr>
        <p:spPr>
          <a:xfrm>
            <a:off x="3249818" y="4893402"/>
            <a:ext cx="3373754" cy="231457"/>
          </a:xfrm>
          <a:custGeom>
            <a:avLst/>
            <a:gdLst/>
            <a:ahLst/>
            <a:cxnLst/>
            <a:rect l="l" t="t" r="r" b="b"/>
            <a:pathLst>
              <a:path w="3373754" h="308609" extrusionOk="0">
                <a:moveTo>
                  <a:pt x="3373393" y="308499"/>
                </a:moveTo>
                <a:lnTo>
                  <a:pt x="0" y="308499"/>
                </a:lnTo>
                <a:lnTo>
                  <a:pt x="0" y="0"/>
                </a:lnTo>
                <a:lnTo>
                  <a:pt x="3373393" y="0"/>
                </a:lnTo>
                <a:lnTo>
                  <a:pt x="3373393" y="3084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3012262" y="347537"/>
            <a:ext cx="3119400" cy="5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rlito"/>
                <a:ea typeface="Carlito"/>
                <a:cs typeface="Carlito"/>
                <a:sym typeface="Carl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587783" y="1174520"/>
            <a:ext cx="7822500" cy="31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ftr" idx="11"/>
          </p:nvPr>
        </p:nvSpPr>
        <p:spPr>
          <a:xfrm>
            <a:off x="3819517" y="4957988"/>
            <a:ext cx="1770900" cy="1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>
                <a:solidFill>
                  <a:srgbClr val="A04400"/>
                </a:solidFill>
                <a:latin typeface="Carlito"/>
                <a:ea typeface="Carlito"/>
                <a:cs typeface="Carlito"/>
                <a:sym typeface="Carlit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dt" idx="10"/>
          </p:nvPr>
        </p:nvSpPr>
        <p:spPr>
          <a:xfrm>
            <a:off x="3786224" y="4924703"/>
            <a:ext cx="1147500" cy="1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>
                <a:solidFill>
                  <a:srgbClr val="BF0000"/>
                </a:solidFill>
                <a:latin typeface="Carlito"/>
                <a:ea typeface="Carlito"/>
                <a:cs typeface="Carlito"/>
                <a:sym typeface="Carlit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8505807" y="4845629"/>
            <a:ext cx="3081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 rtl="0">
              <a:lnSpc>
                <a:spcPct val="100555"/>
              </a:lnSpc>
              <a:spcBef>
                <a:spcPts val="0"/>
              </a:spcBef>
              <a:buNone/>
              <a:defRPr sz="1800" b="1" i="0" u="none">
                <a:solidFill>
                  <a:srgbClr val="A04400"/>
                </a:solidFill>
                <a:latin typeface="Carlito"/>
                <a:ea typeface="Carlito"/>
                <a:cs typeface="Carlito"/>
                <a:sym typeface="Carlito"/>
              </a:defRPr>
            </a:lvl1pPr>
            <a:lvl2pPr marL="38100" marR="0" lvl="1" indent="0" algn="l" rtl="0">
              <a:lnSpc>
                <a:spcPct val="100555"/>
              </a:lnSpc>
              <a:spcBef>
                <a:spcPts val="0"/>
              </a:spcBef>
              <a:buNone/>
              <a:defRPr sz="1800" b="1" i="0" u="none">
                <a:solidFill>
                  <a:srgbClr val="A04400"/>
                </a:solidFill>
                <a:latin typeface="Carlito"/>
                <a:ea typeface="Carlito"/>
                <a:cs typeface="Carlito"/>
                <a:sym typeface="Carlito"/>
              </a:defRPr>
            </a:lvl2pPr>
            <a:lvl3pPr marL="38100" marR="0" lvl="2" indent="0" algn="l" rtl="0">
              <a:lnSpc>
                <a:spcPct val="100555"/>
              </a:lnSpc>
              <a:spcBef>
                <a:spcPts val="0"/>
              </a:spcBef>
              <a:buNone/>
              <a:defRPr sz="1800" b="1" i="0" u="none">
                <a:solidFill>
                  <a:srgbClr val="A04400"/>
                </a:solidFill>
                <a:latin typeface="Carlito"/>
                <a:ea typeface="Carlito"/>
                <a:cs typeface="Carlito"/>
                <a:sym typeface="Carlito"/>
              </a:defRPr>
            </a:lvl3pPr>
            <a:lvl4pPr marL="38100" marR="0" lvl="3" indent="0" algn="l" rtl="0">
              <a:lnSpc>
                <a:spcPct val="100555"/>
              </a:lnSpc>
              <a:spcBef>
                <a:spcPts val="0"/>
              </a:spcBef>
              <a:buNone/>
              <a:defRPr sz="1800" b="1" i="0" u="none">
                <a:solidFill>
                  <a:srgbClr val="A04400"/>
                </a:solidFill>
                <a:latin typeface="Carlito"/>
                <a:ea typeface="Carlito"/>
                <a:cs typeface="Carlito"/>
                <a:sym typeface="Carlito"/>
              </a:defRPr>
            </a:lvl4pPr>
            <a:lvl5pPr marL="38100" marR="0" lvl="4" indent="0" algn="l" rtl="0">
              <a:lnSpc>
                <a:spcPct val="100555"/>
              </a:lnSpc>
              <a:spcBef>
                <a:spcPts val="0"/>
              </a:spcBef>
              <a:buNone/>
              <a:defRPr sz="1800" b="1" i="0" u="none">
                <a:solidFill>
                  <a:srgbClr val="A04400"/>
                </a:solidFill>
                <a:latin typeface="Carlito"/>
                <a:ea typeface="Carlito"/>
                <a:cs typeface="Carlito"/>
                <a:sym typeface="Carlito"/>
              </a:defRPr>
            </a:lvl5pPr>
            <a:lvl6pPr marL="38100" marR="0" lvl="5" indent="0" algn="l" rtl="0">
              <a:lnSpc>
                <a:spcPct val="100555"/>
              </a:lnSpc>
              <a:spcBef>
                <a:spcPts val="0"/>
              </a:spcBef>
              <a:buNone/>
              <a:defRPr sz="1800" b="1" i="0" u="none">
                <a:solidFill>
                  <a:srgbClr val="A04400"/>
                </a:solidFill>
                <a:latin typeface="Carlito"/>
                <a:ea typeface="Carlito"/>
                <a:cs typeface="Carlito"/>
                <a:sym typeface="Carlito"/>
              </a:defRPr>
            </a:lvl6pPr>
            <a:lvl7pPr marL="38100" marR="0" lvl="6" indent="0" algn="l" rtl="0">
              <a:lnSpc>
                <a:spcPct val="100555"/>
              </a:lnSpc>
              <a:spcBef>
                <a:spcPts val="0"/>
              </a:spcBef>
              <a:buNone/>
              <a:defRPr sz="1800" b="1" i="0" u="none">
                <a:solidFill>
                  <a:srgbClr val="A04400"/>
                </a:solidFill>
                <a:latin typeface="Carlito"/>
                <a:ea typeface="Carlito"/>
                <a:cs typeface="Carlito"/>
                <a:sym typeface="Carlito"/>
              </a:defRPr>
            </a:lvl7pPr>
            <a:lvl8pPr marL="38100" marR="0" lvl="7" indent="0" algn="l" rtl="0">
              <a:lnSpc>
                <a:spcPct val="100555"/>
              </a:lnSpc>
              <a:spcBef>
                <a:spcPts val="0"/>
              </a:spcBef>
              <a:buNone/>
              <a:defRPr sz="1800" b="1" i="0" u="none">
                <a:solidFill>
                  <a:srgbClr val="A04400"/>
                </a:solidFill>
                <a:latin typeface="Carlito"/>
                <a:ea typeface="Carlito"/>
                <a:cs typeface="Carlito"/>
                <a:sym typeface="Carlito"/>
              </a:defRPr>
            </a:lvl8pPr>
            <a:lvl9pPr marL="38100" marR="0" lvl="8" indent="0" algn="l" rtl="0">
              <a:lnSpc>
                <a:spcPct val="100555"/>
              </a:lnSpc>
              <a:spcBef>
                <a:spcPts val="0"/>
              </a:spcBef>
              <a:buNone/>
              <a:defRPr sz="1800" b="1" i="0" u="none">
                <a:solidFill>
                  <a:srgbClr val="A04400"/>
                </a:solidFill>
                <a:latin typeface="Carlito"/>
                <a:ea typeface="Carlito"/>
                <a:cs typeface="Carlito"/>
                <a:sym typeface="Carlito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4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2772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9"/>
          <p:cNvSpPr txBox="1"/>
          <p:nvPr/>
        </p:nvSpPr>
        <p:spPr>
          <a:xfrm>
            <a:off x="1813425" y="102850"/>
            <a:ext cx="4869900" cy="9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571500" marR="12700" lvl="0" indent="-127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chemeClr val="dk1"/>
                </a:solidFill>
              </a:rPr>
              <a:t>   A Minor Project Defense</a:t>
            </a:r>
            <a:endParaRPr sz="2400">
              <a:solidFill>
                <a:schemeClr val="dk1"/>
              </a:solidFill>
            </a:endParaRPr>
          </a:p>
          <a:p>
            <a:pPr marL="571500" marR="12700" lvl="0" indent="-127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chemeClr val="dk1"/>
                </a:solidFill>
              </a:rPr>
              <a:t>On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58" name="Google Shape;58;p9"/>
          <p:cNvSpPr txBox="1"/>
          <p:nvPr/>
        </p:nvSpPr>
        <p:spPr>
          <a:xfrm>
            <a:off x="0" y="1514825"/>
            <a:ext cx="91440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663700" marR="12700" lvl="0" indent="-25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600" b="1">
                <a:solidFill>
                  <a:schemeClr val="dk1"/>
                </a:solidFill>
              </a:rPr>
              <a:t>     “AGROTECHGUIDE”</a:t>
            </a:r>
            <a:endParaRPr sz="3600" b="1">
              <a:solidFill>
                <a:schemeClr val="dk1"/>
              </a:solidFill>
            </a:endParaRPr>
          </a:p>
        </p:txBody>
      </p:sp>
      <p:sp>
        <p:nvSpPr>
          <p:cNvPr id="59" name="Google Shape;59;p9"/>
          <p:cNvSpPr txBox="1"/>
          <p:nvPr/>
        </p:nvSpPr>
        <p:spPr>
          <a:xfrm>
            <a:off x="1118575" y="2686800"/>
            <a:ext cx="6498300" cy="6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chemeClr val="dk1"/>
                </a:solidFill>
              </a:rPr>
              <a:t>Presented By:</a:t>
            </a:r>
            <a:endParaRPr sz="240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>
              <a:solidFill>
                <a:schemeClr val="dk1"/>
              </a:solidFill>
            </a:endParaRPr>
          </a:p>
        </p:txBody>
      </p:sp>
      <p:sp>
        <p:nvSpPr>
          <p:cNvPr id="60" name="Google Shape;60;p9"/>
          <p:cNvSpPr txBox="1"/>
          <p:nvPr/>
        </p:nvSpPr>
        <p:spPr>
          <a:xfrm>
            <a:off x="1459650" y="3192900"/>
            <a:ext cx="6224700" cy="18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69900" marR="12700" lvl="0" indent="444500" algn="l" rtl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chemeClr val="dk1"/>
                </a:solidFill>
              </a:rPr>
              <a:t>  Ankit Sapkota[PAS077BEI005]</a:t>
            </a:r>
            <a:endParaRPr sz="2400">
              <a:solidFill>
                <a:schemeClr val="dk1"/>
              </a:solidFill>
            </a:endParaRPr>
          </a:p>
          <a:p>
            <a:pPr marL="12700" marR="12700" lvl="0" indent="0" algn="ctr" rtl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chemeClr val="dk1"/>
                </a:solidFill>
              </a:rPr>
              <a:t>  Navraj Awasthi[PAS077BEI026] </a:t>
            </a:r>
            <a:endParaRPr sz="2400">
              <a:solidFill>
                <a:schemeClr val="dk1"/>
              </a:solidFill>
            </a:endParaRPr>
          </a:p>
          <a:p>
            <a:pPr marL="12700" marR="12700" lvl="0" indent="0" algn="ctr" rtl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chemeClr val="dk1"/>
                </a:solidFill>
              </a:rPr>
              <a:t>     Yogendra Baskota[PAS077BEI045]</a:t>
            </a:r>
            <a:endParaRPr sz="2400">
              <a:solidFill>
                <a:schemeClr val="dk1"/>
              </a:solidFill>
            </a:endParaRPr>
          </a:p>
          <a:p>
            <a:pPr marL="12700" marR="12700" lvl="0" indent="0" algn="ctr" rtl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>
            <a:spLocks noGrp="1"/>
          </p:cNvSpPr>
          <p:nvPr>
            <p:ph type="title"/>
          </p:nvPr>
        </p:nvSpPr>
        <p:spPr>
          <a:xfrm>
            <a:off x="407500" y="356325"/>
            <a:ext cx="7145400" cy="7389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>
                <a:solidFill>
                  <a:srgbClr val="4F80BC"/>
                </a:solidFill>
                <a:latin typeface="Arial"/>
                <a:ea typeface="Arial"/>
                <a:cs typeface="Arial"/>
                <a:sym typeface="Arial"/>
              </a:rPr>
              <a:t>Software Requirement </a:t>
            </a:r>
            <a:endParaRPr sz="2600" b="1"/>
          </a:p>
        </p:txBody>
      </p:sp>
      <p:sp>
        <p:nvSpPr>
          <p:cNvPr id="120" name="Google Shape;120;p18"/>
          <p:cNvSpPr txBox="1">
            <a:spLocks noGrp="1"/>
          </p:cNvSpPr>
          <p:nvPr>
            <p:ph type="body" idx="1"/>
          </p:nvPr>
        </p:nvSpPr>
        <p:spPr>
          <a:xfrm>
            <a:off x="587775" y="1323000"/>
            <a:ext cx="7822500" cy="325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Flutter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Dart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Arduino IDE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Python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Scikit Learn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sldNum" idx="12"/>
          </p:nvPr>
        </p:nvSpPr>
        <p:spPr>
          <a:xfrm>
            <a:off x="8505807" y="4845629"/>
            <a:ext cx="308100" cy="2772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>
            <a:spLocks noGrp="1"/>
          </p:cNvSpPr>
          <p:nvPr>
            <p:ph type="title"/>
          </p:nvPr>
        </p:nvSpPr>
        <p:spPr>
          <a:xfrm>
            <a:off x="150337" y="201611"/>
            <a:ext cx="3119400" cy="3849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/>
              <a:t>METHODOLOGY:</a:t>
            </a:r>
            <a:endParaRPr sz="2700"/>
          </a:p>
        </p:txBody>
      </p:sp>
      <p:sp>
        <p:nvSpPr>
          <p:cNvPr id="127" name="Google Shape;127;p19"/>
          <p:cNvSpPr txBox="1">
            <a:spLocks noGrp="1"/>
          </p:cNvSpPr>
          <p:nvPr>
            <p:ph type="sldNum" idx="12"/>
          </p:nvPr>
        </p:nvSpPr>
        <p:spPr>
          <a:xfrm>
            <a:off x="8505807" y="4845629"/>
            <a:ext cx="308100" cy="2772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11</a:t>
            </a:fld>
            <a:endParaRPr/>
          </a:p>
        </p:txBody>
      </p:sp>
      <p:pic>
        <p:nvPicPr>
          <p:cNvPr id="128" name="Google Shape;12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650" y="512525"/>
            <a:ext cx="8484352" cy="393975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9"/>
          <p:cNvSpPr txBox="1"/>
          <p:nvPr/>
        </p:nvSpPr>
        <p:spPr>
          <a:xfrm>
            <a:off x="3724950" y="4635575"/>
            <a:ext cx="25878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Fig: Flowchart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>
            <a:spLocks noGrp="1"/>
          </p:cNvSpPr>
          <p:nvPr>
            <p:ph type="title"/>
          </p:nvPr>
        </p:nvSpPr>
        <p:spPr>
          <a:xfrm>
            <a:off x="3012262" y="347537"/>
            <a:ext cx="3119400" cy="4002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/>
              <a:t>Working</a:t>
            </a:r>
            <a:endParaRPr sz="2600"/>
          </a:p>
        </p:txBody>
      </p:sp>
      <p:sp>
        <p:nvSpPr>
          <p:cNvPr id="135" name="Google Shape;135;p20"/>
          <p:cNvSpPr txBox="1">
            <a:spLocks noGrp="1"/>
          </p:cNvSpPr>
          <p:nvPr>
            <p:ph type="body" idx="1"/>
          </p:nvPr>
        </p:nvSpPr>
        <p:spPr>
          <a:xfrm>
            <a:off x="587783" y="1174520"/>
            <a:ext cx="7822500" cy="24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-GB"/>
              <a:t>Our application uses DHT11 and LM35 temperature sensors to gather real-time environmental data, including temperature, humidity, and LM35 temperature readings.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-GB"/>
              <a:t>This data is transmitted to our backend system for analysis alongside user-provided inputs consisting of NPK levels, pH balance, and rainfall measurements.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-GB"/>
              <a:t>Leveraging advanced machine learning algorithms, our backend processes this integrated dataset to generate actionable insights for optimized decision-making and resource management in agriculture.</a:t>
            </a:r>
            <a:endParaRPr/>
          </a:p>
        </p:txBody>
      </p:sp>
      <p:sp>
        <p:nvSpPr>
          <p:cNvPr id="136" name="Google Shape;136;p20"/>
          <p:cNvSpPr txBox="1">
            <a:spLocks noGrp="1"/>
          </p:cNvSpPr>
          <p:nvPr>
            <p:ph type="sldNum" idx="12"/>
          </p:nvPr>
        </p:nvSpPr>
        <p:spPr>
          <a:xfrm>
            <a:off x="8505807" y="4845629"/>
            <a:ext cx="308100" cy="2772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>
            <a:spLocks noGrp="1"/>
          </p:cNvSpPr>
          <p:nvPr>
            <p:ph type="title"/>
          </p:nvPr>
        </p:nvSpPr>
        <p:spPr>
          <a:xfrm>
            <a:off x="587754" y="461575"/>
            <a:ext cx="2425500" cy="3693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 Training</a:t>
            </a:r>
            <a:endParaRPr/>
          </a:p>
        </p:txBody>
      </p:sp>
      <p:sp>
        <p:nvSpPr>
          <p:cNvPr id="142" name="Google Shape;142;p21"/>
          <p:cNvSpPr txBox="1">
            <a:spLocks noGrp="1"/>
          </p:cNvSpPr>
          <p:nvPr>
            <p:ph type="sldNum" idx="12"/>
          </p:nvPr>
        </p:nvSpPr>
        <p:spPr>
          <a:xfrm>
            <a:off x="8505807" y="4845629"/>
            <a:ext cx="308100" cy="2772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13</a:t>
            </a:fld>
            <a:endParaRPr/>
          </a:p>
        </p:txBody>
      </p:sp>
      <p:pic>
        <p:nvPicPr>
          <p:cNvPr id="143" name="Google Shape;143;p21"/>
          <p:cNvPicPr preferRelativeResize="0"/>
          <p:nvPr/>
        </p:nvPicPr>
        <p:blipFill rotWithShape="1">
          <a:blip r:embed="rId3">
            <a:alphaModFix/>
          </a:blip>
          <a:srcRect l="1970" t="28145"/>
          <a:stretch/>
        </p:blipFill>
        <p:spPr>
          <a:xfrm>
            <a:off x="2452375" y="324725"/>
            <a:ext cx="6812824" cy="344927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1"/>
          <p:cNvSpPr txBox="1"/>
          <p:nvPr/>
        </p:nvSpPr>
        <p:spPr>
          <a:xfrm>
            <a:off x="3191050" y="4371225"/>
            <a:ext cx="5960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Fig: Data used for model training.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>
            <a:spLocks noGrp="1"/>
          </p:cNvSpPr>
          <p:nvPr>
            <p:ph type="sldNum" idx="12"/>
          </p:nvPr>
        </p:nvSpPr>
        <p:spPr>
          <a:xfrm>
            <a:off x="8505807" y="4845629"/>
            <a:ext cx="308100" cy="2772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14</a:t>
            </a:fld>
            <a:endParaRPr/>
          </a:p>
        </p:txBody>
      </p:sp>
      <p:sp>
        <p:nvSpPr>
          <p:cNvPr id="150" name="Google Shape;150;p22"/>
          <p:cNvSpPr/>
          <p:nvPr/>
        </p:nvSpPr>
        <p:spPr>
          <a:xfrm>
            <a:off x="1546043" y="0"/>
            <a:ext cx="1207800" cy="13764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1" name="Google Shape;151;p22"/>
          <p:cNvCxnSpPr>
            <a:stCxn id="150" idx="3"/>
          </p:cNvCxnSpPr>
          <p:nvPr/>
        </p:nvCxnSpPr>
        <p:spPr>
          <a:xfrm flipH="1">
            <a:off x="1333521" y="1174831"/>
            <a:ext cx="389400" cy="90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2" name="Google Shape;152;p22"/>
          <p:cNvCxnSpPr>
            <a:stCxn id="150" idx="5"/>
            <a:endCxn id="153" idx="1"/>
          </p:cNvCxnSpPr>
          <p:nvPr/>
        </p:nvCxnSpPr>
        <p:spPr>
          <a:xfrm>
            <a:off x="2576964" y="1174831"/>
            <a:ext cx="497100" cy="851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4" name="Google Shape;154;p22"/>
          <p:cNvSpPr/>
          <p:nvPr/>
        </p:nvSpPr>
        <p:spPr>
          <a:xfrm>
            <a:off x="304676" y="1926520"/>
            <a:ext cx="1185300" cy="15555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2"/>
          <p:cNvSpPr/>
          <p:nvPr/>
        </p:nvSpPr>
        <p:spPr>
          <a:xfrm>
            <a:off x="2887496" y="1798101"/>
            <a:ext cx="1274700" cy="15555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2"/>
          <p:cNvSpPr txBox="1"/>
          <p:nvPr/>
        </p:nvSpPr>
        <p:spPr>
          <a:xfrm>
            <a:off x="1722925" y="329975"/>
            <a:ext cx="1048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N,P…pH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22"/>
          <p:cNvSpPr txBox="1"/>
          <p:nvPr/>
        </p:nvSpPr>
        <p:spPr>
          <a:xfrm>
            <a:off x="373075" y="2264575"/>
            <a:ext cx="10485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N,temp,humidity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22"/>
          <p:cNvSpPr txBox="1"/>
          <p:nvPr/>
        </p:nvSpPr>
        <p:spPr>
          <a:xfrm>
            <a:off x="1799375" y="2312425"/>
            <a:ext cx="899100" cy="6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…………</a:t>
            </a:r>
            <a:endParaRPr sz="19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2"/>
          <p:cNvSpPr txBox="1"/>
          <p:nvPr/>
        </p:nvSpPr>
        <p:spPr>
          <a:xfrm>
            <a:off x="2985875" y="2182500"/>
            <a:ext cx="1048500" cy="6567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rainfall,H,N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2"/>
          <p:cNvSpPr txBox="1"/>
          <p:nvPr/>
        </p:nvSpPr>
        <p:spPr>
          <a:xfrm>
            <a:off x="974975" y="3728300"/>
            <a:ext cx="2749500" cy="12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Divide Parameters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numbers of subsets of parameters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22"/>
          <p:cNvSpPr/>
          <p:nvPr/>
        </p:nvSpPr>
        <p:spPr>
          <a:xfrm>
            <a:off x="5747593" y="0"/>
            <a:ext cx="1207800" cy="1376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1" name="Google Shape;161;p22"/>
          <p:cNvCxnSpPr>
            <a:stCxn id="160" idx="3"/>
          </p:cNvCxnSpPr>
          <p:nvPr/>
        </p:nvCxnSpPr>
        <p:spPr>
          <a:xfrm flipH="1">
            <a:off x="5535071" y="1174831"/>
            <a:ext cx="389400" cy="90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2" name="Google Shape;162;p22"/>
          <p:cNvCxnSpPr>
            <a:stCxn id="160" idx="5"/>
            <a:endCxn id="163" idx="1"/>
          </p:cNvCxnSpPr>
          <p:nvPr/>
        </p:nvCxnSpPr>
        <p:spPr>
          <a:xfrm>
            <a:off x="6778514" y="1174831"/>
            <a:ext cx="497100" cy="851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4" name="Google Shape;164;p22"/>
          <p:cNvSpPr/>
          <p:nvPr/>
        </p:nvSpPr>
        <p:spPr>
          <a:xfrm>
            <a:off x="4506226" y="1926520"/>
            <a:ext cx="1185300" cy="155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22"/>
          <p:cNvSpPr/>
          <p:nvPr/>
        </p:nvSpPr>
        <p:spPr>
          <a:xfrm>
            <a:off x="7089046" y="1798101"/>
            <a:ext cx="1274700" cy="155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22"/>
          <p:cNvSpPr txBox="1"/>
          <p:nvPr/>
        </p:nvSpPr>
        <p:spPr>
          <a:xfrm>
            <a:off x="5924475" y="329975"/>
            <a:ext cx="10485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D1,D2….D2200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22"/>
          <p:cNvSpPr txBox="1"/>
          <p:nvPr/>
        </p:nvSpPr>
        <p:spPr>
          <a:xfrm>
            <a:off x="4574625" y="2264575"/>
            <a:ext cx="10485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D7,D33…D143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2"/>
          <p:cNvSpPr txBox="1"/>
          <p:nvPr/>
        </p:nvSpPr>
        <p:spPr>
          <a:xfrm>
            <a:off x="6000925" y="2312425"/>
            <a:ext cx="899100" cy="6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…………</a:t>
            </a:r>
            <a:endParaRPr sz="19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22"/>
          <p:cNvSpPr txBox="1"/>
          <p:nvPr/>
        </p:nvSpPr>
        <p:spPr>
          <a:xfrm>
            <a:off x="7187425" y="2182500"/>
            <a:ext cx="1048500" cy="6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D83,D2….D823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22"/>
          <p:cNvSpPr txBox="1"/>
          <p:nvPr/>
        </p:nvSpPr>
        <p:spPr>
          <a:xfrm>
            <a:off x="5073975" y="3728300"/>
            <a:ext cx="2749500" cy="12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Divide Datasets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numbers of subsets of Datasets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0" name="Google Shape;170;p22"/>
          <p:cNvCxnSpPr/>
          <p:nvPr/>
        </p:nvCxnSpPr>
        <p:spPr>
          <a:xfrm>
            <a:off x="4326450" y="62175"/>
            <a:ext cx="54600" cy="486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3"/>
          <p:cNvSpPr txBox="1">
            <a:spLocks noGrp="1"/>
          </p:cNvSpPr>
          <p:nvPr>
            <p:ph type="sldNum" idx="12"/>
          </p:nvPr>
        </p:nvSpPr>
        <p:spPr>
          <a:xfrm>
            <a:off x="8505807" y="4845629"/>
            <a:ext cx="308100" cy="2772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15</a:t>
            </a:fld>
            <a:endParaRPr/>
          </a:p>
        </p:txBody>
      </p:sp>
      <p:sp>
        <p:nvSpPr>
          <p:cNvPr id="176" name="Google Shape;176;p23"/>
          <p:cNvSpPr/>
          <p:nvPr/>
        </p:nvSpPr>
        <p:spPr>
          <a:xfrm>
            <a:off x="6480544" y="989250"/>
            <a:ext cx="1297200" cy="1396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7" name="Google Shape;177;p23"/>
          <p:cNvCxnSpPr>
            <a:stCxn id="178" idx="3"/>
            <a:endCxn id="179" idx="0"/>
          </p:cNvCxnSpPr>
          <p:nvPr/>
        </p:nvCxnSpPr>
        <p:spPr>
          <a:xfrm>
            <a:off x="7810450" y="1703500"/>
            <a:ext cx="651300" cy="111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0" name="Google Shape;180;p23"/>
          <p:cNvSpPr/>
          <p:nvPr/>
        </p:nvSpPr>
        <p:spPr>
          <a:xfrm>
            <a:off x="5147225" y="2943675"/>
            <a:ext cx="1518300" cy="15780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3"/>
          <p:cNvSpPr/>
          <p:nvPr/>
        </p:nvSpPr>
        <p:spPr>
          <a:xfrm>
            <a:off x="7633077" y="2813400"/>
            <a:ext cx="1657500" cy="15780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23"/>
          <p:cNvSpPr txBox="1"/>
          <p:nvPr/>
        </p:nvSpPr>
        <p:spPr>
          <a:xfrm>
            <a:off x="6804868" y="1365641"/>
            <a:ext cx="879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23"/>
          <p:cNvSpPr/>
          <p:nvPr/>
        </p:nvSpPr>
        <p:spPr>
          <a:xfrm>
            <a:off x="2808025" y="3178900"/>
            <a:ext cx="1518300" cy="1396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3"/>
          <p:cNvSpPr/>
          <p:nvPr/>
        </p:nvSpPr>
        <p:spPr>
          <a:xfrm>
            <a:off x="641975" y="1065450"/>
            <a:ext cx="1518300" cy="15555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23"/>
          <p:cNvSpPr txBox="1"/>
          <p:nvPr/>
        </p:nvSpPr>
        <p:spPr>
          <a:xfrm>
            <a:off x="729590" y="1403505"/>
            <a:ext cx="13431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N,temp,humidity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23"/>
          <p:cNvSpPr/>
          <p:nvPr/>
        </p:nvSpPr>
        <p:spPr>
          <a:xfrm>
            <a:off x="2673175" y="1092450"/>
            <a:ext cx="1518300" cy="155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23"/>
          <p:cNvSpPr txBox="1"/>
          <p:nvPr/>
        </p:nvSpPr>
        <p:spPr>
          <a:xfrm>
            <a:off x="2741575" y="1430500"/>
            <a:ext cx="10485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D7,D33…D143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7" name="Google Shape;187;p23"/>
          <p:cNvCxnSpPr/>
          <p:nvPr/>
        </p:nvCxnSpPr>
        <p:spPr>
          <a:xfrm>
            <a:off x="4654775" y="965025"/>
            <a:ext cx="13800" cy="348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8" name="Google Shape;188;p23"/>
          <p:cNvCxnSpPr/>
          <p:nvPr/>
        </p:nvCxnSpPr>
        <p:spPr>
          <a:xfrm rot="10800000" flipH="1">
            <a:off x="414125" y="2764900"/>
            <a:ext cx="3693600" cy="27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9" name="Google Shape;189;p23"/>
          <p:cNvSpPr/>
          <p:nvPr/>
        </p:nvSpPr>
        <p:spPr>
          <a:xfrm>
            <a:off x="2383975" y="3530900"/>
            <a:ext cx="247200" cy="4617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23"/>
          <p:cNvSpPr/>
          <p:nvPr/>
        </p:nvSpPr>
        <p:spPr>
          <a:xfrm>
            <a:off x="641975" y="3178900"/>
            <a:ext cx="1518300" cy="155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23"/>
          <p:cNvSpPr txBox="1"/>
          <p:nvPr/>
        </p:nvSpPr>
        <p:spPr>
          <a:xfrm>
            <a:off x="710375" y="3516950"/>
            <a:ext cx="10485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D7,D33…D143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23"/>
          <p:cNvSpPr txBox="1"/>
          <p:nvPr/>
        </p:nvSpPr>
        <p:spPr>
          <a:xfrm>
            <a:off x="2994375" y="3507700"/>
            <a:ext cx="1297200" cy="7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200 rice 170 maize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23"/>
          <p:cNvSpPr txBox="1"/>
          <p:nvPr/>
        </p:nvSpPr>
        <p:spPr>
          <a:xfrm>
            <a:off x="6734050" y="2579200"/>
            <a:ext cx="879300" cy="5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T&gt;25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3"/>
          <p:cNvSpPr txBox="1"/>
          <p:nvPr/>
        </p:nvSpPr>
        <p:spPr>
          <a:xfrm>
            <a:off x="6536950" y="1242700"/>
            <a:ext cx="1273500" cy="9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200 rice 170 maize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4" name="Google Shape;194;p23"/>
          <p:cNvCxnSpPr>
            <a:stCxn id="178" idx="1"/>
            <a:endCxn id="180" idx="0"/>
          </p:cNvCxnSpPr>
          <p:nvPr/>
        </p:nvCxnSpPr>
        <p:spPr>
          <a:xfrm flipH="1">
            <a:off x="5906350" y="1703500"/>
            <a:ext cx="630600" cy="124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5" name="Google Shape;195;p23"/>
          <p:cNvSpPr txBox="1"/>
          <p:nvPr/>
        </p:nvSpPr>
        <p:spPr>
          <a:xfrm>
            <a:off x="5448175" y="3304225"/>
            <a:ext cx="1032300" cy="9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180 rice 8 maize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23"/>
          <p:cNvSpPr txBox="1"/>
          <p:nvPr/>
        </p:nvSpPr>
        <p:spPr>
          <a:xfrm>
            <a:off x="7992575" y="3208475"/>
            <a:ext cx="957600" cy="9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 rice 162 maize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23"/>
          <p:cNvSpPr txBox="1"/>
          <p:nvPr/>
        </p:nvSpPr>
        <p:spPr>
          <a:xfrm>
            <a:off x="345725" y="157925"/>
            <a:ext cx="7988700" cy="5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Building a Tree: </a:t>
            </a:r>
            <a:r>
              <a:rPr lang="en-GB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Tree is build from the subset of data and parameter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23"/>
          <p:cNvSpPr txBox="1"/>
          <p:nvPr/>
        </p:nvSpPr>
        <p:spPr>
          <a:xfrm>
            <a:off x="6872225" y="4193375"/>
            <a:ext cx="744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TREE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4"/>
          <p:cNvSpPr txBox="1">
            <a:spLocks noGrp="1"/>
          </p:cNvSpPr>
          <p:nvPr>
            <p:ph type="sldNum" idx="12"/>
          </p:nvPr>
        </p:nvSpPr>
        <p:spPr>
          <a:xfrm>
            <a:off x="8505807" y="4845629"/>
            <a:ext cx="308100" cy="2772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16</a:t>
            </a:fld>
            <a:endParaRPr/>
          </a:p>
        </p:txBody>
      </p:sp>
      <p:sp>
        <p:nvSpPr>
          <p:cNvPr id="204" name="Google Shape;204;p24"/>
          <p:cNvSpPr/>
          <p:nvPr/>
        </p:nvSpPr>
        <p:spPr>
          <a:xfrm>
            <a:off x="550900" y="855550"/>
            <a:ext cx="2421300" cy="25035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24"/>
          <p:cNvSpPr/>
          <p:nvPr/>
        </p:nvSpPr>
        <p:spPr>
          <a:xfrm>
            <a:off x="3505700" y="1662675"/>
            <a:ext cx="1162800" cy="909000"/>
          </a:xfrm>
          <a:prstGeom prst="mathEqual">
            <a:avLst>
              <a:gd name="adj1" fmla="val 23520"/>
              <a:gd name="adj2" fmla="val 11760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24"/>
          <p:cNvSpPr/>
          <p:nvPr/>
        </p:nvSpPr>
        <p:spPr>
          <a:xfrm rot="10800000" flipH="1">
            <a:off x="4668500" y="175400"/>
            <a:ext cx="4076400" cy="447330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24"/>
          <p:cNvSpPr/>
          <p:nvPr/>
        </p:nvSpPr>
        <p:spPr>
          <a:xfrm>
            <a:off x="5615860" y="258275"/>
            <a:ext cx="526800" cy="597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8" name="Google Shape;208;p24"/>
          <p:cNvCxnSpPr>
            <a:stCxn id="209" idx="3"/>
            <a:endCxn id="210" idx="0"/>
          </p:cNvCxnSpPr>
          <p:nvPr/>
        </p:nvCxnSpPr>
        <p:spPr>
          <a:xfrm>
            <a:off x="6133296" y="559311"/>
            <a:ext cx="264300" cy="474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1" name="Google Shape;211;p24"/>
          <p:cNvSpPr/>
          <p:nvPr/>
        </p:nvSpPr>
        <p:spPr>
          <a:xfrm>
            <a:off x="5051475" y="1089633"/>
            <a:ext cx="616500" cy="6750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24"/>
          <p:cNvSpPr/>
          <p:nvPr/>
        </p:nvSpPr>
        <p:spPr>
          <a:xfrm>
            <a:off x="6060996" y="1033911"/>
            <a:ext cx="673200" cy="6750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2" name="Google Shape;212;p24"/>
          <p:cNvCxnSpPr>
            <a:stCxn id="209" idx="1"/>
            <a:endCxn id="211" idx="0"/>
          </p:cNvCxnSpPr>
          <p:nvPr/>
        </p:nvCxnSpPr>
        <p:spPr>
          <a:xfrm flipH="1">
            <a:off x="5359725" y="558933"/>
            <a:ext cx="255900" cy="530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3" name="Google Shape;213;p24"/>
          <p:cNvSpPr/>
          <p:nvPr/>
        </p:nvSpPr>
        <p:spPr>
          <a:xfrm>
            <a:off x="7387460" y="383325"/>
            <a:ext cx="526800" cy="597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4" name="Google Shape;214;p24"/>
          <p:cNvCxnSpPr>
            <a:endCxn id="215" idx="0"/>
          </p:cNvCxnSpPr>
          <p:nvPr/>
        </p:nvCxnSpPr>
        <p:spPr>
          <a:xfrm>
            <a:off x="7904896" y="684361"/>
            <a:ext cx="264300" cy="474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6" name="Google Shape;216;p24"/>
          <p:cNvSpPr/>
          <p:nvPr/>
        </p:nvSpPr>
        <p:spPr>
          <a:xfrm>
            <a:off x="6823075" y="1214683"/>
            <a:ext cx="616500" cy="6750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24"/>
          <p:cNvSpPr/>
          <p:nvPr/>
        </p:nvSpPr>
        <p:spPr>
          <a:xfrm>
            <a:off x="7832596" y="1158961"/>
            <a:ext cx="673200" cy="6750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7" name="Google Shape;217;p24"/>
          <p:cNvCxnSpPr>
            <a:endCxn id="216" idx="0"/>
          </p:cNvCxnSpPr>
          <p:nvPr/>
        </p:nvCxnSpPr>
        <p:spPr>
          <a:xfrm flipH="1">
            <a:off x="7131325" y="683983"/>
            <a:ext cx="255900" cy="530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8" name="Google Shape;218;p24"/>
          <p:cNvSpPr/>
          <p:nvPr/>
        </p:nvSpPr>
        <p:spPr>
          <a:xfrm>
            <a:off x="5400835" y="2177275"/>
            <a:ext cx="526800" cy="597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9" name="Google Shape;219;p24"/>
          <p:cNvCxnSpPr>
            <a:endCxn id="220" idx="0"/>
          </p:cNvCxnSpPr>
          <p:nvPr/>
        </p:nvCxnSpPr>
        <p:spPr>
          <a:xfrm>
            <a:off x="5918271" y="2478311"/>
            <a:ext cx="264300" cy="474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1" name="Google Shape;221;p24"/>
          <p:cNvSpPr/>
          <p:nvPr/>
        </p:nvSpPr>
        <p:spPr>
          <a:xfrm>
            <a:off x="4836450" y="3008633"/>
            <a:ext cx="616500" cy="6750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24"/>
          <p:cNvSpPr/>
          <p:nvPr/>
        </p:nvSpPr>
        <p:spPr>
          <a:xfrm>
            <a:off x="5845971" y="2952911"/>
            <a:ext cx="673200" cy="6750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2" name="Google Shape;222;p24"/>
          <p:cNvCxnSpPr>
            <a:endCxn id="221" idx="0"/>
          </p:cNvCxnSpPr>
          <p:nvPr/>
        </p:nvCxnSpPr>
        <p:spPr>
          <a:xfrm flipH="1">
            <a:off x="5144700" y="2477933"/>
            <a:ext cx="255900" cy="530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3" name="Google Shape;223;p24"/>
          <p:cNvSpPr/>
          <p:nvPr/>
        </p:nvSpPr>
        <p:spPr>
          <a:xfrm>
            <a:off x="7224335" y="2123725"/>
            <a:ext cx="526800" cy="597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4" name="Google Shape;224;p24"/>
          <p:cNvCxnSpPr>
            <a:endCxn id="225" idx="0"/>
          </p:cNvCxnSpPr>
          <p:nvPr/>
        </p:nvCxnSpPr>
        <p:spPr>
          <a:xfrm>
            <a:off x="7741771" y="2424761"/>
            <a:ext cx="264300" cy="474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6" name="Google Shape;226;p24"/>
          <p:cNvSpPr/>
          <p:nvPr/>
        </p:nvSpPr>
        <p:spPr>
          <a:xfrm>
            <a:off x="6659950" y="2955083"/>
            <a:ext cx="616500" cy="6750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24"/>
          <p:cNvSpPr/>
          <p:nvPr/>
        </p:nvSpPr>
        <p:spPr>
          <a:xfrm>
            <a:off x="7669471" y="2899361"/>
            <a:ext cx="673200" cy="6750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7" name="Google Shape;227;p24"/>
          <p:cNvCxnSpPr>
            <a:endCxn id="226" idx="0"/>
          </p:cNvCxnSpPr>
          <p:nvPr/>
        </p:nvCxnSpPr>
        <p:spPr>
          <a:xfrm flipH="1">
            <a:off x="6968200" y="2424383"/>
            <a:ext cx="255900" cy="530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8" name="Google Shape;228;p24"/>
          <p:cNvSpPr txBox="1"/>
          <p:nvPr/>
        </p:nvSpPr>
        <p:spPr>
          <a:xfrm>
            <a:off x="5366100" y="3988200"/>
            <a:ext cx="26400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Bags of tree that decide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24"/>
          <p:cNvSpPr txBox="1"/>
          <p:nvPr/>
        </p:nvSpPr>
        <p:spPr>
          <a:xfrm>
            <a:off x="879250" y="1662675"/>
            <a:ext cx="1764600" cy="7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Crop Recommender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5"/>
          <p:cNvSpPr txBox="1">
            <a:spLocks noGrp="1"/>
          </p:cNvSpPr>
          <p:nvPr>
            <p:ph type="sldNum" idx="12"/>
          </p:nvPr>
        </p:nvSpPr>
        <p:spPr>
          <a:xfrm>
            <a:off x="8505807" y="4845629"/>
            <a:ext cx="308100" cy="2772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17</a:t>
            </a:fld>
            <a:endParaRPr/>
          </a:p>
        </p:txBody>
      </p:sp>
      <p:sp>
        <p:nvSpPr>
          <p:cNvPr id="235" name="Google Shape;235;p25"/>
          <p:cNvSpPr/>
          <p:nvPr/>
        </p:nvSpPr>
        <p:spPr>
          <a:xfrm>
            <a:off x="2944825" y="937625"/>
            <a:ext cx="2421300" cy="25035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25"/>
          <p:cNvSpPr txBox="1"/>
          <p:nvPr/>
        </p:nvSpPr>
        <p:spPr>
          <a:xfrm>
            <a:off x="3273175" y="1744750"/>
            <a:ext cx="1764600" cy="7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Crop Recommender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25"/>
          <p:cNvSpPr/>
          <p:nvPr/>
        </p:nvSpPr>
        <p:spPr>
          <a:xfrm>
            <a:off x="2124075" y="1900150"/>
            <a:ext cx="574500" cy="4377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25"/>
          <p:cNvSpPr/>
          <p:nvPr/>
        </p:nvSpPr>
        <p:spPr>
          <a:xfrm>
            <a:off x="5612375" y="1900150"/>
            <a:ext cx="574500" cy="4377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25"/>
          <p:cNvSpPr/>
          <p:nvPr/>
        </p:nvSpPr>
        <p:spPr>
          <a:xfrm>
            <a:off x="263650" y="800875"/>
            <a:ext cx="1764600" cy="28590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25"/>
          <p:cNvSpPr txBox="1"/>
          <p:nvPr/>
        </p:nvSpPr>
        <p:spPr>
          <a:xfrm>
            <a:off x="455175" y="1407700"/>
            <a:ext cx="1231200" cy="8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Soil Data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25"/>
          <p:cNvSpPr/>
          <p:nvPr/>
        </p:nvSpPr>
        <p:spPr>
          <a:xfrm>
            <a:off x="838175" y="1900150"/>
            <a:ext cx="308100" cy="277200"/>
          </a:xfrm>
          <a:prstGeom prst="mathPlus">
            <a:avLst>
              <a:gd name="adj1" fmla="val 2352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25"/>
          <p:cNvSpPr txBox="1"/>
          <p:nvPr/>
        </p:nvSpPr>
        <p:spPr>
          <a:xfrm>
            <a:off x="331925" y="2337850"/>
            <a:ext cx="17646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Environmental Data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25"/>
          <p:cNvSpPr/>
          <p:nvPr/>
        </p:nvSpPr>
        <p:spPr>
          <a:xfrm>
            <a:off x="6446775" y="828225"/>
            <a:ext cx="1956300" cy="2982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25"/>
          <p:cNvSpPr txBox="1"/>
          <p:nvPr/>
        </p:nvSpPr>
        <p:spPr>
          <a:xfrm>
            <a:off x="6501500" y="1694525"/>
            <a:ext cx="2120400" cy="9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Recommended Crop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6"/>
          <p:cNvSpPr txBox="1">
            <a:spLocks noGrp="1"/>
          </p:cNvSpPr>
          <p:nvPr>
            <p:ph type="sldNum" idx="12"/>
          </p:nvPr>
        </p:nvSpPr>
        <p:spPr>
          <a:xfrm>
            <a:off x="8505807" y="4845629"/>
            <a:ext cx="308100" cy="2772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18</a:t>
            </a:fld>
            <a:endParaRPr/>
          </a:p>
        </p:txBody>
      </p:sp>
      <p:sp>
        <p:nvSpPr>
          <p:cNvPr id="250" name="Google Shape;250;p26"/>
          <p:cNvSpPr txBox="1"/>
          <p:nvPr/>
        </p:nvSpPr>
        <p:spPr>
          <a:xfrm>
            <a:off x="197650" y="52450"/>
            <a:ext cx="2070600" cy="7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</a:t>
            </a:r>
            <a:endParaRPr sz="2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1" name="Google Shape;25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3075" y="253187"/>
            <a:ext cx="2344300" cy="4353713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26"/>
          <p:cNvSpPr txBox="1"/>
          <p:nvPr/>
        </p:nvSpPr>
        <p:spPr>
          <a:xfrm>
            <a:off x="3581125" y="4606900"/>
            <a:ext cx="22482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Fig: Home page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7"/>
          <p:cNvSpPr txBox="1">
            <a:spLocks noGrp="1"/>
          </p:cNvSpPr>
          <p:nvPr>
            <p:ph type="sldNum" idx="12"/>
          </p:nvPr>
        </p:nvSpPr>
        <p:spPr>
          <a:xfrm>
            <a:off x="8505807" y="4845629"/>
            <a:ext cx="308100" cy="2772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19</a:t>
            </a:fld>
            <a:endParaRPr/>
          </a:p>
        </p:txBody>
      </p:sp>
      <p:sp>
        <p:nvSpPr>
          <p:cNvPr id="258" name="Google Shape;258;p27"/>
          <p:cNvSpPr txBox="1"/>
          <p:nvPr/>
        </p:nvSpPr>
        <p:spPr>
          <a:xfrm>
            <a:off x="112425" y="0"/>
            <a:ext cx="1646100" cy="6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</a:t>
            </a:r>
            <a:endParaRPr sz="2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9" name="Google Shape;259;p27"/>
          <p:cNvPicPr preferRelativeResize="0"/>
          <p:nvPr/>
        </p:nvPicPr>
        <p:blipFill rotWithShape="1">
          <a:blip r:embed="rId3">
            <a:alphaModFix/>
          </a:blip>
          <a:srcRect t="4113"/>
          <a:stretch/>
        </p:blipFill>
        <p:spPr>
          <a:xfrm>
            <a:off x="1907000" y="470875"/>
            <a:ext cx="2223124" cy="3974024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27"/>
          <p:cNvSpPr txBox="1"/>
          <p:nvPr/>
        </p:nvSpPr>
        <p:spPr>
          <a:xfrm>
            <a:off x="3438175" y="4659900"/>
            <a:ext cx="25665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Fig: ‘Check Your soil’ page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1" name="Google Shape;261;p27"/>
          <p:cNvPicPr preferRelativeResize="0"/>
          <p:nvPr/>
        </p:nvPicPr>
        <p:blipFill rotWithShape="1">
          <a:blip r:embed="rId4">
            <a:alphaModFix/>
          </a:blip>
          <a:srcRect b="6568"/>
          <a:stretch/>
        </p:blipFill>
        <p:spPr>
          <a:xfrm>
            <a:off x="5030775" y="348475"/>
            <a:ext cx="2257075" cy="3887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311700" y="164150"/>
            <a:ext cx="8520600" cy="7389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>
                <a:solidFill>
                  <a:srgbClr val="4F80BC"/>
                </a:solidFill>
                <a:latin typeface="Arial"/>
                <a:ea typeface="Arial"/>
                <a:cs typeface="Arial"/>
                <a:sym typeface="Arial"/>
              </a:rPr>
              <a:t>Outline</a:t>
            </a:r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body" idx="1"/>
          </p:nvPr>
        </p:nvSpPr>
        <p:spPr>
          <a:xfrm>
            <a:off x="231875" y="1057250"/>
            <a:ext cx="8520600" cy="35295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❖Introduction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❖Problem Statement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❖Objectives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❖Literature Review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❖Requirement Analysis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❖Methodology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❖Results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❖Future Enhancements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❖References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2772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8"/>
          <p:cNvSpPr txBox="1">
            <a:spLocks noGrp="1"/>
          </p:cNvSpPr>
          <p:nvPr>
            <p:ph type="sldNum" idx="12"/>
          </p:nvPr>
        </p:nvSpPr>
        <p:spPr>
          <a:xfrm>
            <a:off x="8505807" y="4845629"/>
            <a:ext cx="308100" cy="2772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20</a:t>
            </a:fld>
            <a:endParaRPr/>
          </a:p>
        </p:txBody>
      </p:sp>
      <p:sp>
        <p:nvSpPr>
          <p:cNvPr id="267" name="Google Shape;267;p28"/>
          <p:cNvSpPr txBox="1"/>
          <p:nvPr/>
        </p:nvSpPr>
        <p:spPr>
          <a:xfrm>
            <a:off x="164550" y="0"/>
            <a:ext cx="1646100" cy="6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</a:t>
            </a:r>
            <a:endParaRPr sz="2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8" name="Google Shape;26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3350" y="300250"/>
            <a:ext cx="2438400" cy="4180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4450" y="343600"/>
            <a:ext cx="2438400" cy="4029305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28"/>
          <p:cNvSpPr txBox="1"/>
          <p:nvPr/>
        </p:nvSpPr>
        <p:spPr>
          <a:xfrm>
            <a:off x="3024575" y="4575075"/>
            <a:ext cx="3436200" cy="3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Fig: ‘Crops Details’ page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9"/>
          <p:cNvSpPr txBox="1"/>
          <p:nvPr/>
        </p:nvSpPr>
        <p:spPr>
          <a:xfrm>
            <a:off x="649025" y="226950"/>
            <a:ext cx="2895300" cy="10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29"/>
          <p:cNvSpPr txBox="1">
            <a:spLocks noGrp="1"/>
          </p:cNvSpPr>
          <p:nvPr>
            <p:ph type="title"/>
          </p:nvPr>
        </p:nvSpPr>
        <p:spPr>
          <a:xfrm>
            <a:off x="492675" y="347525"/>
            <a:ext cx="7196400" cy="7389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>
                <a:solidFill>
                  <a:srgbClr val="4F80BC"/>
                </a:solidFill>
                <a:latin typeface="Arial"/>
                <a:ea typeface="Arial"/>
                <a:cs typeface="Arial"/>
                <a:sym typeface="Arial"/>
              </a:rPr>
              <a:t>Limitations</a:t>
            </a:r>
            <a:endParaRPr/>
          </a:p>
        </p:txBody>
      </p:sp>
      <p:sp>
        <p:nvSpPr>
          <p:cNvPr id="277" name="Google Shape;277;p29"/>
          <p:cNvSpPr txBox="1">
            <a:spLocks noGrp="1"/>
          </p:cNvSpPr>
          <p:nvPr>
            <p:ph type="body" idx="1"/>
          </p:nvPr>
        </p:nvSpPr>
        <p:spPr>
          <a:xfrm>
            <a:off x="492675" y="1086426"/>
            <a:ext cx="7822500" cy="38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40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>
                <a:latin typeface="Arial"/>
                <a:ea typeface="Arial"/>
                <a:cs typeface="Arial"/>
                <a:sym typeface="Arial"/>
              </a:rPr>
              <a:t>The effectiveness of the recommendation system heavily relies on the quality and representativeness of the labeled data used for training.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-GB" sz="1700">
                <a:latin typeface="Arial"/>
                <a:ea typeface="Arial"/>
                <a:cs typeface="Arial"/>
                <a:sym typeface="Arial"/>
              </a:rPr>
              <a:t>Inaccurate or biased data can lead to suboptimal recommendations and may not capture the full complexity of agricultural conditions.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-GB" sz="1700">
                <a:latin typeface="Arial"/>
                <a:ea typeface="Arial"/>
                <a:cs typeface="Arial"/>
                <a:sym typeface="Arial"/>
              </a:rPr>
              <a:t>Input Data may not account for socio-economic factors, farmer preferences, or specific crop management practices, limiting their scope in providing comprehensive recommendations.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0"/>
          <p:cNvSpPr txBox="1">
            <a:spLocks noGrp="1"/>
          </p:cNvSpPr>
          <p:nvPr>
            <p:ph type="title"/>
          </p:nvPr>
        </p:nvSpPr>
        <p:spPr>
          <a:xfrm>
            <a:off x="492675" y="347525"/>
            <a:ext cx="7196400" cy="7389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>
                <a:solidFill>
                  <a:srgbClr val="4F80BC"/>
                </a:solidFill>
                <a:latin typeface="Arial"/>
                <a:ea typeface="Arial"/>
                <a:cs typeface="Arial"/>
                <a:sym typeface="Arial"/>
              </a:rPr>
              <a:t>Future Enhancement</a:t>
            </a:r>
            <a:endParaRPr/>
          </a:p>
        </p:txBody>
      </p:sp>
      <p:sp>
        <p:nvSpPr>
          <p:cNvPr id="283" name="Google Shape;283;p30"/>
          <p:cNvSpPr txBox="1">
            <a:spLocks noGrp="1"/>
          </p:cNvSpPr>
          <p:nvPr>
            <p:ph type="body" idx="1"/>
          </p:nvPr>
        </p:nvSpPr>
        <p:spPr>
          <a:xfrm>
            <a:off x="492675" y="1086426"/>
            <a:ext cx="7822500" cy="35718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40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>
                <a:latin typeface="Arial"/>
                <a:ea typeface="Arial"/>
                <a:cs typeface="Arial"/>
                <a:sym typeface="Arial"/>
              </a:rPr>
              <a:t>Continuous Model Refinement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-GB" sz="1700">
                <a:latin typeface="Arial"/>
                <a:ea typeface="Arial"/>
                <a:cs typeface="Arial"/>
                <a:sym typeface="Arial"/>
              </a:rPr>
              <a:t>Integration as a Testing Tool for Farmers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-GB" sz="1700">
                <a:latin typeface="Arial"/>
                <a:ea typeface="Arial"/>
                <a:cs typeface="Arial"/>
                <a:sym typeface="Arial"/>
              </a:rPr>
              <a:t>Partnerships with Agriculture-Based Software Companies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>
                <a:latin typeface="Arial"/>
                <a:ea typeface="Arial"/>
                <a:cs typeface="Arial"/>
                <a:sym typeface="Arial"/>
              </a:rPr>
              <a:t>Adding locating tracking features,which can directly take data like N,P,K of soil from API based on the current location of user.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30"/>
          <p:cNvSpPr txBox="1">
            <a:spLocks noGrp="1"/>
          </p:cNvSpPr>
          <p:nvPr>
            <p:ph type="sldNum" idx="12"/>
          </p:nvPr>
        </p:nvSpPr>
        <p:spPr>
          <a:xfrm>
            <a:off x="8505807" y="4845629"/>
            <a:ext cx="308100" cy="2772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1"/>
          <p:cNvSpPr txBox="1">
            <a:spLocks noGrp="1"/>
          </p:cNvSpPr>
          <p:nvPr>
            <p:ph type="title"/>
          </p:nvPr>
        </p:nvSpPr>
        <p:spPr>
          <a:xfrm>
            <a:off x="492675" y="347525"/>
            <a:ext cx="7196400" cy="7389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>
                <a:solidFill>
                  <a:srgbClr val="4F80BC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/>
          </a:p>
        </p:txBody>
      </p:sp>
      <p:sp>
        <p:nvSpPr>
          <p:cNvPr id="290" name="Google Shape;290;p31"/>
          <p:cNvSpPr txBox="1">
            <a:spLocks noGrp="1"/>
          </p:cNvSpPr>
          <p:nvPr>
            <p:ph type="body" idx="1"/>
          </p:nvPr>
        </p:nvSpPr>
        <p:spPr>
          <a:xfrm>
            <a:off x="535100" y="1415175"/>
            <a:ext cx="7822500" cy="15516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AgrotechGuide uses machine learning to recommend crops based on soil and environmental data, aiding Nepalese farmers in informed planting decisions. Future plans involve refining the model and integrating with agriculture-based software companies to further support agricultural productivity in Nepal.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31"/>
          <p:cNvSpPr txBox="1">
            <a:spLocks noGrp="1"/>
          </p:cNvSpPr>
          <p:nvPr>
            <p:ph type="sldNum" idx="12"/>
          </p:nvPr>
        </p:nvSpPr>
        <p:spPr>
          <a:xfrm>
            <a:off x="8505807" y="4845629"/>
            <a:ext cx="308100" cy="2772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2"/>
          <p:cNvSpPr txBox="1">
            <a:spLocks noGrp="1"/>
          </p:cNvSpPr>
          <p:nvPr>
            <p:ph type="title"/>
          </p:nvPr>
        </p:nvSpPr>
        <p:spPr>
          <a:xfrm>
            <a:off x="3012262" y="347537"/>
            <a:ext cx="3119400" cy="3693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References</a:t>
            </a:r>
            <a:endParaRPr/>
          </a:p>
        </p:txBody>
      </p:sp>
      <p:sp>
        <p:nvSpPr>
          <p:cNvPr id="297" name="Google Shape;297;p32"/>
          <p:cNvSpPr txBox="1">
            <a:spLocks noGrp="1"/>
          </p:cNvSpPr>
          <p:nvPr>
            <p:ph type="body" idx="1"/>
          </p:nvPr>
        </p:nvSpPr>
        <p:spPr>
          <a:xfrm>
            <a:off x="587775" y="1174528"/>
            <a:ext cx="7822500" cy="24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[1]https://www.researchgate.net/publication/370056714_Crop_Recommendation_System 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[2]https://www.researchgate.net/publication/354533829_Prime_Minister_Agriculture_Modernization_Project_PMAMP_Nepal?fbclid=IwAR0IxjZYJ364RvztPAnOnPTauCKiIb1fR S F5K3tyscC9u6VIcRd2aJHQ4u0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[3]https://www.researchgate.net/publication/344376491_Future_prospects_of_precision_ agr iculture_in_Nepal [4]https://www.geokrishi.farm </a:t>
            </a:r>
            <a:endParaRPr/>
          </a:p>
        </p:txBody>
      </p:sp>
      <p:sp>
        <p:nvSpPr>
          <p:cNvPr id="298" name="Google Shape;298;p32"/>
          <p:cNvSpPr txBox="1">
            <a:spLocks noGrp="1"/>
          </p:cNvSpPr>
          <p:nvPr>
            <p:ph type="sldNum" idx="12"/>
          </p:nvPr>
        </p:nvSpPr>
        <p:spPr>
          <a:xfrm>
            <a:off x="8505807" y="4845629"/>
            <a:ext cx="308100" cy="2772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3"/>
          <p:cNvSpPr txBox="1">
            <a:spLocks noGrp="1"/>
          </p:cNvSpPr>
          <p:nvPr>
            <p:ph type="sldNum" idx="12"/>
          </p:nvPr>
        </p:nvSpPr>
        <p:spPr>
          <a:xfrm>
            <a:off x="8505807" y="4845629"/>
            <a:ext cx="308100" cy="2772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25</a:t>
            </a:fld>
            <a:endParaRPr/>
          </a:p>
        </p:txBody>
      </p:sp>
      <p:sp>
        <p:nvSpPr>
          <p:cNvPr id="304" name="Google Shape;304;p33"/>
          <p:cNvSpPr txBox="1"/>
          <p:nvPr/>
        </p:nvSpPr>
        <p:spPr>
          <a:xfrm>
            <a:off x="2683150" y="1840975"/>
            <a:ext cx="49653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>
                <a:solidFill>
                  <a:schemeClr val="dk1"/>
                </a:solidFill>
              </a:rPr>
              <a:t>Thank You</a:t>
            </a:r>
            <a:endParaRPr sz="2400">
              <a:solidFill>
                <a:schemeClr val="dk1"/>
              </a:solidFill>
              <a:latin typeface="Carlito"/>
              <a:ea typeface="Carlito"/>
              <a:cs typeface="Carlito"/>
              <a:sym typeface="Carl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3012248" y="347525"/>
            <a:ext cx="3576300" cy="7389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>
                <a:solidFill>
                  <a:srgbClr val="4F80BC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>
            <a:off x="1048525" y="1182900"/>
            <a:ext cx="7896900" cy="29253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12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100">
                <a:latin typeface="Arial"/>
                <a:ea typeface="Arial"/>
                <a:cs typeface="Arial"/>
                <a:sym typeface="Arial"/>
              </a:rPr>
              <a:t>● The geographical diversity, varied soil compositions and climatic conditions support abundant varieties of crops across different regions.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marL="12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100">
                <a:latin typeface="Arial"/>
                <a:ea typeface="Arial"/>
                <a:cs typeface="Arial"/>
                <a:sym typeface="Arial"/>
              </a:rPr>
              <a:t>● Achieving high yields in agricultural production requires cultivating a diverse range of crops suited to each specific locale.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marL="12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100">
                <a:latin typeface="Arial"/>
                <a:ea typeface="Arial"/>
                <a:cs typeface="Arial"/>
                <a:sym typeface="Arial"/>
              </a:rPr>
              <a:t>● Identifying the most suitable crop for a given location is pivotal to meet production potential.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 baseline="30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" name="Google Shape;74;p11"/>
          <p:cNvSpPr txBox="1">
            <a:spLocks noGrp="1"/>
          </p:cNvSpPr>
          <p:nvPr>
            <p:ph type="sldNum" idx="12"/>
          </p:nvPr>
        </p:nvSpPr>
        <p:spPr>
          <a:xfrm>
            <a:off x="8505807" y="4845629"/>
            <a:ext cx="308100" cy="2772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>
            <a:off x="851850" y="336500"/>
            <a:ext cx="6785100" cy="7389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>
                <a:solidFill>
                  <a:srgbClr val="4F80BC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>
            <a:off x="991408" y="1151720"/>
            <a:ext cx="7822500" cy="31623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12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● </a:t>
            </a:r>
            <a:r>
              <a:rPr lang="en-GB" sz="1900">
                <a:latin typeface="Arial"/>
                <a:ea typeface="Arial"/>
                <a:cs typeface="Arial"/>
                <a:sym typeface="Arial"/>
              </a:rPr>
              <a:t>Lack of a comprehensive crop selection mechanism results in farmers being unaware of potential cash crops for their farms.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marL="12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12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00">
                <a:latin typeface="Arial"/>
                <a:ea typeface="Arial"/>
                <a:cs typeface="Arial"/>
                <a:sym typeface="Arial"/>
              </a:rPr>
              <a:t>● </a:t>
            </a:r>
            <a:r>
              <a:rPr lang="en-GB" sz="1900">
                <a:latin typeface="Arial"/>
                <a:ea typeface="Arial"/>
                <a:cs typeface="Arial"/>
                <a:sym typeface="Arial"/>
              </a:rPr>
              <a:t>This leads to suboptimal yields and hampers overall productivity, representing untapped economic potential in a geographically diverse country like Nepal.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marL="12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12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00">
                <a:latin typeface="Arial"/>
                <a:ea typeface="Arial"/>
                <a:cs typeface="Arial"/>
                <a:sym typeface="Arial"/>
              </a:rPr>
              <a:t>● </a:t>
            </a:r>
            <a:r>
              <a:rPr lang="en-GB" sz="1900">
                <a:latin typeface="Arial"/>
                <a:ea typeface="Arial"/>
                <a:cs typeface="Arial"/>
                <a:sym typeface="Arial"/>
              </a:rPr>
              <a:t>AgrotechGuide emerges as an important project to address the critical need for accurate crop selection tailored to specific locations.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05807" y="4845629"/>
            <a:ext cx="308100" cy="2772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xfrm>
            <a:off x="1050662" y="187886"/>
            <a:ext cx="3119400" cy="7389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>
                <a:solidFill>
                  <a:srgbClr val="4F80BC"/>
                </a:solidFill>
                <a:latin typeface="Arial"/>
                <a:ea typeface="Arial"/>
                <a:cs typeface="Arial"/>
                <a:sym typeface="Arial"/>
              </a:rPr>
              <a:t>Objective: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body" idx="1"/>
          </p:nvPr>
        </p:nvSpPr>
        <p:spPr>
          <a:xfrm>
            <a:off x="587783" y="1174520"/>
            <a:ext cx="7822500" cy="12330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The objective of AgrotechGuide is to recommend high-yielding crops to farmers based on their specific farm conditions, consequently maximizing productivity.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ldNum" idx="12"/>
          </p:nvPr>
        </p:nvSpPr>
        <p:spPr>
          <a:xfrm>
            <a:off x="8505807" y="4845629"/>
            <a:ext cx="308100" cy="2772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880450" y="118600"/>
            <a:ext cx="5485500" cy="7389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>
                <a:solidFill>
                  <a:srgbClr val="4F80BC"/>
                </a:solidFill>
                <a:latin typeface="Arial"/>
                <a:ea typeface="Arial"/>
                <a:cs typeface="Arial"/>
                <a:sym typeface="Arial"/>
              </a:rPr>
              <a:t>Literature Review</a:t>
            </a:r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sldNum" idx="12"/>
          </p:nvPr>
        </p:nvSpPr>
        <p:spPr>
          <a:xfrm>
            <a:off x="8505807" y="4845629"/>
            <a:ext cx="308100" cy="2772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6</a:t>
            </a:fld>
            <a:endParaRPr/>
          </a:p>
        </p:txBody>
      </p:sp>
      <p:sp>
        <p:nvSpPr>
          <p:cNvPr id="95" name="Google Shape;95;p14"/>
          <p:cNvSpPr txBox="1"/>
          <p:nvPr/>
        </p:nvSpPr>
        <p:spPr>
          <a:xfrm>
            <a:off x="591950" y="1334375"/>
            <a:ext cx="7222800" cy="25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GB" sz="1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[1] </a:t>
            </a:r>
            <a:r>
              <a:rPr lang="en-GB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Crop Recommendation System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research aims to assist farmers worldwide by using machine learning to predict the best crops for specific conditions.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Factors considered include soil nutrients, pH levels, humidity, and rainfall patterns.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sldNum" idx="12"/>
          </p:nvPr>
        </p:nvSpPr>
        <p:spPr>
          <a:xfrm>
            <a:off x="8505807" y="4845629"/>
            <a:ext cx="308100" cy="2772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7</a:t>
            </a:fld>
            <a:endParaRPr/>
          </a:p>
        </p:txBody>
      </p:sp>
      <p:sp>
        <p:nvSpPr>
          <p:cNvPr id="101" name="Google Shape;101;p15"/>
          <p:cNvSpPr txBox="1"/>
          <p:nvPr/>
        </p:nvSpPr>
        <p:spPr>
          <a:xfrm>
            <a:off x="564600" y="404150"/>
            <a:ext cx="7222800" cy="32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GB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[2]Future Prospects of Precision Agriculture in Nepal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9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en-GB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paper explores precision agriculture, a modern approach using technology to optimize farming practices for increased productivity and sustainability.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9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en-GB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Despite Nepal's agricultural importance, current practices underutilize resources.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9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en-GB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Precision agriculture offers potential to boost productivity and conserve the environment, but successful adoption requires technical expertise.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sldNum" idx="12"/>
          </p:nvPr>
        </p:nvSpPr>
        <p:spPr>
          <a:xfrm>
            <a:off x="8505807" y="4845629"/>
            <a:ext cx="308100" cy="2772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8</a:t>
            </a:fld>
            <a:endParaRPr/>
          </a:p>
        </p:txBody>
      </p:sp>
      <p:sp>
        <p:nvSpPr>
          <p:cNvPr id="107" name="Google Shape;107;p16"/>
          <p:cNvSpPr txBox="1"/>
          <p:nvPr/>
        </p:nvSpPr>
        <p:spPr>
          <a:xfrm>
            <a:off x="591975" y="335750"/>
            <a:ext cx="7222800" cy="32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GB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[3]Prime Minister Agriculture Modernization Project (PMAMP)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focuses on creating specialized crop regions, enhancing competitiveness, and generating employment opportunities.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PMAMP emphasizes scientific land use and adoption of modern techniques, offering hope for a prosperous and sustainable agricultural future in Nepal.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title"/>
          </p:nvPr>
        </p:nvSpPr>
        <p:spPr>
          <a:xfrm>
            <a:off x="492675" y="347525"/>
            <a:ext cx="7196400" cy="7389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>
                <a:solidFill>
                  <a:srgbClr val="4F80BC"/>
                </a:solidFill>
                <a:latin typeface="Arial"/>
                <a:ea typeface="Arial"/>
                <a:cs typeface="Arial"/>
                <a:sym typeface="Arial"/>
              </a:rPr>
              <a:t>Requirement Analysis</a:t>
            </a:r>
            <a:endParaRPr/>
          </a:p>
        </p:txBody>
      </p:sp>
      <p:sp>
        <p:nvSpPr>
          <p:cNvPr id="113" name="Google Shape;113;p17"/>
          <p:cNvSpPr txBox="1">
            <a:spLocks noGrp="1"/>
          </p:cNvSpPr>
          <p:nvPr>
            <p:ph type="body" idx="1"/>
          </p:nvPr>
        </p:nvSpPr>
        <p:spPr>
          <a:xfrm>
            <a:off x="492683" y="1299970"/>
            <a:ext cx="7822500" cy="24144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1905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b="1">
                <a:latin typeface="Arial"/>
                <a:ea typeface="Arial"/>
                <a:cs typeface="Arial"/>
                <a:sym typeface="Arial"/>
              </a:rPr>
              <a:t>Hardware Requirements</a:t>
            </a:r>
            <a:r>
              <a:rPr lang="en-GB" sz="3400" b="1">
                <a:latin typeface="Arial"/>
                <a:ea typeface="Arial"/>
                <a:cs typeface="Arial"/>
                <a:sym typeface="Arial"/>
              </a:rPr>
              <a:t>:</a:t>
            </a:r>
            <a:endParaRPr sz="340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>
                <a:latin typeface="Arial"/>
                <a:ea typeface="Arial"/>
                <a:cs typeface="Arial"/>
                <a:sym typeface="Arial"/>
              </a:rPr>
              <a:t>Breadboard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-GB" sz="1700">
                <a:latin typeface="Arial"/>
                <a:ea typeface="Arial"/>
                <a:cs typeface="Arial"/>
                <a:sym typeface="Arial"/>
              </a:rPr>
              <a:t>Jumper Wires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-GB" sz="1700">
                <a:latin typeface="Arial"/>
                <a:ea typeface="Arial"/>
                <a:cs typeface="Arial"/>
                <a:sym typeface="Arial"/>
              </a:rPr>
              <a:t>LM35 Temperature Sensor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-GB" sz="1700">
                <a:latin typeface="Arial"/>
                <a:ea typeface="Arial"/>
                <a:cs typeface="Arial"/>
                <a:sym typeface="Arial"/>
              </a:rPr>
              <a:t>Humidity Sensor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-GB" sz="1700">
                <a:latin typeface="Arial"/>
                <a:ea typeface="Arial"/>
                <a:cs typeface="Arial"/>
                <a:sym typeface="Arial"/>
              </a:rPr>
              <a:t>The ESP8266 NODEMCU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  <p:sp>
        <p:nvSpPr>
          <p:cNvPr id="114" name="Google Shape;114;p17"/>
          <p:cNvSpPr txBox="1">
            <a:spLocks noGrp="1"/>
          </p:cNvSpPr>
          <p:nvPr>
            <p:ph type="sldNum" idx="12"/>
          </p:nvPr>
        </p:nvSpPr>
        <p:spPr>
          <a:xfrm>
            <a:off x="8505807" y="4845629"/>
            <a:ext cx="308100" cy="2772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760</Words>
  <Application>Microsoft Office PowerPoint</Application>
  <PresentationFormat>On-screen Show (16:9)</PresentationFormat>
  <Paragraphs>148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Carlito</vt:lpstr>
      <vt:lpstr>Calibri</vt:lpstr>
      <vt:lpstr>Times New Roman</vt:lpstr>
      <vt:lpstr>Office Theme</vt:lpstr>
      <vt:lpstr>PowerPoint Presentation</vt:lpstr>
      <vt:lpstr>Outline</vt:lpstr>
      <vt:lpstr>Introduction</vt:lpstr>
      <vt:lpstr>Problem Statement</vt:lpstr>
      <vt:lpstr>Objective:</vt:lpstr>
      <vt:lpstr>Literature Review</vt:lpstr>
      <vt:lpstr>PowerPoint Presentation</vt:lpstr>
      <vt:lpstr>PowerPoint Presentation</vt:lpstr>
      <vt:lpstr>Requirement Analysis</vt:lpstr>
      <vt:lpstr>Software Requirement </vt:lpstr>
      <vt:lpstr>METHODOLOGY:</vt:lpstr>
      <vt:lpstr>Working</vt:lpstr>
      <vt:lpstr>Model Training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Limitations</vt:lpstr>
      <vt:lpstr>Future Enhancement</vt:lpstr>
      <vt:lpstr>Conclusion</vt:lpstr>
      <vt:lpstr>References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SUJAN</dc:creator>
  <cp:lastModifiedBy>Microsoft account</cp:lastModifiedBy>
  <cp:revision>2</cp:revision>
  <dcterms:modified xsi:type="dcterms:W3CDTF">2024-03-06T04:25:42Z</dcterms:modified>
</cp:coreProperties>
</file>