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41A47E-0AA9-4F85-99B1-868C86970E12}">
  <a:tblStyle styleId="{8741A47E-0AA9-4F85-99B1-868C86970E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336f39890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336f3989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336f3989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336f3989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33816359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33816359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33816359c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33816359c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33816359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33816359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33816359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33816359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4623f25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4623f25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336f398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7336f398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336f3989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336f3989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336f3989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336f3989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336f3989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336f3989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4623f25d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4623f25d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4623f25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4623f25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4623f25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4623f25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336f39890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336f39890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50375" y="4219175"/>
            <a:ext cx="893625" cy="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esearchgate.net/publication/359950525_A_Novel_Deep_Learning_Based_Nepali_Speech_Recognition" TargetMode="External"/><Relationship Id="rId4" Type="http://schemas.openxmlformats.org/officeDocument/2006/relationships/hyperlink" Target="https://www.researchgate.net/publication/362745838_Automatic_speech_recognition_for_the_Nepali_language_using_CNN_bidirectional_LSTM_and_ResNet" TargetMode="External"/><Relationship Id="rId5" Type="http://schemas.openxmlformats.org/officeDocument/2006/relationships/hyperlink" Target="https://www.researchgate.net/publication/334523238_Nepali_Speech_Recognition_using_RNN-CTC_Model" TargetMode="External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500" y="61600"/>
            <a:ext cx="1577000" cy="15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2800" y="1563100"/>
            <a:ext cx="89184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TRIBHUVAN UNIVERSITY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INSTITUTE OF ENGINEERING</a:t>
            </a:r>
            <a:br>
              <a:rPr lang="en-GB">
                <a:solidFill>
                  <a:schemeClr val="dk1"/>
                </a:solidFill>
              </a:rPr>
            </a:br>
            <a:r>
              <a:rPr lang="en-GB" sz="1600">
                <a:solidFill>
                  <a:schemeClr val="dk1"/>
                </a:solidFill>
              </a:rPr>
              <a:t> </a:t>
            </a:r>
            <a:r>
              <a:rPr lang="en-GB" sz="1800">
                <a:solidFill>
                  <a:schemeClr val="dk1"/>
                </a:solidFill>
              </a:rPr>
              <a:t>PASCHIMANCHAL CAMPUS, POKHARA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2520400"/>
            <a:ext cx="90462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A Major Project Proposal Defense On Project Entitled: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“SPEECH RECOGNITION: NEPALI SPEECH TO TEXT USING DEEP LEARNING”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12800" y="3273125"/>
            <a:ext cx="3706500" cy="1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Submitted By: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CHANDRA SHEKHAR GIRI: PAS077BEI017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DIPESH KARKI: PAS077BEI018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NAVRAJ AWASTHI: PAS077BEI026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YOGENDRA BASKOTA: PAS077BEI045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200525" y="372932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Submitted To: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DEPARTMENT OF </a:t>
            </a:r>
            <a:r>
              <a:rPr lang="en-GB" sz="1300">
                <a:solidFill>
                  <a:schemeClr val="dk1"/>
                </a:solidFill>
              </a:rPr>
              <a:t>ELECTRONICS </a:t>
            </a:r>
            <a:r>
              <a:rPr lang="en-GB" sz="1300">
                <a:solidFill>
                  <a:schemeClr val="dk1"/>
                </a:solidFill>
              </a:rPr>
              <a:t>AND </a:t>
            </a:r>
            <a:r>
              <a:rPr lang="en-GB" sz="1300">
                <a:solidFill>
                  <a:schemeClr val="dk1"/>
                </a:solidFill>
              </a:rPr>
              <a:t>COMPUTER</a:t>
            </a:r>
            <a:r>
              <a:rPr lang="en-GB" sz="1300">
                <a:solidFill>
                  <a:schemeClr val="dk1"/>
                </a:solidFill>
              </a:rPr>
              <a:t> ENGINEERING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Numpy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Pandas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Matplotlib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Diagram: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793270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Output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Real-time, accurate transcription of spoken Nepali into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Seamless integration with Raspberry Pi, using a microphone and LCD module.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User-friendly interface for easy control and display of transcribed text.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Comprehensive documentation on system architecture, installation, and usage.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Evaluation report with performance metrics and user feedback.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Estimated Budget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Estimated budget for our project is: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8" name="Google Shape;148;p25"/>
          <p:cNvGraphicFramePr/>
          <p:nvPr/>
        </p:nvGraphicFramePr>
        <p:xfrm>
          <a:off x="426100" y="188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{8741A47E-0AA9-4F85-99B1-868C86970E12}</a:tableStyleId>
              </a:tblPr>
              <a:tblGrid>
                <a:gridCol w="1838325"/>
                <a:gridCol w="2124075"/>
                <a:gridCol w="21240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S.N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Hardware Name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Price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Raspberry Pi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Rs.14000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Microphone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Rs.250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3.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LCD Display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Rs.350</a:t>
                      </a:r>
                      <a:endParaRPr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Work Schedule:</a:t>
            </a:r>
            <a:endParaRPr sz="4000"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0435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/>
              <a:t>REFERENCES:</a:t>
            </a:r>
            <a:endParaRPr b="1"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-GB" sz="1400">
                <a:solidFill>
                  <a:schemeClr val="dk1"/>
                </a:solidFill>
              </a:rPr>
              <a:t>https://www.researchgate.net/publication/375139583_Nepali_Text-to-Speech_Synthesis_using_Tacotron2_for_Melspectrogram_Generation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https://www.researchgate.net/publication/359950525_A_Novel_Deep_Learning_Based_Nepali_Speech_Recognition</a:t>
            </a:r>
            <a:endParaRPr sz="1400" u="sng">
              <a:solidFill>
                <a:schemeClr val="hlink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https://www.researchgate.net/publication/362745838_Automatic_speech_recognition_for_the_Nepali_language_using_CNN_bidirectional_LSTM_and_ResNet</a:t>
            </a:r>
            <a:r>
              <a:rPr lang="en-GB" sz="1000">
                <a:solidFill>
                  <a:schemeClr val="dk1"/>
                </a:solidFill>
              </a:rPr>
              <a:t>	</a:t>
            </a:r>
            <a:endParaRPr sz="1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https://www.researchgate.net/publication/334523238_Nepali_Speech_Recognition_using_RNN-CTC_Model</a:t>
            </a:r>
            <a:r>
              <a:rPr lang="en-GB" sz="1000">
                <a:solidFill>
                  <a:schemeClr val="dk1"/>
                </a:solidFill>
              </a:rPr>
              <a:t>	</a:t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-GB" sz="1400">
                <a:solidFill>
                  <a:schemeClr val="dk1"/>
                </a:solidFill>
              </a:rPr>
              <a:t>https://www.researchgate.net/publication/330759624_Speech_Processing_and_Recognition_System_Concepts_Techniques_and_Research_Overviews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78375" y="215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-GB" sz="2300"/>
              <a:t>Thank You !!</a:t>
            </a:r>
            <a:endParaRPr b="1" sz="23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304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Problem Statement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Objectives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Literature Review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Methodology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Expected Output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Gantt Chart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096975" y="3822100"/>
            <a:ext cx="20469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This project focuses on developing a system that translates Nepali speech into Nepali text. It aims to enhance communication and accessibility for Nepali speakers by providing an accurate and efficient speech-to-text solution.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Speech-to-text technology is crucial for various applications, and this project aims to bridge the gap for Nepali speakers.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Existing speech recognition technologies primarily focus on major languages, neglecting the unique aspects of Nepali.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This project supports technological innovation and cultural preservation, promoting digital inclusion for Nepali speakers.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Current speech-to-text systems inadequately support the Nepali language, leading to inaccuracies and limited accessibility for Nepali speakers.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There is a significant gap in the availability of advanced speech recognition technology for Nepali, hindering effective communication and digital inclusion.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To develop an accurate and efficient system to translate Nepali speech into Nepali text, enhancing accessibility and communication for Nepali speakers.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Review: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528025" y="2000250"/>
            <a:ext cx="82320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→ This paper present  the development and evaluation of a deep learning model for  Automatic Speech Recognition (ASR) specifically for the Nepali language.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28025" y="3554350"/>
            <a:ext cx="82107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→ It discusses the model's architecture, training process, data preprocessing techniques, and performance metrics.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247650" y="1087750"/>
            <a:ext cx="864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-GB" sz="1800">
                <a:solidFill>
                  <a:schemeClr val="dk2"/>
                </a:solidFill>
              </a:rPr>
              <a:t>Automatic speech recognition for the Nepali language using CNN, bidirectional LSTM and ResNet </a:t>
            </a:r>
            <a:r>
              <a:rPr baseline="30000" lang="en-GB" sz="1800">
                <a:solidFill>
                  <a:schemeClr val="dk2"/>
                </a:solidFill>
              </a:rPr>
              <a:t>[3]</a:t>
            </a:r>
            <a:r>
              <a:rPr lang="en-GB" sz="1800">
                <a:solidFill>
                  <a:schemeClr val="dk2"/>
                </a:solidFill>
              </a:rPr>
              <a:t> : 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303325" y="621025"/>
            <a:ext cx="8172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-GB" sz="1800">
                <a:solidFill>
                  <a:schemeClr val="dk2"/>
                </a:solidFill>
              </a:rPr>
              <a:t>Nepali Speech Recognition using RNN-CTC Model </a:t>
            </a:r>
            <a:r>
              <a:rPr baseline="30000" lang="en-GB" sz="1800">
                <a:solidFill>
                  <a:schemeClr val="dk2"/>
                </a:solidFill>
              </a:rPr>
              <a:t>[4]</a:t>
            </a:r>
            <a:r>
              <a:rPr lang="en-GB" sz="1800">
                <a:solidFill>
                  <a:schemeClr val="dk2"/>
                </a:solidFill>
              </a:rPr>
              <a:t> 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01975" y="1373500"/>
            <a:ext cx="7877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→ This paper introduces a Nepali Speech Recognition model using RNNs and CTC.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01975" y="2297425"/>
            <a:ext cx="7575300" cy="1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→ RNN (Recurrent Neural Networks) is used for processing sequential audio data. CTC (Connectionist Temporal Classification) technique is applied allowing RNN to train over audio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601975" y="3526150"/>
            <a:ext cx="74133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→ After processing through RNN and CTC layers, Nepali text is obtained as output.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331900" y="373375"/>
            <a:ext cx="8172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❖"/>
            </a:pPr>
            <a:r>
              <a:rPr lang="en-GB" sz="1800">
                <a:solidFill>
                  <a:schemeClr val="dk2"/>
                </a:solidFill>
              </a:rPr>
              <a:t>Nepali Text-to-Speech Synthesis using Tacotron2 for Melspectrogram Generation</a:t>
            </a:r>
            <a:r>
              <a:rPr baseline="30000" lang="en-GB" sz="1800">
                <a:solidFill>
                  <a:schemeClr val="dk2"/>
                </a:solidFill>
              </a:rPr>
              <a:t>[1] </a:t>
            </a:r>
            <a:r>
              <a:rPr lang="en-GB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697225" y="1746875"/>
            <a:ext cx="7877400" cy="15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 → This Paper proposes generating high quality Nepali speech using the Tacotron2 model and HiFiGAN/WaveGlow vocoders.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Hardware Requirements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Raspberry Pi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Microphone Module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LCD module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Software Requirements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Raspberry Pi 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Python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-GB">
                <a:solidFill>
                  <a:schemeClr val="dk1"/>
                </a:solidFill>
              </a:rPr>
              <a:t>Tensorflow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8375" y="4385975"/>
            <a:ext cx="795625" cy="7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