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5" r:id="rId7"/>
    <p:sldId id="266" r:id="rId8"/>
    <p:sldId id="263" r:id="rId9"/>
    <p:sldId id="264" r:id="rId10"/>
    <p:sldId id="258" r:id="rId11"/>
    <p:sldId id="25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74C"/>
    <a:srgbClr val="606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4124A-EA8C-414E-B1EB-8CE564A40D8B}" v="48" dt="2025-01-12T01:43:17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 Minetto" userId="25a782a3-a402-47c8-9be9-069bc81035ef" providerId="ADAL" clId="{F55E8999-39C3-4399-89F5-BD4CC8AD33C4}"/>
    <pc:docChg chg="addSld modSld">
      <pc:chgData name="Alex  Minetto" userId="25a782a3-a402-47c8-9be9-069bc81035ef" providerId="ADAL" clId="{F55E8999-39C3-4399-89F5-BD4CC8AD33C4}" dt="2024-06-20T00:58:47.875" v="24"/>
      <pc:docMkLst>
        <pc:docMk/>
      </pc:docMkLst>
      <pc:sldChg chg="modSp add mod">
        <pc:chgData name="Alex  Minetto" userId="25a782a3-a402-47c8-9be9-069bc81035ef" providerId="ADAL" clId="{F55E8999-39C3-4399-89F5-BD4CC8AD33C4}" dt="2024-06-20T00:49:20.661" v="19" actId="403"/>
        <pc:sldMkLst>
          <pc:docMk/>
          <pc:sldMk cId="2401883799" sldId="260"/>
        </pc:sldMkLst>
      </pc:sldChg>
      <pc:sldChg chg="addSp delSp modSp add mod">
        <pc:chgData name="Alex  Minetto" userId="25a782a3-a402-47c8-9be9-069bc81035ef" providerId="ADAL" clId="{F55E8999-39C3-4399-89F5-BD4CC8AD33C4}" dt="2024-06-20T00:58:47.875" v="24"/>
        <pc:sldMkLst>
          <pc:docMk/>
          <pc:sldMk cId="2256635283" sldId="261"/>
        </pc:sldMkLst>
      </pc:sldChg>
    </pc:docChg>
  </pc:docChgLst>
  <pc:docChgLst>
    <pc:chgData name="Alex  Minetto" userId="25a782a3-a402-47c8-9be9-069bc81035ef" providerId="ADAL" clId="{80E4124A-EA8C-414E-B1EB-8CE564A40D8B}"/>
    <pc:docChg chg="undo redo custSel addSld modSld">
      <pc:chgData name="Alex  Minetto" userId="25a782a3-a402-47c8-9be9-069bc81035ef" providerId="ADAL" clId="{80E4124A-EA8C-414E-B1EB-8CE564A40D8B}" dt="2025-01-12T01:44:14.229" v="1071" actId="207"/>
      <pc:docMkLst>
        <pc:docMk/>
      </pc:docMkLst>
      <pc:sldChg chg="addSp delSp modSp mod">
        <pc:chgData name="Alex  Minetto" userId="25a782a3-a402-47c8-9be9-069bc81035ef" providerId="ADAL" clId="{80E4124A-EA8C-414E-B1EB-8CE564A40D8B}" dt="2024-12-03T08:05:08.201" v="1013" actId="14100"/>
        <pc:sldMkLst>
          <pc:docMk/>
          <pc:sldMk cId="1071706327" sldId="262"/>
        </pc:sldMkLst>
        <pc:spChg chg="mod topLvl">
          <ac:chgData name="Alex  Minetto" userId="25a782a3-a402-47c8-9be9-069bc81035ef" providerId="ADAL" clId="{80E4124A-EA8C-414E-B1EB-8CE564A40D8B}" dt="2024-12-03T08:02:06.231" v="882" actId="164"/>
          <ac:spMkLst>
            <pc:docMk/>
            <pc:sldMk cId="1071706327" sldId="262"/>
            <ac:spMk id="4" creationId="{8B9C8791-D94F-60C5-C77A-AE54C6EFC578}"/>
          </ac:spMkLst>
        </pc:spChg>
        <pc:spChg chg="mod topLvl">
          <ac:chgData name="Alex  Minetto" userId="25a782a3-a402-47c8-9be9-069bc81035ef" providerId="ADAL" clId="{80E4124A-EA8C-414E-B1EB-8CE564A40D8B}" dt="2024-12-03T08:05:08.201" v="1013" actId="14100"/>
          <ac:spMkLst>
            <pc:docMk/>
            <pc:sldMk cId="1071706327" sldId="262"/>
            <ac:spMk id="8" creationId="{06B8D5A5-529F-1335-3AC8-9E6DEF3B2BB8}"/>
          </ac:spMkLst>
        </pc:spChg>
        <pc:spChg chg="add del mod topLvl">
          <ac:chgData name="Alex  Minetto" userId="25a782a3-a402-47c8-9be9-069bc81035ef" providerId="ADAL" clId="{80E4124A-EA8C-414E-B1EB-8CE564A40D8B}" dt="2024-12-03T08:02:06.231" v="882" actId="164"/>
          <ac:spMkLst>
            <pc:docMk/>
            <pc:sldMk cId="1071706327" sldId="262"/>
            <ac:spMk id="13" creationId="{A20C0C02-A269-F38F-284A-0EE18E9B6860}"/>
          </ac:spMkLst>
        </pc:spChg>
        <pc:spChg chg="add mod ord topLvl">
          <ac:chgData name="Alex  Minetto" userId="25a782a3-a402-47c8-9be9-069bc81035ef" providerId="ADAL" clId="{80E4124A-EA8C-414E-B1EB-8CE564A40D8B}" dt="2024-12-03T08:02:06.231" v="882" actId="164"/>
          <ac:spMkLst>
            <pc:docMk/>
            <pc:sldMk cId="1071706327" sldId="262"/>
            <ac:spMk id="33" creationId="{99CA70A7-B0D1-D2A8-4A80-B601AA8B6724}"/>
          </ac:spMkLst>
        </pc:spChg>
        <pc:spChg chg="add mod topLvl">
          <ac:chgData name="Alex  Minetto" userId="25a782a3-a402-47c8-9be9-069bc81035ef" providerId="ADAL" clId="{80E4124A-EA8C-414E-B1EB-8CE564A40D8B}" dt="2024-12-03T08:02:06.231" v="882" actId="164"/>
          <ac:spMkLst>
            <pc:docMk/>
            <pc:sldMk cId="1071706327" sldId="262"/>
            <ac:spMk id="1049" creationId="{9740DE05-2DA5-36EE-00DC-6E1B63BEED37}"/>
          </ac:spMkLst>
        </pc:spChg>
        <pc:grpChg chg="mod">
          <ac:chgData name="Alex  Minetto" userId="25a782a3-a402-47c8-9be9-069bc81035ef" providerId="ADAL" clId="{80E4124A-EA8C-414E-B1EB-8CE564A40D8B}" dt="2024-12-03T08:01:58.135" v="880" actId="165"/>
          <ac:grpSpMkLst>
            <pc:docMk/>
            <pc:sldMk cId="1071706327" sldId="262"/>
            <ac:grpSpMk id="11" creationId="{3327EEF8-4C41-2587-370D-5DBA6C6214E7}"/>
          </ac:grpSpMkLst>
        </pc:grpChg>
        <pc:grpChg chg="mod topLvl">
          <ac:chgData name="Alex  Minetto" userId="25a782a3-a402-47c8-9be9-069bc81035ef" providerId="ADAL" clId="{80E4124A-EA8C-414E-B1EB-8CE564A40D8B}" dt="2024-12-03T08:02:06.231" v="882" actId="164"/>
          <ac:grpSpMkLst>
            <pc:docMk/>
            <pc:sldMk cId="1071706327" sldId="262"/>
            <ac:grpSpMk id="12" creationId="{960B495D-6E93-D8D6-3128-B40F5A89D4E6}"/>
          </ac:grpSpMkLst>
        </pc:grpChg>
        <pc:grpChg chg="add mod">
          <ac:chgData name="Alex  Minetto" userId="25a782a3-a402-47c8-9be9-069bc81035ef" providerId="ADAL" clId="{80E4124A-EA8C-414E-B1EB-8CE564A40D8B}" dt="2024-12-03T08:02:06.231" v="882" actId="164"/>
          <ac:grpSpMkLst>
            <pc:docMk/>
            <pc:sldMk cId="1071706327" sldId="262"/>
            <ac:grpSpMk id="1051" creationId="{F11A43F7-B761-5EE5-9220-58BA6BFAF381}"/>
          </ac:grpSpMkLst>
        </pc:grpChg>
        <pc:picChg chg="mod topLvl">
          <ac:chgData name="Alex  Minetto" userId="25a782a3-a402-47c8-9be9-069bc81035ef" providerId="ADAL" clId="{80E4124A-EA8C-414E-B1EB-8CE564A40D8B}" dt="2024-12-03T08:02:06.231" v="882" actId="164"/>
          <ac:picMkLst>
            <pc:docMk/>
            <pc:sldMk cId="1071706327" sldId="262"/>
            <ac:picMk id="2" creationId="{966DCB9D-2CCC-6331-2F49-7CFBF4FFF515}"/>
          </ac:picMkLst>
        </pc:picChg>
        <pc:picChg chg="mod">
          <ac:chgData name="Alex  Minetto" userId="25a782a3-a402-47c8-9be9-069bc81035ef" providerId="ADAL" clId="{80E4124A-EA8C-414E-B1EB-8CE564A40D8B}" dt="2024-12-03T08:01:58.135" v="880" actId="165"/>
          <ac:picMkLst>
            <pc:docMk/>
            <pc:sldMk cId="1071706327" sldId="262"/>
            <ac:picMk id="5" creationId="{0D367CBE-6A49-3EFF-A85A-A67CFD46F87C}"/>
          </ac:picMkLst>
        </pc:picChg>
        <pc:picChg chg="mod topLvl">
          <ac:chgData name="Alex  Minetto" userId="25a782a3-a402-47c8-9be9-069bc81035ef" providerId="ADAL" clId="{80E4124A-EA8C-414E-B1EB-8CE564A40D8B}" dt="2024-12-03T08:02:47.903" v="884" actId="1076"/>
          <ac:picMkLst>
            <pc:docMk/>
            <pc:sldMk cId="1071706327" sldId="262"/>
            <ac:picMk id="6" creationId="{301A4BDB-EEB1-7FD6-7FB8-BDC5D0376E78}"/>
          </ac:picMkLst>
        </pc:picChg>
        <pc:picChg chg="mod">
          <ac:chgData name="Alex  Minetto" userId="25a782a3-a402-47c8-9be9-069bc81035ef" providerId="ADAL" clId="{80E4124A-EA8C-414E-B1EB-8CE564A40D8B}" dt="2024-12-03T08:01:58.135" v="880" actId="165"/>
          <ac:picMkLst>
            <pc:docMk/>
            <pc:sldMk cId="1071706327" sldId="262"/>
            <ac:picMk id="9" creationId="{91C4667D-81FC-1B38-0FAC-B1AF7F611C17}"/>
          </ac:picMkLst>
        </pc:picChg>
        <pc:picChg chg="mod">
          <ac:chgData name="Alex  Minetto" userId="25a782a3-a402-47c8-9be9-069bc81035ef" providerId="ADAL" clId="{80E4124A-EA8C-414E-B1EB-8CE564A40D8B}" dt="2024-12-03T08:01:58.135" v="880" actId="165"/>
          <ac:picMkLst>
            <pc:docMk/>
            <pc:sldMk cId="1071706327" sldId="262"/>
            <ac:picMk id="10" creationId="{77671DAD-8281-BF88-CF46-97E1A792CE38}"/>
          </ac:picMkLst>
        </pc:picChg>
        <pc:picChg chg="add mod ord topLvl modCrop">
          <ac:chgData name="Alex  Minetto" userId="25a782a3-a402-47c8-9be9-069bc81035ef" providerId="ADAL" clId="{80E4124A-EA8C-414E-B1EB-8CE564A40D8B}" dt="2024-12-03T08:02:06.231" v="882" actId="164"/>
          <ac:picMkLst>
            <pc:docMk/>
            <pc:sldMk cId="1071706327" sldId="262"/>
            <ac:picMk id="19" creationId="{2BEBB548-024E-BE5B-DB90-078FBEBF6C56}"/>
          </ac:picMkLst>
        </pc:picChg>
        <pc:picChg chg="add mod topLvl">
          <ac:chgData name="Alex  Minetto" userId="25a782a3-a402-47c8-9be9-069bc81035ef" providerId="ADAL" clId="{80E4124A-EA8C-414E-B1EB-8CE564A40D8B}" dt="2024-12-03T08:02:06.231" v="882" actId="164"/>
          <ac:picMkLst>
            <pc:docMk/>
            <pc:sldMk cId="1071706327" sldId="262"/>
            <ac:picMk id="1047" creationId="{7E2125AE-7CC2-A1E3-B498-0DD74A455E23}"/>
          </ac:picMkLst>
        </pc:picChg>
      </pc:sldChg>
      <pc:sldChg chg="delSp modSp add mod">
        <pc:chgData name="Alex  Minetto" userId="25a782a3-a402-47c8-9be9-069bc81035ef" providerId="ADAL" clId="{80E4124A-EA8C-414E-B1EB-8CE564A40D8B}" dt="2024-12-02T11:26:38.926" v="2" actId="20577"/>
        <pc:sldMkLst>
          <pc:docMk/>
          <pc:sldMk cId="2192498437" sldId="264"/>
        </pc:sldMkLst>
        <pc:spChg chg="mod">
          <ac:chgData name="Alex  Minetto" userId="25a782a3-a402-47c8-9be9-069bc81035ef" providerId="ADAL" clId="{80E4124A-EA8C-414E-B1EB-8CE564A40D8B}" dt="2024-12-02T11:26:38.926" v="2" actId="20577"/>
          <ac:spMkLst>
            <pc:docMk/>
            <pc:sldMk cId="2192498437" sldId="264"/>
            <ac:spMk id="8" creationId="{DC9A7881-9729-669C-A536-B1D94F44C14E}"/>
          </ac:spMkLst>
        </pc:spChg>
        <pc:grpChg chg="topLvl">
          <ac:chgData name="Alex  Minetto" userId="25a782a3-a402-47c8-9be9-069bc81035ef" providerId="ADAL" clId="{80E4124A-EA8C-414E-B1EB-8CE564A40D8B}" dt="2024-12-02T11:25:53.804" v="1" actId="478"/>
          <ac:grpSpMkLst>
            <pc:docMk/>
            <pc:sldMk cId="2192498437" sldId="264"/>
            <ac:grpSpMk id="16" creationId="{A27EAF7D-CB07-8B81-DA37-5F28B2B39D45}"/>
          </ac:grpSpMkLst>
        </pc:grpChg>
      </pc:sldChg>
      <pc:sldChg chg="modSp mod">
        <pc:chgData name="Alex  Minetto" userId="25a782a3-a402-47c8-9be9-069bc81035ef" providerId="ADAL" clId="{80E4124A-EA8C-414E-B1EB-8CE564A40D8B}" dt="2025-01-12T01:40:57.364" v="1014" actId="20577"/>
        <pc:sldMkLst>
          <pc:docMk/>
          <pc:sldMk cId="34750481" sldId="265"/>
        </pc:sldMkLst>
        <pc:spChg chg="mod">
          <ac:chgData name="Alex  Minetto" userId="25a782a3-a402-47c8-9be9-069bc81035ef" providerId="ADAL" clId="{80E4124A-EA8C-414E-B1EB-8CE564A40D8B}" dt="2025-01-12T01:40:57.364" v="1014" actId="20577"/>
          <ac:spMkLst>
            <pc:docMk/>
            <pc:sldMk cId="34750481" sldId="265"/>
            <ac:spMk id="9" creationId="{A2F62BBA-2043-7624-77D2-EB14B2F2D961}"/>
          </ac:spMkLst>
        </pc:spChg>
      </pc:sldChg>
      <pc:sldChg chg="addSp delSp modSp add mod">
        <pc:chgData name="Alex  Minetto" userId="25a782a3-a402-47c8-9be9-069bc81035ef" providerId="ADAL" clId="{80E4124A-EA8C-414E-B1EB-8CE564A40D8B}" dt="2025-01-12T01:44:14.229" v="1071" actId="207"/>
        <pc:sldMkLst>
          <pc:docMk/>
          <pc:sldMk cId="860838112" sldId="266"/>
        </pc:sldMkLst>
        <pc:spChg chg="add del mod">
          <ac:chgData name="Alex  Minetto" userId="25a782a3-a402-47c8-9be9-069bc81035ef" providerId="ADAL" clId="{80E4124A-EA8C-414E-B1EB-8CE564A40D8B}" dt="2025-01-12T01:44:02.749" v="1069" actId="478"/>
          <ac:spMkLst>
            <pc:docMk/>
            <pc:sldMk cId="860838112" sldId="266"/>
            <ac:spMk id="2" creationId="{7B9316C3-CEC8-D499-99E4-1865747E4271}"/>
          </ac:spMkLst>
        </pc:spChg>
        <pc:spChg chg="mod">
          <ac:chgData name="Alex  Minetto" userId="25a782a3-a402-47c8-9be9-069bc81035ef" providerId="ADAL" clId="{80E4124A-EA8C-414E-B1EB-8CE564A40D8B}" dt="2025-01-12T01:44:14.229" v="1071" actId="207"/>
          <ac:spMkLst>
            <pc:docMk/>
            <pc:sldMk cId="860838112" sldId="266"/>
            <ac:spMk id="7" creationId="{EEBDCFEF-C690-E5D2-879A-4760373823BF}"/>
          </ac:spMkLst>
        </pc:spChg>
        <pc:spChg chg="mod">
          <ac:chgData name="Alex  Minetto" userId="25a782a3-a402-47c8-9be9-069bc81035ef" providerId="ADAL" clId="{80E4124A-EA8C-414E-B1EB-8CE564A40D8B}" dt="2025-01-12T01:42:48.323" v="1032" actId="113"/>
          <ac:spMkLst>
            <pc:docMk/>
            <pc:sldMk cId="860838112" sldId="266"/>
            <ac:spMk id="9" creationId="{970EA088-9D6E-9D4A-C1DE-CB22D31F7455}"/>
          </ac:spMkLst>
        </pc:spChg>
      </pc:sldChg>
    </pc:docChg>
  </pc:docChgLst>
  <pc:docChgLst>
    <pc:chgData name="Alex  Minetto" userId="25a782a3-a402-47c8-9be9-069bc81035ef" providerId="ADAL" clId="{27C5CC1F-C385-447F-AABD-A93AE10236B6}"/>
    <pc:docChg chg="addSld modSld">
      <pc:chgData name="Alex  Minetto" userId="25a782a3-a402-47c8-9be9-069bc81035ef" providerId="ADAL" clId="{27C5CC1F-C385-447F-AABD-A93AE10236B6}" dt="2024-10-22T19:22:16.754" v="99" actId="20577"/>
      <pc:docMkLst>
        <pc:docMk/>
      </pc:docMkLst>
      <pc:sldChg chg="addSp modSp add mod">
        <pc:chgData name="Alex  Minetto" userId="25a782a3-a402-47c8-9be9-069bc81035ef" providerId="ADAL" clId="{27C5CC1F-C385-447F-AABD-A93AE10236B6}" dt="2024-10-22T19:22:16.754" v="99" actId="20577"/>
        <pc:sldMkLst>
          <pc:docMk/>
          <pc:sldMk cId="2404379357" sldId="263"/>
        </pc:sldMkLst>
        <pc:spChg chg="mod">
          <ac:chgData name="Alex  Minetto" userId="25a782a3-a402-47c8-9be9-069bc81035ef" providerId="ADAL" clId="{27C5CC1F-C385-447F-AABD-A93AE10236B6}" dt="2024-10-22T19:22:16.754" v="99" actId="20577"/>
          <ac:spMkLst>
            <pc:docMk/>
            <pc:sldMk cId="2404379357" sldId="263"/>
            <ac:spMk id="4" creationId="{E1450B6D-6E04-2C90-A9EA-A5F83F4C1B46}"/>
          </ac:spMkLst>
        </pc:spChg>
        <pc:spChg chg="mod">
          <ac:chgData name="Alex  Minetto" userId="25a782a3-a402-47c8-9be9-069bc81035ef" providerId="ADAL" clId="{27C5CC1F-C385-447F-AABD-A93AE10236B6}" dt="2024-10-22T08:37:58.355" v="16" actId="1076"/>
          <ac:spMkLst>
            <pc:docMk/>
            <pc:sldMk cId="2404379357" sldId="263"/>
            <ac:spMk id="8" creationId="{E756A243-B5F5-0005-07DB-B11060BB9B52}"/>
          </ac:spMkLst>
        </pc:spChg>
        <pc:spChg chg="mod">
          <ac:chgData name="Alex  Minetto" userId="25a782a3-a402-47c8-9be9-069bc81035ef" providerId="ADAL" clId="{27C5CC1F-C385-447F-AABD-A93AE10236B6}" dt="2024-10-22T08:37:58.355" v="16" actId="1076"/>
          <ac:spMkLst>
            <pc:docMk/>
            <pc:sldMk cId="2404379357" sldId="263"/>
            <ac:spMk id="13" creationId="{C6D47724-36AE-9206-2105-8221CA03CB6D}"/>
          </ac:spMkLst>
        </pc:spChg>
        <pc:spChg chg="add mod">
          <ac:chgData name="Alex  Minetto" userId="25a782a3-a402-47c8-9be9-069bc81035ef" providerId="ADAL" clId="{27C5CC1F-C385-447F-AABD-A93AE10236B6}" dt="2024-10-22T14:07:12.784" v="90" actId="164"/>
          <ac:spMkLst>
            <pc:docMk/>
            <pc:sldMk cId="2404379357" sldId="263"/>
            <ac:spMk id="17" creationId="{4FB579B8-7021-7E6A-3D25-30DC5E81C4F1}"/>
          </ac:spMkLst>
        </pc:spChg>
        <pc:grpChg chg="mod">
          <ac:chgData name="Alex  Minetto" userId="25a782a3-a402-47c8-9be9-069bc81035ef" providerId="ADAL" clId="{27C5CC1F-C385-447F-AABD-A93AE10236B6}" dt="2024-10-22T08:37:58.355" v="16" actId="1076"/>
          <ac:grpSpMkLst>
            <pc:docMk/>
            <pc:sldMk cId="2404379357" sldId="263"/>
            <ac:grpSpMk id="7" creationId="{413FEC11-D2D0-076F-7E3B-719C1FD87B72}"/>
          </ac:grpSpMkLst>
        </pc:grpChg>
        <pc:grpChg chg="mod">
          <ac:chgData name="Alex  Minetto" userId="25a782a3-a402-47c8-9be9-069bc81035ef" providerId="ADAL" clId="{27C5CC1F-C385-447F-AABD-A93AE10236B6}" dt="2024-10-22T08:37:58.355" v="16" actId="1076"/>
          <ac:grpSpMkLst>
            <pc:docMk/>
            <pc:sldMk cId="2404379357" sldId="263"/>
            <ac:grpSpMk id="11" creationId="{4B61CABD-332D-9B81-BD89-5D039877086B}"/>
          </ac:grpSpMkLst>
        </pc:grpChg>
        <pc:grpChg chg="mod">
          <ac:chgData name="Alex  Minetto" userId="25a782a3-a402-47c8-9be9-069bc81035ef" providerId="ADAL" clId="{27C5CC1F-C385-447F-AABD-A93AE10236B6}" dt="2024-10-22T08:37:58.355" v="16" actId="1076"/>
          <ac:grpSpMkLst>
            <pc:docMk/>
            <pc:sldMk cId="2404379357" sldId="263"/>
            <ac:grpSpMk id="12" creationId="{E441FE45-2000-634F-2110-03B5660AE902}"/>
          </ac:grpSpMkLst>
        </pc:grpChg>
        <pc:grpChg chg="mod">
          <ac:chgData name="Alex  Minetto" userId="25a782a3-a402-47c8-9be9-069bc81035ef" providerId="ADAL" clId="{27C5CC1F-C385-447F-AABD-A93AE10236B6}" dt="2024-10-22T08:37:58.355" v="16" actId="1076"/>
          <ac:grpSpMkLst>
            <pc:docMk/>
            <pc:sldMk cId="2404379357" sldId="263"/>
            <ac:grpSpMk id="14" creationId="{6560F008-4820-70CB-ACAC-D5B107589C11}"/>
          </ac:grpSpMkLst>
        </pc:grpChg>
        <pc:grpChg chg="mod">
          <ac:chgData name="Alex  Minetto" userId="25a782a3-a402-47c8-9be9-069bc81035ef" providerId="ADAL" clId="{27C5CC1F-C385-447F-AABD-A93AE10236B6}" dt="2024-10-22T08:37:58.355" v="16" actId="1076"/>
          <ac:grpSpMkLst>
            <pc:docMk/>
            <pc:sldMk cId="2404379357" sldId="263"/>
            <ac:grpSpMk id="15" creationId="{15A00393-5717-EABD-D2B4-FABF50A6848C}"/>
          </ac:grpSpMkLst>
        </pc:grpChg>
        <pc:grpChg chg="mod">
          <ac:chgData name="Alex  Minetto" userId="25a782a3-a402-47c8-9be9-069bc81035ef" providerId="ADAL" clId="{27C5CC1F-C385-447F-AABD-A93AE10236B6}" dt="2024-10-22T14:07:12.784" v="90" actId="164"/>
          <ac:grpSpMkLst>
            <pc:docMk/>
            <pc:sldMk cId="2404379357" sldId="263"/>
            <ac:grpSpMk id="16" creationId="{D38AC8A9-4DDE-E413-FD2B-EB42012D26C3}"/>
          </ac:grpSpMkLst>
        </pc:grpChg>
        <pc:grpChg chg="add mod">
          <ac:chgData name="Alex  Minetto" userId="25a782a3-a402-47c8-9be9-069bc81035ef" providerId="ADAL" clId="{27C5CC1F-C385-447F-AABD-A93AE10236B6}" dt="2024-10-22T14:07:12.784" v="90" actId="164"/>
          <ac:grpSpMkLst>
            <pc:docMk/>
            <pc:sldMk cId="2404379357" sldId="263"/>
            <ac:grpSpMk id="18" creationId="{23FAA7B4-8216-13A3-EBA4-FAF84CD95FFC}"/>
          </ac:grpSpMkLst>
        </pc:grpChg>
        <pc:picChg chg="mod">
          <ac:chgData name="Alex  Minetto" userId="25a782a3-a402-47c8-9be9-069bc81035ef" providerId="ADAL" clId="{27C5CC1F-C385-447F-AABD-A93AE10236B6}" dt="2024-10-22T08:37:58.355" v="16" actId="1076"/>
          <ac:picMkLst>
            <pc:docMk/>
            <pc:sldMk cId="2404379357" sldId="263"/>
            <ac:picMk id="2" creationId="{B3ABE8B9-C63D-D233-23F4-A4BB7B16C98E}"/>
          </ac:picMkLst>
        </pc:picChg>
        <pc:picChg chg="mod">
          <ac:chgData name="Alex  Minetto" userId="25a782a3-a402-47c8-9be9-069bc81035ef" providerId="ADAL" clId="{27C5CC1F-C385-447F-AABD-A93AE10236B6}" dt="2024-10-22T08:37:58.355" v="16" actId="1076"/>
          <ac:picMkLst>
            <pc:docMk/>
            <pc:sldMk cId="2404379357" sldId="263"/>
            <ac:picMk id="3" creationId="{7E855F37-4F23-5344-A45D-CBD385CE7BE4}"/>
          </ac:picMkLst>
        </pc:picChg>
        <pc:picChg chg="mod">
          <ac:chgData name="Alex  Minetto" userId="25a782a3-a402-47c8-9be9-069bc81035ef" providerId="ADAL" clId="{27C5CC1F-C385-447F-AABD-A93AE10236B6}" dt="2024-10-22T08:37:58.355" v="16" actId="1076"/>
          <ac:picMkLst>
            <pc:docMk/>
            <pc:sldMk cId="2404379357" sldId="263"/>
            <ac:picMk id="5" creationId="{AE7FC274-AA95-9177-A9FC-E334CD09D366}"/>
          </ac:picMkLst>
        </pc:picChg>
        <pc:picChg chg="mod">
          <ac:chgData name="Alex  Minetto" userId="25a782a3-a402-47c8-9be9-069bc81035ef" providerId="ADAL" clId="{27C5CC1F-C385-447F-AABD-A93AE10236B6}" dt="2024-10-22T08:37:58.355" v="16" actId="1076"/>
          <ac:picMkLst>
            <pc:docMk/>
            <pc:sldMk cId="2404379357" sldId="263"/>
            <ac:picMk id="6" creationId="{A4B6093A-D3DC-B2AE-3293-A9AD71BB3EF4}"/>
          </ac:picMkLst>
        </pc:picChg>
        <pc:picChg chg="mod">
          <ac:chgData name="Alex  Minetto" userId="25a782a3-a402-47c8-9be9-069bc81035ef" providerId="ADAL" clId="{27C5CC1F-C385-447F-AABD-A93AE10236B6}" dt="2024-10-22T08:37:58.355" v="16" actId="1076"/>
          <ac:picMkLst>
            <pc:docMk/>
            <pc:sldMk cId="2404379357" sldId="263"/>
            <ac:picMk id="9" creationId="{E6DBD420-C38E-09B3-4D17-A002FDD81C94}"/>
          </ac:picMkLst>
        </pc:picChg>
        <pc:picChg chg="mod">
          <ac:chgData name="Alex  Minetto" userId="25a782a3-a402-47c8-9be9-069bc81035ef" providerId="ADAL" clId="{27C5CC1F-C385-447F-AABD-A93AE10236B6}" dt="2024-10-22T08:37:58.355" v="16" actId="1076"/>
          <ac:picMkLst>
            <pc:docMk/>
            <pc:sldMk cId="2404379357" sldId="263"/>
            <ac:picMk id="10" creationId="{77D8D0BA-06F7-C126-139A-56FC7995E4FA}"/>
          </ac:picMkLst>
        </pc:picChg>
        <pc:picChg chg="mod">
          <ac:chgData name="Alex  Minetto" userId="25a782a3-a402-47c8-9be9-069bc81035ef" providerId="ADAL" clId="{27C5CC1F-C385-447F-AABD-A93AE10236B6}" dt="2024-10-22T08:37:58.355" v="16" actId="1076"/>
          <ac:picMkLst>
            <pc:docMk/>
            <pc:sldMk cId="2404379357" sldId="263"/>
            <ac:picMk id="1026" creationId="{B8C2FBF6-A506-8290-4A52-B64A718772D2}"/>
          </ac:picMkLst>
        </pc:picChg>
      </pc:sldChg>
    </pc:docChg>
  </pc:docChgLst>
  <pc:docChgLst>
    <pc:chgData name="Alex  Minetto" userId="25a782a3-a402-47c8-9be9-069bc81035ef" providerId="ADAL" clId="{625FE01F-7F84-4E8D-BC6D-66A35BDAC0CB}"/>
    <pc:docChg chg="undo custSel addSld modSld">
      <pc:chgData name="Alex  Minetto" userId="25a782a3-a402-47c8-9be9-069bc81035ef" providerId="ADAL" clId="{625FE01F-7F84-4E8D-BC6D-66A35BDAC0CB}" dt="2023-12-04T18:02:13.067" v="399" actId="164"/>
      <pc:docMkLst>
        <pc:docMk/>
      </pc:docMkLst>
      <pc:sldChg chg="addSp modSp add mod">
        <pc:chgData name="Alex  Minetto" userId="25a782a3-a402-47c8-9be9-069bc81035ef" providerId="ADAL" clId="{625FE01F-7F84-4E8D-BC6D-66A35BDAC0CB}" dt="2023-12-04T17:59:48.076" v="377" actId="1076"/>
        <pc:sldMkLst>
          <pc:docMk/>
          <pc:sldMk cId="2787708962" sldId="257"/>
        </pc:sldMkLst>
      </pc:sldChg>
      <pc:sldChg chg="addSp delSp modSp new mod">
        <pc:chgData name="Alex  Minetto" userId="25a782a3-a402-47c8-9be9-069bc81035ef" providerId="ADAL" clId="{625FE01F-7F84-4E8D-BC6D-66A35BDAC0CB}" dt="2023-12-04T18:02:13.067" v="399" actId="164"/>
        <pc:sldMkLst>
          <pc:docMk/>
          <pc:sldMk cId="2803182561" sldId="258"/>
        </pc:sldMkLst>
      </pc:sldChg>
    </pc:docChg>
  </pc:docChgLst>
  <pc:docChgLst>
    <pc:chgData name="Alex  Minetto" userId="25a782a3-a402-47c8-9be9-069bc81035ef" providerId="ADAL" clId="{DF07C6A9-C4D6-4395-B78C-A157E8E4D4DA}"/>
    <pc:docChg chg="undo custSel addSld modSld">
      <pc:chgData name="Alex  Minetto" userId="25a782a3-a402-47c8-9be9-069bc81035ef" providerId="ADAL" clId="{DF07C6A9-C4D6-4395-B78C-A157E8E4D4DA}" dt="2024-06-26T14:25:12.301" v="466" actId="20577"/>
      <pc:docMkLst>
        <pc:docMk/>
      </pc:docMkLst>
      <pc:sldChg chg="modSp">
        <pc:chgData name="Alex  Minetto" userId="25a782a3-a402-47c8-9be9-069bc81035ef" providerId="ADAL" clId="{DF07C6A9-C4D6-4395-B78C-A157E8E4D4DA}" dt="2024-06-26T14:15:57.618" v="1" actId="1076"/>
        <pc:sldMkLst>
          <pc:docMk/>
          <pc:sldMk cId="2256635283" sldId="261"/>
        </pc:sldMkLst>
      </pc:sldChg>
      <pc:sldChg chg="addSp modSp add mod">
        <pc:chgData name="Alex  Minetto" userId="25a782a3-a402-47c8-9be9-069bc81035ef" providerId="ADAL" clId="{DF07C6A9-C4D6-4395-B78C-A157E8E4D4DA}" dt="2024-06-26T14:25:12.301" v="466" actId="20577"/>
        <pc:sldMkLst>
          <pc:docMk/>
          <pc:sldMk cId="107170632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A92C5-6F4C-4E08-E122-38C7D5B87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FDE53F-C6B7-7E2B-80B9-B9B8B915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5E8045-F1E9-970C-8E9F-9F33673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3D2C52-3D6B-3EE5-092C-99558BC8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853F49-EB6D-7648-89D7-401B180B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39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A9CEF-7F8C-CECF-2CB4-2EBB5CDD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67FDD2-F129-6649-39EB-FD898AC8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BE7E5-75F0-1392-D3AC-47B4B6EA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6A94E4-A4DD-A6F9-FCA3-69D4846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84B0FD-1F1D-B070-698C-CA0D1059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1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8D34ED-BC13-780E-8468-67E99D2BD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62B8CF-3FE8-067A-2D2E-8292F7DE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309BB-D0E9-DB32-2789-73B1B47E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18AE0-13C4-BC9A-A425-E21ADC66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652A79-8282-97DB-0A84-621CA8DD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8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837F62-8A5B-0439-DC61-2CD537B1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92E3F-294D-563A-B2A2-6020AF28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2D4462-0FA2-DABF-7790-9DEB1195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5B61A-70A9-607C-D95A-3EF5A32C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92F94-C6DD-5452-E2AD-3799D6EE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33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53821-3823-4657-1DF9-41CAE92A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E40774-D6B1-40AC-451F-CCCC6961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920084-D259-FA2C-31D8-83B71D15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1921D-D313-497E-908A-F73A3652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F06D0-CAE8-CAE9-D0F5-AA0E56FD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5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40BB0B-8497-B1FE-290B-76649BA6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20E380-5D79-BEEC-F82C-825DDF26B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CDB883-60DA-F702-4D68-DC411C4ED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39C5C0-D4DA-7F50-6E35-E52EA629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E4BF1B-D3B2-0D71-11F9-B88713DD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0BD87C-E042-AB63-1FE9-6728ADD8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8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88824-8B42-2961-5180-1F09A6C1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90CF29-E3FC-BA9B-305A-7D89FD13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4BF4AB-03F8-14D4-4005-D56B2172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2FD4EC3-AC69-1A06-F6E5-CE4A2B18B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12FEF1-A6C4-FEA4-4A78-729C718BB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27FA28-A87B-DB9B-5CBC-582A7C54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A8BE1C-00A0-D4E6-BB2A-D64EA07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DB97F7D-D25B-D554-F6F2-F7745FED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68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0ED1C-BE10-6227-C570-F848AAF2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91A6C4-0595-6570-FEB1-DFF75E86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867B5D-0948-F700-2460-CE686A81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E1F810-5CB6-0228-21EF-E0B55C51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0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BD2A1D-DB0E-E2B1-CC3F-307BD65F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14E24C-2EC3-56CC-4064-24B323E5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FA2A39-4185-5BFA-30BC-F038F739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77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BE487-0756-EC59-1925-2E473695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CFA54-94AE-87A1-95BB-EC87C6B8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F7A92C-3A86-F11E-C08A-FDE096235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2FCE76-4850-55E4-FE54-BAA577F8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56D43E-535F-4449-99CA-B81F662C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0915A5-7B4C-02E8-1312-23242283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19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171E6-0F5F-984A-1F38-414644CC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768B3A0-C615-EBDE-CDF0-976FD2469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06396E-7B73-3DD8-6843-DE94095E2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601040-3979-BBF3-13BF-DFF04DE0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A17C-ADDE-C6EC-1E95-6DF3196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1A10F8-FD2E-5286-6908-6CCD5B55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5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BC7512-1A81-78D6-D499-219DCCC1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D11FD7-A2DB-C767-B5A1-5365E04F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A3E4B-7EB2-827F-2FAD-F2067E8E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4C9B-3D94-42EC-8F46-5BE65712BB1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23F1E7-29FB-0FB4-48CE-FC80522B7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F5197E-0C5E-E1FA-A330-3EB186443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AAE1-F380-427F-8780-C00C098B51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3F65ACDD-2170-685A-3154-C00143199EEC}"/>
              </a:ext>
            </a:extLst>
          </p:cNvPr>
          <p:cNvGrpSpPr/>
          <p:nvPr/>
        </p:nvGrpSpPr>
        <p:grpSpPr>
          <a:xfrm>
            <a:off x="1074057" y="1105297"/>
            <a:ext cx="10047069" cy="4408813"/>
            <a:chOff x="0" y="2210595"/>
            <a:chExt cx="10047069" cy="4408813"/>
          </a:xfrm>
        </p:grpSpPr>
        <p:pic>
          <p:nvPicPr>
            <p:cNvPr id="1026" name="Picture 2" descr="4582625 space art, simple background, Moon, space, black background,  artwork, minimalism - Rare Gallery HD Wallpapers">
              <a:extLst>
                <a:ext uri="{FF2B5EF4-FFF2-40B4-BE49-F238E27FC236}">
                  <a16:creationId xmlns:a16="http://schemas.microsoft.com/office/drawing/2014/main" id="{C1C0E5B5-A95A-4B8B-DE01-AB525D8A51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68" r="43710" b="5505"/>
            <a:stretch/>
          </p:blipFill>
          <p:spPr bwMode="auto">
            <a:xfrm>
              <a:off x="0" y="2210596"/>
              <a:ext cx="10043886" cy="440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A20C0C02-A269-F38F-284A-0EE18E9B6860}"/>
                </a:ext>
              </a:extLst>
            </p:cNvPr>
            <p:cNvSpPr/>
            <p:nvPr/>
          </p:nvSpPr>
          <p:spPr>
            <a:xfrm rot="10800000">
              <a:off x="3183" y="2210595"/>
              <a:ext cx="10043886" cy="427950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4000">
                  <a:schemeClr val="tx2">
                    <a:lumMod val="60000"/>
                    <a:lumOff val="40000"/>
                    <a:alpha val="0"/>
                  </a:schemeClr>
                </a:gs>
                <a:gs pos="95000">
                  <a:schemeClr val="tx1">
                    <a:lumMod val="75000"/>
                    <a:lumOff val="25000"/>
                    <a:alpha val="62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6E024BE-5F7E-AF12-CAFD-E8793DE2DF76}"/>
                </a:ext>
              </a:extLst>
            </p:cNvPr>
            <p:cNvGrpSpPr/>
            <p:nvPr/>
          </p:nvGrpSpPr>
          <p:grpSpPr>
            <a:xfrm>
              <a:off x="233289" y="2275893"/>
              <a:ext cx="9594008" cy="4029543"/>
              <a:chOff x="557139" y="2420982"/>
              <a:chExt cx="9594008" cy="4029543"/>
            </a:xfrm>
          </p:grpSpPr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B9C8791-D94F-60C5-C77A-AE54C6EFC578}"/>
                  </a:ext>
                </a:extLst>
              </p:cNvPr>
              <p:cNvSpPr txBox="1"/>
              <p:nvPr/>
            </p:nvSpPr>
            <p:spPr>
              <a:xfrm>
                <a:off x="557139" y="2432608"/>
                <a:ext cx="6676055" cy="1123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err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LuNART</a:t>
                </a:r>
                <a:endParaRPr lang="en-US" sz="2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LuGRE Navigation Analysis and Reporting Tool</a:t>
                </a:r>
              </a:p>
              <a:p>
                <a:endParaRPr lang="en-US" sz="11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6" name="Picture 11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301A4BDB-EEB1-7FD6-7FB8-BDC5D0376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35132" y="2420982"/>
                <a:ext cx="1916015" cy="2109633"/>
              </a:xfrm>
              <a:prstGeom prst="rect">
                <a:avLst/>
              </a:prstGeom>
            </p:spPr>
          </p:pic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6B8D5A5-529F-1335-3AC8-9E6DEF3B2BB8}"/>
                  </a:ext>
                </a:extLst>
              </p:cNvPr>
              <p:cNvSpPr txBox="1"/>
              <p:nvPr/>
            </p:nvSpPr>
            <p:spPr>
              <a:xfrm>
                <a:off x="557139" y="3474041"/>
                <a:ext cx="5443611" cy="106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The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LuNART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sofware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suite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has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been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developed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by the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Navigation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Signal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Analysis and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Simulation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Research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Group (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NavSAS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)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within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the Department of Electronics and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Telecommunications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of Politecnico di Torino (Turin,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Italy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). The tool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has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been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developed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under the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supervision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of the Agenzia Spaziale Italiana (ASI).</a:t>
                </a:r>
              </a:p>
              <a:p>
                <a:pPr algn="just"/>
                <a:endParaRPr lang="it-IT" sz="105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cs typeface="Helvetica" panose="020B0604020202020204" pitchFamily="34" charset="0"/>
                </a:endParaRPr>
              </a:p>
              <a:p>
                <a:pPr algn="just"/>
                <a:r>
                  <a:rPr lang="it-IT" sz="1050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cs typeface="Helvetica" panose="020B0604020202020204" pitchFamily="34" charset="0"/>
                  </a:rPr>
                  <a:t>Credits:</a:t>
                </a:r>
                <a:endParaRPr lang="it-IT" sz="1050" dirty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960B495D-6E93-D8D6-3128-B40F5A89D4E6}"/>
                  </a:ext>
                </a:extLst>
              </p:cNvPr>
              <p:cNvGrpSpPr/>
              <p:nvPr/>
            </p:nvGrpSpPr>
            <p:grpSpPr>
              <a:xfrm>
                <a:off x="658726" y="5834532"/>
                <a:ext cx="8429539" cy="615993"/>
                <a:chOff x="1" y="6710995"/>
                <a:chExt cx="12415631" cy="907278"/>
              </a:xfrm>
            </p:grpSpPr>
            <p:pic>
              <p:nvPicPr>
                <p:cNvPr id="5" name="Picture 4" descr="Satellites &amp;amp; Missions - OHB-Italia">
                  <a:extLst>
                    <a:ext uri="{FF2B5EF4-FFF2-40B4-BE49-F238E27FC236}">
                      <a16:creationId xmlns:a16="http://schemas.microsoft.com/office/drawing/2014/main" id="{0D367CBE-6A49-3EFF-A85A-A67CFD46F8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30193" y="6710995"/>
                  <a:ext cx="1085439" cy="8926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Gruppo 10">
                  <a:extLst>
                    <a:ext uri="{FF2B5EF4-FFF2-40B4-BE49-F238E27FC236}">
                      <a16:creationId xmlns:a16="http://schemas.microsoft.com/office/drawing/2014/main" id="{3327EEF8-4C41-2587-370D-5DBA6C6214E7}"/>
                    </a:ext>
                  </a:extLst>
                </p:cNvPr>
                <p:cNvGrpSpPr/>
                <p:nvPr/>
              </p:nvGrpSpPr>
              <p:grpSpPr>
                <a:xfrm>
                  <a:off x="1" y="6883091"/>
                  <a:ext cx="2766881" cy="735182"/>
                  <a:chOff x="7450596" y="4118829"/>
                  <a:chExt cx="1819416" cy="483434"/>
                </a:xfrm>
              </p:grpSpPr>
              <p:pic>
                <p:nvPicPr>
                  <p:cNvPr id="9" name="Immagine 22" descr="Immagine che contiene grafica vettoriale&#10;&#10;Descrizione generata con affidabilità elevata">
                    <a:extLst>
                      <a:ext uri="{FF2B5EF4-FFF2-40B4-BE49-F238E27FC236}">
                        <a16:creationId xmlns:a16="http://schemas.microsoft.com/office/drawing/2014/main" id="{91C4667D-81FC-1B38-0FAC-B1AF7F611C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artisticPhotocopy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41298" y="4158938"/>
                    <a:ext cx="528714" cy="443325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7">
                    <a:extLst>
                      <a:ext uri="{FF2B5EF4-FFF2-40B4-BE49-F238E27FC236}">
                        <a16:creationId xmlns:a16="http://schemas.microsoft.com/office/drawing/2014/main" id="{77671DAD-8281-BF88-CF46-97E1A792CE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artisticPhotocopy/>
                            </a14:imgEffect>
                          </a14:imgLayer>
                        </a14:imgProps>
                      </a:ext>
                    </a:extLst>
                  </a:blip>
                  <a:srcRect l="-1" r="44224"/>
                  <a:stretch/>
                </p:blipFill>
                <p:spPr>
                  <a:xfrm>
                    <a:off x="7450596" y="4118829"/>
                    <a:ext cx="1230726" cy="48343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1028" name="Picture 4" descr="Nasa Logo White Png , Png Download, Transparent Png , Transparent Png Image  - PNGitem">
              <a:extLst>
                <a:ext uri="{FF2B5EF4-FFF2-40B4-BE49-F238E27FC236}">
                  <a16:creationId xmlns:a16="http://schemas.microsoft.com/office/drawing/2014/main" id="{534FAEB5-59D4-A22C-9705-B052532B2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9290" y="5699734"/>
              <a:ext cx="736954" cy="64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89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268B1B2A-DB06-D8CF-45B4-DCFBF3680BA7}"/>
              </a:ext>
            </a:extLst>
          </p:cNvPr>
          <p:cNvGrpSpPr/>
          <p:nvPr/>
        </p:nvGrpSpPr>
        <p:grpSpPr>
          <a:xfrm>
            <a:off x="5624423" y="-1566828"/>
            <a:ext cx="4069809" cy="10663527"/>
            <a:chOff x="5624423" y="-1566828"/>
            <a:chExt cx="4069809" cy="10663527"/>
          </a:xfrm>
        </p:grpSpPr>
        <p:pic>
          <p:nvPicPr>
            <p:cNvPr id="16" name="Picture 2" descr="4582625 space art, simple background, Moon, space, black background,  artwork, minimalism - Rare Gallery HD Wallpapers">
              <a:extLst>
                <a:ext uri="{FF2B5EF4-FFF2-40B4-BE49-F238E27FC236}">
                  <a16:creationId xmlns:a16="http://schemas.microsoft.com/office/drawing/2014/main" id="{F221CC40-A7D6-CD59-BBBA-F49A675AA5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63" t="38286" r="53486" b="18155"/>
            <a:stretch/>
          </p:blipFill>
          <p:spPr bwMode="auto">
            <a:xfrm>
              <a:off x="5624423" y="-1566828"/>
              <a:ext cx="4069809" cy="10663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7E227A7-97AE-CA9E-B21A-3AD3E355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034" y="-1227549"/>
              <a:ext cx="3214586" cy="3539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318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ABB1CED-D721-8777-A9EC-8EA9A8EEBDF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1" name="Picture 2" descr="4582625 space art, simple background, Moon, space, black background,  artwork, minimalism - Rare Gallery HD Wallpapers">
              <a:extLst>
                <a:ext uri="{FF2B5EF4-FFF2-40B4-BE49-F238E27FC236}">
                  <a16:creationId xmlns:a16="http://schemas.microsoft.com/office/drawing/2014/main" id="{7915B811-3A8D-200C-E2E9-9BBF72C982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3" t="-835" r="-73" b="815"/>
            <a:stretch/>
          </p:blipFill>
          <p:spPr bwMode="auto">
            <a:xfrm rot="10800000">
              <a:off x="-1" y="0"/>
              <a:ext cx="12151090" cy="6826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ownload Simple NASA Moon Wallpaper | Wallpapers.com">
              <a:extLst>
                <a:ext uri="{FF2B5EF4-FFF2-40B4-BE49-F238E27FC236}">
                  <a16:creationId xmlns:a16="http://schemas.microsoft.com/office/drawing/2014/main" id="{6A68A8B6-5A02-2AD1-E672-56CF1C40AA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17"/>
            <a:stretch/>
          </p:blipFill>
          <p:spPr bwMode="auto">
            <a:xfrm>
              <a:off x="20" y="1282"/>
              <a:ext cx="12191980" cy="685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3F17A30-12D6-C334-6C3C-A8C8783EA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7982" y="197770"/>
              <a:ext cx="1157335" cy="1274287"/>
            </a:xfrm>
            <a:prstGeom prst="rect">
              <a:avLst/>
            </a:prstGeom>
          </p:spPr>
        </p:pic>
        <p:pic>
          <p:nvPicPr>
            <p:cNvPr id="5" name="Picture 4" descr="Satellites &amp;amp; Missions - OHB-Italia">
              <a:extLst>
                <a:ext uri="{FF2B5EF4-FFF2-40B4-BE49-F238E27FC236}">
                  <a16:creationId xmlns:a16="http://schemas.microsoft.com/office/drawing/2014/main" id="{41C94936-8F04-DC66-3884-1E0C02AA0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5636" y="6035413"/>
              <a:ext cx="736954" cy="60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magine 22" descr="Immagine che contiene grafica vettoriale&#10;&#10;Descrizione generata con affidabilità elevata">
              <a:extLst>
                <a:ext uri="{FF2B5EF4-FFF2-40B4-BE49-F238E27FC236}">
                  <a16:creationId xmlns:a16="http://schemas.microsoft.com/office/drawing/2014/main" id="{7AECA844-E781-669C-1979-87BCAAF60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345" y="6183756"/>
              <a:ext cx="545902" cy="457736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19E51F29-922B-60A0-0AAC-C09EB1E62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-1" r="44224"/>
            <a:stretch/>
          </p:blipFill>
          <p:spPr>
            <a:xfrm>
              <a:off x="186683" y="6142342"/>
              <a:ext cx="1270735" cy="499148"/>
            </a:xfrm>
            <a:prstGeom prst="rect">
              <a:avLst/>
            </a:prstGeom>
          </p:spPr>
        </p:pic>
        <p:pic>
          <p:nvPicPr>
            <p:cNvPr id="8" name="Picture 4" descr="Nasa Logo White Png , Png Download, Transparent Png , Transparent Png Image  - PNGitem">
              <a:extLst>
                <a:ext uri="{FF2B5EF4-FFF2-40B4-BE49-F238E27FC236}">
                  <a16:creationId xmlns:a16="http://schemas.microsoft.com/office/drawing/2014/main" id="{1B16E79A-B015-5297-27D6-19D8767F3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8363" y="6016680"/>
              <a:ext cx="736954" cy="64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036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3F65ACDD-2170-685A-3154-C00143199EEC}"/>
              </a:ext>
            </a:extLst>
          </p:cNvPr>
          <p:cNvGrpSpPr/>
          <p:nvPr/>
        </p:nvGrpSpPr>
        <p:grpSpPr>
          <a:xfrm>
            <a:off x="1074057" y="1105297"/>
            <a:ext cx="10047069" cy="4408813"/>
            <a:chOff x="0" y="2210595"/>
            <a:chExt cx="10047069" cy="4408813"/>
          </a:xfrm>
        </p:grpSpPr>
        <p:pic>
          <p:nvPicPr>
            <p:cNvPr id="1026" name="Picture 2" descr="4582625 space art, simple background, Moon, space, black background,  artwork, minimalism - Rare Gallery HD Wallpapers">
              <a:extLst>
                <a:ext uri="{FF2B5EF4-FFF2-40B4-BE49-F238E27FC236}">
                  <a16:creationId xmlns:a16="http://schemas.microsoft.com/office/drawing/2014/main" id="{C1C0E5B5-A95A-4B8B-DE01-AB525D8A51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68" r="43710" b="5505"/>
            <a:stretch/>
          </p:blipFill>
          <p:spPr bwMode="auto">
            <a:xfrm>
              <a:off x="0" y="2210596"/>
              <a:ext cx="10043886" cy="440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A20C0C02-A269-F38F-284A-0EE18E9B6860}"/>
                </a:ext>
              </a:extLst>
            </p:cNvPr>
            <p:cNvSpPr/>
            <p:nvPr/>
          </p:nvSpPr>
          <p:spPr>
            <a:xfrm rot="10800000">
              <a:off x="3183" y="2210595"/>
              <a:ext cx="10043886" cy="427950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4000">
                  <a:schemeClr val="tx2">
                    <a:lumMod val="60000"/>
                    <a:lumOff val="40000"/>
                    <a:alpha val="0"/>
                  </a:schemeClr>
                </a:gs>
                <a:gs pos="95000">
                  <a:schemeClr val="tx1">
                    <a:lumMod val="75000"/>
                    <a:lumOff val="25000"/>
                    <a:alpha val="62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6E024BE-5F7E-AF12-CAFD-E8793DE2DF76}"/>
                </a:ext>
              </a:extLst>
            </p:cNvPr>
            <p:cNvGrpSpPr/>
            <p:nvPr/>
          </p:nvGrpSpPr>
          <p:grpSpPr>
            <a:xfrm>
              <a:off x="233289" y="2275893"/>
              <a:ext cx="9594008" cy="4029543"/>
              <a:chOff x="557139" y="2420982"/>
              <a:chExt cx="9594008" cy="4029543"/>
            </a:xfrm>
          </p:grpSpPr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B9C8791-D94F-60C5-C77A-AE54C6EFC578}"/>
                  </a:ext>
                </a:extLst>
              </p:cNvPr>
              <p:cNvSpPr txBox="1"/>
              <p:nvPr/>
            </p:nvSpPr>
            <p:spPr>
              <a:xfrm>
                <a:off x="557139" y="2432608"/>
                <a:ext cx="6676055" cy="1123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err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LuNART</a:t>
                </a:r>
                <a:r>
                  <a:rPr lang="en-US" sz="3600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-q </a:t>
                </a:r>
                <a:r>
                  <a:rPr lang="en-US" sz="32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v2.0</a:t>
                </a:r>
                <a:endParaRPr lang="en-US" sz="2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LuGRE Navigation Analysis and Reporting Tool</a:t>
                </a:r>
              </a:p>
              <a:p>
                <a:endParaRPr lang="en-US" sz="11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6" name="Picture 11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301A4BDB-EEB1-7FD6-7FB8-BDC5D0376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35132" y="2420982"/>
                <a:ext cx="1916015" cy="2109633"/>
              </a:xfrm>
              <a:prstGeom prst="rect">
                <a:avLst/>
              </a:prstGeom>
            </p:spPr>
          </p:pic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6B8D5A5-529F-1335-3AC8-9E6DEF3B2BB8}"/>
                  </a:ext>
                </a:extLst>
              </p:cNvPr>
              <p:cNvSpPr txBox="1"/>
              <p:nvPr/>
            </p:nvSpPr>
            <p:spPr>
              <a:xfrm>
                <a:off x="557139" y="3474041"/>
                <a:ext cx="5443611" cy="106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The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LuNART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sofware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suite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has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been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developed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by the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Navigation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Signal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Analysis and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Simulation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Research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Group (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NavSAS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)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within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the Department of Electronics and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Telecommunications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of Politecnico di Torino (Turin,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Italy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). The tool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has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been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developed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under the </a:t>
                </a:r>
                <a:r>
                  <a:rPr lang="it-IT" sz="1050" b="0" i="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supervision</a:t>
                </a:r>
                <a:r>
                  <a:rPr lang="it-IT" sz="105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</a:rPr>
                  <a:t> of the Agenzia Spaziale Italiana (ASI).</a:t>
                </a:r>
              </a:p>
              <a:p>
                <a:pPr algn="just"/>
                <a:endParaRPr lang="it-IT" sz="105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cs typeface="Helvetica" panose="020B0604020202020204" pitchFamily="34" charset="0"/>
                </a:endParaRPr>
              </a:p>
              <a:p>
                <a:pPr algn="just"/>
                <a:r>
                  <a:rPr lang="it-IT" sz="1050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cs typeface="Helvetica" panose="020B0604020202020204" pitchFamily="34" charset="0"/>
                  </a:rPr>
                  <a:t>Credits:</a:t>
                </a:r>
                <a:endParaRPr lang="it-IT" sz="1050" dirty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960B495D-6E93-D8D6-3128-B40F5A89D4E6}"/>
                  </a:ext>
                </a:extLst>
              </p:cNvPr>
              <p:cNvGrpSpPr/>
              <p:nvPr/>
            </p:nvGrpSpPr>
            <p:grpSpPr>
              <a:xfrm>
                <a:off x="658726" y="5834532"/>
                <a:ext cx="8429539" cy="615993"/>
                <a:chOff x="1" y="6710995"/>
                <a:chExt cx="12415631" cy="907278"/>
              </a:xfrm>
            </p:grpSpPr>
            <p:pic>
              <p:nvPicPr>
                <p:cNvPr id="5" name="Picture 4" descr="Satellites &amp;amp; Missions - OHB-Italia">
                  <a:extLst>
                    <a:ext uri="{FF2B5EF4-FFF2-40B4-BE49-F238E27FC236}">
                      <a16:creationId xmlns:a16="http://schemas.microsoft.com/office/drawing/2014/main" id="{0D367CBE-6A49-3EFF-A85A-A67CFD46F8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30193" y="6710995"/>
                  <a:ext cx="1085439" cy="8926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Gruppo 10">
                  <a:extLst>
                    <a:ext uri="{FF2B5EF4-FFF2-40B4-BE49-F238E27FC236}">
                      <a16:creationId xmlns:a16="http://schemas.microsoft.com/office/drawing/2014/main" id="{3327EEF8-4C41-2587-370D-5DBA6C6214E7}"/>
                    </a:ext>
                  </a:extLst>
                </p:cNvPr>
                <p:cNvGrpSpPr/>
                <p:nvPr/>
              </p:nvGrpSpPr>
              <p:grpSpPr>
                <a:xfrm>
                  <a:off x="1" y="6883091"/>
                  <a:ext cx="2766881" cy="735182"/>
                  <a:chOff x="7450596" y="4118829"/>
                  <a:chExt cx="1819416" cy="483434"/>
                </a:xfrm>
              </p:grpSpPr>
              <p:pic>
                <p:nvPicPr>
                  <p:cNvPr id="9" name="Immagine 22" descr="Immagine che contiene grafica vettoriale&#10;&#10;Descrizione generata con affidabilità elevata">
                    <a:extLst>
                      <a:ext uri="{FF2B5EF4-FFF2-40B4-BE49-F238E27FC236}">
                        <a16:creationId xmlns:a16="http://schemas.microsoft.com/office/drawing/2014/main" id="{91C4667D-81FC-1B38-0FAC-B1AF7F611C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artisticPhotocopy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41298" y="4158938"/>
                    <a:ext cx="528714" cy="443325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7">
                    <a:extLst>
                      <a:ext uri="{FF2B5EF4-FFF2-40B4-BE49-F238E27FC236}">
                        <a16:creationId xmlns:a16="http://schemas.microsoft.com/office/drawing/2014/main" id="{77671DAD-8281-BF88-CF46-97E1A792CE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artisticPhotocopy/>
                            </a14:imgEffect>
                          </a14:imgLayer>
                        </a14:imgProps>
                      </a:ext>
                    </a:extLst>
                  </a:blip>
                  <a:srcRect l="-1" r="44224"/>
                  <a:stretch/>
                </p:blipFill>
                <p:spPr>
                  <a:xfrm>
                    <a:off x="7450596" y="4118829"/>
                    <a:ext cx="1230726" cy="48343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1028" name="Picture 4" descr="Nasa Logo White Png , Png Download, Transparent Png , Transparent Png Image  - PNGitem">
              <a:extLst>
                <a:ext uri="{FF2B5EF4-FFF2-40B4-BE49-F238E27FC236}">
                  <a16:creationId xmlns:a16="http://schemas.microsoft.com/office/drawing/2014/main" id="{534FAEB5-59D4-A22C-9705-B052532B2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9290" y="5699734"/>
              <a:ext cx="736954" cy="64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188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C1FC96A0-E6DE-F39E-8F5C-0EDBBE9E79CD}"/>
              </a:ext>
            </a:extLst>
          </p:cNvPr>
          <p:cNvGrpSpPr/>
          <p:nvPr/>
        </p:nvGrpSpPr>
        <p:grpSpPr>
          <a:xfrm>
            <a:off x="2701072" y="1245382"/>
            <a:ext cx="4995129" cy="5102078"/>
            <a:chOff x="1100872" y="1359682"/>
            <a:chExt cx="4995129" cy="5102078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3F65ACDD-2170-685A-3154-C00143199EEC}"/>
                </a:ext>
              </a:extLst>
            </p:cNvPr>
            <p:cNvGrpSpPr/>
            <p:nvPr/>
          </p:nvGrpSpPr>
          <p:grpSpPr>
            <a:xfrm>
              <a:off x="1100872" y="1359682"/>
              <a:ext cx="4995129" cy="5102078"/>
              <a:chOff x="183311" y="2554904"/>
              <a:chExt cx="4995129" cy="5102078"/>
            </a:xfrm>
          </p:grpSpPr>
          <p:pic>
            <p:nvPicPr>
              <p:cNvPr id="1026" name="Picture 2" descr="4582625 space art, simple background, Moon, space, black background,  artwork, minimalism - Rare Gallery HD Wallpapers">
                <a:extLst>
                  <a:ext uri="{FF2B5EF4-FFF2-40B4-BE49-F238E27FC236}">
                    <a16:creationId xmlns:a16="http://schemas.microsoft.com/office/drawing/2014/main" id="{C1C0E5B5-A95A-4B8B-DE01-AB525D8A5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25" t="47659" r="53288" b="8782"/>
              <a:stretch/>
            </p:blipFill>
            <p:spPr bwMode="auto">
              <a:xfrm>
                <a:off x="183311" y="2554905"/>
                <a:ext cx="4995128" cy="5102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A20C0C02-A269-F38F-284A-0EE18E9B6860}"/>
                  </a:ext>
                </a:extLst>
              </p:cNvPr>
              <p:cNvSpPr/>
              <p:nvPr/>
            </p:nvSpPr>
            <p:spPr>
              <a:xfrm rot="10800000">
                <a:off x="183313" y="2554904"/>
                <a:ext cx="4995126" cy="51020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4000">
                    <a:schemeClr val="tx2">
                      <a:lumMod val="60000"/>
                      <a:lumOff val="40000"/>
                      <a:alpha val="0"/>
                    </a:schemeClr>
                  </a:gs>
                  <a:gs pos="95000">
                    <a:schemeClr val="tx1">
                      <a:lumMod val="75000"/>
                      <a:lumOff val="25000"/>
                      <a:alpha val="62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46E024BE-5F7E-AF12-CAFD-E8793DE2DF76}"/>
                  </a:ext>
                </a:extLst>
              </p:cNvPr>
              <p:cNvGrpSpPr/>
              <p:nvPr/>
            </p:nvGrpSpPr>
            <p:grpSpPr>
              <a:xfrm>
                <a:off x="233291" y="2668687"/>
                <a:ext cx="4945149" cy="4805664"/>
                <a:chOff x="557141" y="2813776"/>
                <a:chExt cx="4945149" cy="4805664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8B9C8791-D94F-60C5-C77A-AE54C6EFC578}"/>
                    </a:ext>
                  </a:extLst>
                </p:cNvPr>
                <p:cNvSpPr txBox="1"/>
                <p:nvPr/>
              </p:nvSpPr>
              <p:spPr>
                <a:xfrm>
                  <a:off x="557141" y="3129547"/>
                  <a:ext cx="494514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    </a:t>
                  </a:r>
                  <a:r>
                    <a:rPr lang="en-US" sz="2800" b="1" dirty="0" err="1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LuNART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-q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v1.1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LuGRE quick Navigation Analysis and Reporting Tool</a:t>
                  </a:r>
                </a:p>
                <a:p>
                  <a:endPara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6" name="Picture 11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301A4BDB-EEB1-7FD6-7FB8-BDC5D0376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8290" y="2813776"/>
                  <a:ext cx="863127" cy="950348"/>
                </a:xfrm>
                <a:prstGeom prst="rect">
                  <a:avLst/>
                </a:prstGeom>
              </p:spPr>
            </p:pic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6B8D5A5-529F-1335-3AC8-9E6DEF3B2BB8}"/>
                    </a:ext>
                  </a:extLst>
                </p:cNvPr>
                <p:cNvSpPr txBox="1"/>
                <p:nvPr/>
              </p:nvSpPr>
              <p:spPr>
                <a:xfrm>
                  <a:off x="557141" y="3926227"/>
                  <a:ext cx="4774276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The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LuNART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sofware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suite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has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been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developed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by the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Navigation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Signal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Analysis and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Simulation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Research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Group (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NavSAS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)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within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the Department of Electronics and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Telecommunications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of Politecnico di Torino (Turin,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Italy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). The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development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was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funded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by 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Agenzia Spaziale Italiana (ASI), and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supervised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by ASI and NASA.</a:t>
                  </a:r>
                </a:p>
                <a:p>
                  <a:pPr algn="just"/>
                  <a:endParaRPr lang="it-IT" sz="700" dirty="0">
                    <a:solidFill>
                      <a:schemeClr val="bg1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  <a:p>
                  <a:pPr algn="just"/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Credits: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NavSAS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Research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Group</a:t>
                  </a:r>
                </a:p>
              </p:txBody>
            </p:sp>
            <p:grpSp>
              <p:nvGrpSpPr>
                <p:cNvPr id="12" name="Gruppo 11">
                  <a:extLst>
                    <a:ext uri="{FF2B5EF4-FFF2-40B4-BE49-F238E27FC236}">
                      <a16:creationId xmlns:a16="http://schemas.microsoft.com/office/drawing/2014/main" id="{960B495D-6E93-D8D6-3128-B40F5A89D4E6}"/>
                    </a:ext>
                  </a:extLst>
                </p:cNvPr>
                <p:cNvGrpSpPr/>
                <p:nvPr/>
              </p:nvGrpSpPr>
              <p:grpSpPr>
                <a:xfrm>
                  <a:off x="631197" y="7013363"/>
                  <a:ext cx="3915479" cy="606077"/>
                  <a:chOff x="-40544" y="8447261"/>
                  <a:chExt cx="5767000" cy="892673"/>
                </a:xfrm>
              </p:grpSpPr>
              <p:pic>
                <p:nvPicPr>
                  <p:cNvPr id="5" name="Picture 4" descr="Satellites &amp;amp; Missions - OHB-Italia">
                    <a:extLst>
                      <a:ext uri="{FF2B5EF4-FFF2-40B4-BE49-F238E27FC236}">
                        <a16:creationId xmlns:a16="http://schemas.microsoft.com/office/drawing/2014/main" id="{0D367CBE-6A49-3EFF-A85A-A67CFD46F87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Photocopy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41017" y="8447261"/>
                    <a:ext cx="1085439" cy="8926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1" name="Gruppo 10">
                    <a:extLst>
                      <a:ext uri="{FF2B5EF4-FFF2-40B4-BE49-F238E27FC236}">
                        <a16:creationId xmlns:a16="http://schemas.microsoft.com/office/drawing/2014/main" id="{3327EEF8-4C41-2587-370D-5DBA6C6214E7}"/>
                      </a:ext>
                    </a:extLst>
                  </p:cNvPr>
                  <p:cNvGrpSpPr/>
                  <p:nvPr/>
                </p:nvGrpSpPr>
                <p:grpSpPr>
                  <a:xfrm>
                    <a:off x="-40544" y="8535213"/>
                    <a:ext cx="2766884" cy="735184"/>
                    <a:chOff x="7423935" y="5205211"/>
                    <a:chExt cx="1819418" cy="483435"/>
                  </a:xfrm>
                </p:grpSpPr>
                <p:pic>
                  <p:nvPicPr>
                    <p:cNvPr id="9" name="Immagine 22" descr="Immagine che contiene grafica vettoriale&#10;&#10;Descrizione generata con affidabilità elevata">
                      <a:extLst>
                        <a:ext uri="{FF2B5EF4-FFF2-40B4-BE49-F238E27FC236}">
                          <a16:creationId xmlns:a16="http://schemas.microsoft.com/office/drawing/2014/main" id="{91C4667D-81FC-1B38-0FAC-B1AF7F611C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hqprint">
                      <a:lum bright="70000" contrast="-70000"/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artisticPhotocopy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14639" y="5245321"/>
                      <a:ext cx="528714" cy="4433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Picture 7">
                      <a:extLst>
                        <a:ext uri="{FF2B5EF4-FFF2-40B4-BE49-F238E27FC236}">
                          <a16:creationId xmlns:a16="http://schemas.microsoft.com/office/drawing/2014/main" id="{77671DAD-8281-BF88-CF46-97E1A792CE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lum bright="70000" contrast="-70000"/>
                      <a:extLst>
                        <a:ext uri="{BEBA8EAE-BF5A-486C-A8C5-ECC9F3942E4B}">
                          <a14:imgProps xmlns:a14="http://schemas.microsoft.com/office/drawing/2010/main">
                            <a14:imgLayer r:embed="rId9">
                              <a14:imgEffect>
                                <a14:artisticPhotocopy/>
                              </a14:imgEffect>
                            </a14:imgLayer>
                          </a14:imgProps>
                        </a:ext>
                      </a:extLst>
                    </a:blip>
                    <a:srcRect l="-1" r="44224"/>
                    <a:stretch/>
                  </p:blipFill>
                  <p:spPr>
                    <a:xfrm>
                      <a:off x="7423935" y="5205211"/>
                      <a:ext cx="1230726" cy="48343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pic>
            <p:nvPicPr>
              <p:cNvPr id="1028" name="Picture 4" descr="Nasa Logo White Png , Png Download, Transparent Png , Transparent Png Image  - PNGitem">
                <a:extLst>
                  <a:ext uri="{FF2B5EF4-FFF2-40B4-BE49-F238E27FC236}">
                    <a16:creationId xmlns:a16="http://schemas.microsoft.com/office/drawing/2014/main" id="{534FAEB5-59D4-A22C-9705-B052532B2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599" y="6849541"/>
                <a:ext cx="736954" cy="64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85FF254-B658-DC69-E7DD-691D82404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908" y="1797212"/>
              <a:ext cx="409929" cy="41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70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C1FC96A0-E6DE-F39E-8F5C-0EDBBE9E79CD}"/>
              </a:ext>
            </a:extLst>
          </p:cNvPr>
          <p:cNvGrpSpPr/>
          <p:nvPr/>
        </p:nvGrpSpPr>
        <p:grpSpPr>
          <a:xfrm>
            <a:off x="2701072" y="1245382"/>
            <a:ext cx="4995129" cy="5102078"/>
            <a:chOff x="1100872" y="1359682"/>
            <a:chExt cx="4995129" cy="5102078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3F65ACDD-2170-685A-3154-C00143199EEC}"/>
                </a:ext>
              </a:extLst>
            </p:cNvPr>
            <p:cNvGrpSpPr/>
            <p:nvPr/>
          </p:nvGrpSpPr>
          <p:grpSpPr>
            <a:xfrm>
              <a:off x="1100872" y="1359682"/>
              <a:ext cx="4995129" cy="5102078"/>
              <a:chOff x="183311" y="2554904"/>
              <a:chExt cx="4995129" cy="5102078"/>
            </a:xfrm>
          </p:grpSpPr>
          <p:pic>
            <p:nvPicPr>
              <p:cNvPr id="1026" name="Picture 2" descr="4582625 space art, simple background, Moon, space, black background,  artwork, minimalism - Rare Gallery HD Wallpapers">
                <a:extLst>
                  <a:ext uri="{FF2B5EF4-FFF2-40B4-BE49-F238E27FC236}">
                    <a16:creationId xmlns:a16="http://schemas.microsoft.com/office/drawing/2014/main" id="{C1C0E5B5-A95A-4B8B-DE01-AB525D8A5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25" t="47659" r="53288" b="8782"/>
              <a:stretch/>
            </p:blipFill>
            <p:spPr bwMode="auto">
              <a:xfrm>
                <a:off x="183311" y="2554905"/>
                <a:ext cx="4995128" cy="5102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A20C0C02-A269-F38F-284A-0EE18E9B6860}"/>
                  </a:ext>
                </a:extLst>
              </p:cNvPr>
              <p:cNvSpPr/>
              <p:nvPr/>
            </p:nvSpPr>
            <p:spPr>
              <a:xfrm rot="10800000">
                <a:off x="183313" y="2554904"/>
                <a:ext cx="4995126" cy="51020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4000">
                    <a:schemeClr val="tx2">
                      <a:lumMod val="60000"/>
                      <a:lumOff val="40000"/>
                      <a:alpha val="0"/>
                    </a:schemeClr>
                  </a:gs>
                  <a:gs pos="95000">
                    <a:schemeClr val="tx1">
                      <a:lumMod val="75000"/>
                      <a:lumOff val="25000"/>
                      <a:alpha val="62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46E024BE-5F7E-AF12-CAFD-E8793DE2DF76}"/>
                  </a:ext>
                </a:extLst>
              </p:cNvPr>
              <p:cNvGrpSpPr/>
              <p:nvPr/>
            </p:nvGrpSpPr>
            <p:grpSpPr>
              <a:xfrm>
                <a:off x="233291" y="2668687"/>
                <a:ext cx="4945149" cy="4805664"/>
                <a:chOff x="557141" y="2813776"/>
                <a:chExt cx="4945149" cy="4805664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8B9C8791-D94F-60C5-C77A-AE54C6EFC578}"/>
                    </a:ext>
                  </a:extLst>
                </p:cNvPr>
                <p:cNvSpPr txBox="1"/>
                <p:nvPr/>
              </p:nvSpPr>
              <p:spPr>
                <a:xfrm>
                  <a:off x="557141" y="3129547"/>
                  <a:ext cx="494514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    </a:t>
                  </a:r>
                  <a:r>
                    <a:rPr lang="en-US" sz="2800" b="1" dirty="0" err="1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LuNART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-q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v2.0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LuGRE quick Navigation Analysis and Reporting Tool</a:t>
                  </a:r>
                </a:p>
                <a:p>
                  <a:endPara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6" name="Picture 11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301A4BDB-EEB1-7FD6-7FB8-BDC5D0376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8290" y="2813776"/>
                  <a:ext cx="863127" cy="950348"/>
                </a:xfrm>
                <a:prstGeom prst="rect">
                  <a:avLst/>
                </a:prstGeom>
              </p:spPr>
            </p:pic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6B8D5A5-529F-1335-3AC8-9E6DEF3B2BB8}"/>
                    </a:ext>
                  </a:extLst>
                </p:cNvPr>
                <p:cNvSpPr txBox="1"/>
                <p:nvPr/>
              </p:nvSpPr>
              <p:spPr>
                <a:xfrm>
                  <a:off x="557141" y="3926227"/>
                  <a:ext cx="4774276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The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LuNART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sofware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suite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has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been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developed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by the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Navigation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Signal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Analysis and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Simulation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Research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Group (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NavSAS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)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within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the Department of Electronics and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Telecommunications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of Politecnico di Torino (Turin,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Italy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). The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development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was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funded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by 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Agenzia Spaziale Italiana (ASI), and </a:t>
                  </a:r>
                  <a:r>
                    <a:rPr lang="it-IT" sz="700" b="0" i="0" dirty="0" err="1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supervised</a:t>
                  </a:r>
                  <a:r>
                    <a:rPr lang="it-IT" sz="700" b="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by ASI and NASA.</a:t>
                  </a:r>
                </a:p>
                <a:p>
                  <a:pPr algn="just"/>
                  <a:endParaRPr lang="it-IT" sz="700" dirty="0">
                    <a:solidFill>
                      <a:schemeClr val="bg1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  <a:p>
                  <a:pPr algn="just"/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Credits: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NavSAS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700" dirty="0" err="1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Research</a:t>
                  </a:r>
                  <a:r>
                    <a: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Group</a:t>
                  </a:r>
                </a:p>
              </p:txBody>
            </p:sp>
            <p:grpSp>
              <p:nvGrpSpPr>
                <p:cNvPr id="12" name="Gruppo 11">
                  <a:extLst>
                    <a:ext uri="{FF2B5EF4-FFF2-40B4-BE49-F238E27FC236}">
                      <a16:creationId xmlns:a16="http://schemas.microsoft.com/office/drawing/2014/main" id="{960B495D-6E93-D8D6-3128-B40F5A89D4E6}"/>
                    </a:ext>
                  </a:extLst>
                </p:cNvPr>
                <p:cNvGrpSpPr/>
                <p:nvPr/>
              </p:nvGrpSpPr>
              <p:grpSpPr>
                <a:xfrm>
                  <a:off x="631197" y="7013363"/>
                  <a:ext cx="3915479" cy="606077"/>
                  <a:chOff x="-40544" y="8447261"/>
                  <a:chExt cx="5767000" cy="892673"/>
                </a:xfrm>
              </p:grpSpPr>
              <p:pic>
                <p:nvPicPr>
                  <p:cNvPr id="5" name="Picture 4" descr="Satellites &amp;amp; Missions - OHB-Italia">
                    <a:extLst>
                      <a:ext uri="{FF2B5EF4-FFF2-40B4-BE49-F238E27FC236}">
                        <a16:creationId xmlns:a16="http://schemas.microsoft.com/office/drawing/2014/main" id="{0D367CBE-6A49-3EFF-A85A-A67CFD46F87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Photocopy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41017" y="8447261"/>
                    <a:ext cx="1085439" cy="8926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1" name="Gruppo 10">
                    <a:extLst>
                      <a:ext uri="{FF2B5EF4-FFF2-40B4-BE49-F238E27FC236}">
                        <a16:creationId xmlns:a16="http://schemas.microsoft.com/office/drawing/2014/main" id="{3327EEF8-4C41-2587-370D-5DBA6C6214E7}"/>
                      </a:ext>
                    </a:extLst>
                  </p:cNvPr>
                  <p:cNvGrpSpPr/>
                  <p:nvPr/>
                </p:nvGrpSpPr>
                <p:grpSpPr>
                  <a:xfrm>
                    <a:off x="-40544" y="8535213"/>
                    <a:ext cx="2766884" cy="735184"/>
                    <a:chOff x="7423935" y="5205211"/>
                    <a:chExt cx="1819418" cy="483435"/>
                  </a:xfrm>
                </p:grpSpPr>
                <p:pic>
                  <p:nvPicPr>
                    <p:cNvPr id="9" name="Immagine 22" descr="Immagine che contiene grafica vettoriale&#10;&#10;Descrizione generata con affidabilità elevata">
                      <a:extLst>
                        <a:ext uri="{FF2B5EF4-FFF2-40B4-BE49-F238E27FC236}">
                          <a16:creationId xmlns:a16="http://schemas.microsoft.com/office/drawing/2014/main" id="{91C4667D-81FC-1B38-0FAC-B1AF7F611C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hqprint">
                      <a:lum bright="70000" contrast="-70000"/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artisticPhotocopy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14639" y="5245321"/>
                      <a:ext cx="528714" cy="4433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Picture 7">
                      <a:extLst>
                        <a:ext uri="{FF2B5EF4-FFF2-40B4-BE49-F238E27FC236}">
                          <a16:creationId xmlns:a16="http://schemas.microsoft.com/office/drawing/2014/main" id="{77671DAD-8281-BF88-CF46-97E1A792CE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lum bright="70000" contrast="-70000"/>
                      <a:extLst>
                        <a:ext uri="{BEBA8EAE-BF5A-486C-A8C5-ECC9F3942E4B}">
                          <a14:imgProps xmlns:a14="http://schemas.microsoft.com/office/drawing/2010/main">
                            <a14:imgLayer r:embed="rId9">
                              <a14:imgEffect>
                                <a14:artisticPhotocopy/>
                              </a14:imgEffect>
                            </a14:imgLayer>
                          </a14:imgProps>
                        </a:ext>
                      </a:extLst>
                    </a:blip>
                    <a:srcRect l="-1" r="44224"/>
                    <a:stretch/>
                  </p:blipFill>
                  <p:spPr>
                    <a:xfrm>
                      <a:off x="7423935" y="5205211"/>
                      <a:ext cx="1230726" cy="483433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85FF254-B658-DC69-E7DD-691D82404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908" y="1797212"/>
              <a:ext cx="409929" cy="410511"/>
            </a:xfrm>
            <a:prstGeom prst="rect">
              <a:avLst/>
            </a:prstGeom>
          </p:spPr>
        </p:pic>
      </p:grpSp>
      <p:pic>
        <p:nvPicPr>
          <p:cNvPr id="2" name="Picture 4" descr="Nasa Logo White Png , Png Download, Transparent Png , Transparent Png Image  - PNGitem">
            <a:extLst>
              <a:ext uri="{FF2B5EF4-FFF2-40B4-BE49-F238E27FC236}">
                <a16:creationId xmlns:a16="http://schemas.microsoft.com/office/drawing/2014/main" id="{966DCB9D-2CCC-6331-2F49-7CFBF4FFF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60" y="5540019"/>
            <a:ext cx="736954" cy="6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3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ruppo 1050">
            <a:extLst>
              <a:ext uri="{FF2B5EF4-FFF2-40B4-BE49-F238E27FC236}">
                <a16:creationId xmlns:a16="http://schemas.microsoft.com/office/drawing/2014/main" id="{F11A43F7-B761-5EE5-9220-58BA6BFAF381}"/>
              </a:ext>
            </a:extLst>
          </p:cNvPr>
          <p:cNvGrpSpPr/>
          <p:nvPr/>
        </p:nvGrpSpPr>
        <p:grpSpPr>
          <a:xfrm>
            <a:off x="2941991" y="920559"/>
            <a:ext cx="5072934" cy="5036828"/>
            <a:chOff x="2941991" y="920559"/>
            <a:chExt cx="5072934" cy="5036828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2BEBB548-024E-BE5B-DB90-078FBEBF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6125" r="29785"/>
            <a:stretch/>
          </p:blipFill>
          <p:spPr>
            <a:xfrm rot="5400000">
              <a:off x="2970018" y="892532"/>
              <a:ext cx="5016879" cy="5072934"/>
            </a:xfrm>
            <a:prstGeom prst="rect">
              <a:avLst/>
            </a:prstGeom>
          </p:spPr>
        </p:pic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A20C0C02-A269-F38F-284A-0EE18E9B6860}"/>
                </a:ext>
              </a:extLst>
            </p:cNvPr>
            <p:cNvSpPr/>
            <p:nvPr/>
          </p:nvSpPr>
          <p:spPr>
            <a:xfrm rot="10800000">
              <a:off x="2946817" y="920561"/>
              <a:ext cx="5065114" cy="501687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4000">
                  <a:schemeClr val="tx2">
                    <a:lumMod val="60000"/>
                    <a:lumOff val="40000"/>
                    <a:alpha val="0"/>
                  </a:schemeClr>
                </a:gs>
                <a:gs pos="95000">
                  <a:schemeClr val="tx1">
                    <a:lumMod val="75000"/>
                    <a:lumOff val="2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B9C8791-D94F-60C5-C77A-AE54C6EFC578}"/>
                </a:ext>
              </a:extLst>
            </p:cNvPr>
            <p:cNvSpPr txBox="1"/>
            <p:nvPr/>
          </p:nvSpPr>
          <p:spPr>
            <a:xfrm>
              <a:off x="3435733" y="1557565"/>
              <a:ext cx="30549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    </a:t>
              </a:r>
              <a:r>
                <a:rPr lang="en-US" sz="2800" b="1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LuNART</a:t>
              </a:r>
              <a:r>
                <a:rPr lang="en-US" sz="28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-q </a:t>
              </a:r>
              <a:r>
                <a:rPr lang="en-US" sz="12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v3.0</a:t>
              </a:r>
              <a:endPara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en-US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6" name="Picture 1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301A4BDB-EEB1-7FD6-7FB8-BDC5D037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38" y="1025164"/>
              <a:ext cx="1215859" cy="1338723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6B8D5A5-529F-1335-3AC8-9E6DEF3B2BB8}"/>
                </a:ext>
              </a:extLst>
            </p:cNvPr>
            <p:cNvSpPr txBox="1"/>
            <p:nvPr/>
          </p:nvSpPr>
          <p:spPr>
            <a:xfrm>
              <a:off x="3069776" y="2363888"/>
              <a:ext cx="3700894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7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Developed by the Navigation Signal Analysis and Simulation Research Group (</a:t>
              </a:r>
              <a:r>
                <a:rPr lang="en-US" sz="700" b="0" i="0" dirty="0" err="1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NavSAS</a:t>
              </a:r>
              <a:r>
                <a:rPr lang="en-US" sz="7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), part of the Department of Electronics and Telecommunications, Politecnico di Torino (Turin, Italy) and member of the Lunar GNSS Receiver Experiment (LuGRE) Science Team. </a:t>
              </a:r>
            </a:p>
            <a:p>
              <a:pPr algn="just"/>
              <a:endParaRPr lang="en-US" sz="7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just"/>
              <a:r>
                <a:rPr lang="en-US" sz="7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The LuGRE project was funded by </a:t>
              </a:r>
              <a:r>
                <a:rPr lang="en-US" sz="700" b="0" i="0" dirty="0" err="1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Agenzia</a:t>
              </a:r>
              <a:r>
                <a:rPr lang="en-US" sz="7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700" b="0" i="0" dirty="0" err="1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Spaziale</a:t>
              </a:r>
              <a:r>
                <a:rPr lang="en-US" sz="7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700" b="0" i="0" dirty="0" err="1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Italiana</a:t>
              </a:r>
              <a:r>
                <a:rPr lang="en-US" sz="7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 (ASI) and supervised by ASI and NASA.</a:t>
              </a:r>
            </a:p>
            <a:p>
              <a:pPr algn="just"/>
              <a:endParaRPr lang="it-IT" sz="7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just"/>
              <a:r>
                <a:rPr lang="it-IT" sz="7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Credits: NavSAS </a:t>
              </a:r>
              <a:r>
                <a:rPr lang="it-IT" sz="700" dirty="0" err="1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Research</a:t>
              </a:r>
              <a:r>
                <a:rPr lang="it-IT" sz="7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Group</a:t>
              </a:r>
            </a:p>
            <a:p>
              <a:pPr algn="just"/>
              <a:endParaRPr lang="it-IT" sz="7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just"/>
              <a:r>
                <a:rPr lang="it-IT" sz="7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Scientific </a:t>
              </a:r>
              <a:r>
                <a:rPr lang="it-IT" sz="700" dirty="0" err="1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Supervision</a:t>
              </a:r>
              <a:r>
                <a:rPr lang="it-IT" sz="7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: Fabio Dovis</a:t>
              </a:r>
            </a:p>
            <a:p>
              <a:r>
                <a:rPr lang="it-IT" sz="700" dirty="0" err="1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DevOps</a:t>
              </a:r>
              <a:r>
                <a:rPr lang="it-IT" sz="7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it-IT" sz="700" dirty="0" err="1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Engineers</a:t>
              </a:r>
              <a:r>
                <a:rPr lang="it-IT" sz="7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: Alex Minetto, Simone Zocca</a:t>
              </a:r>
              <a:br>
                <a:rPr lang="it-IT" sz="7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it-IT" sz="7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UI/UX Design: Alex Minetto, Simone Zocca</a:t>
              </a:r>
            </a:p>
            <a:p>
              <a:r>
                <a:rPr lang="it-IT" sz="700" dirty="0">
                  <a:solidFill>
                    <a:schemeClr val="bg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Embedded science tools Development: Oliviero Vouch, Andrea Nardin</a:t>
              </a: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9CA70A7-B0D1-D2A8-4A80-B601AA8B6724}"/>
                </a:ext>
              </a:extLst>
            </p:cNvPr>
            <p:cNvSpPr/>
            <p:nvPr/>
          </p:nvSpPr>
          <p:spPr>
            <a:xfrm>
              <a:off x="2945024" y="3429001"/>
              <a:ext cx="5065114" cy="2528386"/>
            </a:xfrm>
            <a:prstGeom prst="rect">
              <a:avLst/>
            </a:prstGeom>
            <a:gradFill flip="none" rotWithShape="1">
              <a:gsLst>
                <a:gs pos="22000">
                  <a:schemeClr val="tx1">
                    <a:lumMod val="95000"/>
                    <a:lumOff val="5000"/>
                    <a:alpha val="74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960B495D-6E93-D8D6-3128-B40F5A89D4E6}"/>
                </a:ext>
              </a:extLst>
            </p:cNvPr>
            <p:cNvGrpSpPr/>
            <p:nvPr/>
          </p:nvGrpSpPr>
          <p:grpSpPr>
            <a:xfrm>
              <a:off x="3143832" y="5120148"/>
              <a:ext cx="3915479" cy="606077"/>
              <a:chOff x="-40544" y="8447261"/>
              <a:chExt cx="5767000" cy="892673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3327EEF8-4C41-2587-370D-5DBA6C6214E7}"/>
                  </a:ext>
                </a:extLst>
              </p:cNvPr>
              <p:cNvGrpSpPr/>
              <p:nvPr/>
            </p:nvGrpSpPr>
            <p:grpSpPr>
              <a:xfrm>
                <a:off x="-40544" y="8535213"/>
                <a:ext cx="2766884" cy="735184"/>
                <a:chOff x="7423935" y="5205211"/>
                <a:chExt cx="1819418" cy="483435"/>
              </a:xfrm>
            </p:grpSpPr>
            <p:pic>
              <p:nvPicPr>
                <p:cNvPr id="9" name="Immagine 22" descr="Immagine che contiene grafica vettoriale&#10;&#10;Descrizione generata con affidabilità elevata">
                  <a:extLst>
                    <a:ext uri="{FF2B5EF4-FFF2-40B4-BE49-F238E27FC236}">
                      <a16:creationId xmlns:a16="http://schemas.microsoft.com/office/drawing/2014/main" id="{91C4667D-81FC-1B38-0FAC-B1AF7F611C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4639" y="5245321"/>
                  <a:ext cx="528714" cy="443325"/>
                </a:xfrm>
                <a:prstGeom prst="rect">
                  <a:avLst/>
                </a:prstGeom>
              </p:spPr>
            </p:pic>
            <p:pic>
              <p:nvPicPr>
                <p:cNvPr id="10" name="Picture 7">
                  <a:extLst>
                    <a:ext uri="{FF2B5EF4-FFF2-40B4-BE49-F238E27FC236}">
                      <a16:creationId xmlns:a16="http://schemas.microsoft.com/office/drawing/2014/main" id="{77671DAD-8281-BF88-CF46-97E1A792CE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-1" r="44224"/>
                <a:stretch/>
              </p:blipFill>
              <p:spPr>
                <a:xfrm>
                  <a:off x="7423935" y="5205211"/>
                  <a:ext cx="1230726" cy="483433"/>
                </a:xfrm>
                <a:prstGeom prst="rect">
                  <a:avLst/>
                </a:prstGeom>
              </p:spPr>
            </p:pic>
          </p:grpSp>
          <p:pic>
            <p:nvPicPr>
              <p:cNvPr id="5" name="Picture 4" descr="Satellites &amp;amp; Missions - OHB-Italia">
                <a:extLst>
                  <a:ext uri="{FF2B5EF4-FFF2-40B4-BE49-F238E27FC236}">
                    <a16:creationId xmlns:a16="http://schemas.microsoft.com/office/drawing/2014/main" id="{0D367CBE-6A49-3EFF-A85A-A67CFD46F8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017" y="8447261"/>
                <a:ext cx="1085439" cy="892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" name="Picture 4" descr="Nasa Logo White Png , Png Download, Transparent Png , Transparent Png Image  - PNGitem">
              <a:extLst>
                <a:ext uri="{FF2B5EF4-FFF2-40B4-BE49-F238E27FC236}">
                  <a16:creationId xmlns:a16="http://schemas.microsoft.com/office/drawing/2014/main" id="{966DCB9D-2CCC-6331-2F49-7CFBF4FF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640" y="5120148"/>
              <a:ext cx="736954" cy="64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Immagine 1046" descr="Immagine che contiene cerchio, Elementi grafici, illustrazione, arte&#10;&#10;Descrizione generata automaticamente">
              <a:extLst>
                <a:ext uri="{FF2B5EF4-FFF2-40B4-BE49-F238E27FC236}">
                  <a16:creationId xmlns:a16="http://schemas.microsoft.com/office/drawing/2014/main" id="{7E2125AE-7CC2-A1E3-B498-0DD74A45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12213E"/>
                </a:clrFrom>
                <a:clrTo>
                  <a:srgbClr val="12213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273" y="1119938"/>
              <a:ext cx="1010196" cy="1010196"/>
            </a:xfrm>
            <a:prstGeom prst="rect">
              <a:avLst/>
            </a:prstGeom>
          </p:spPr>
        </p:pic>
        <p:sp>
          <p:nvSpPr>
            <p:cNvPr id="1049" name="CasellaDiTesto 1048">
              <a:extLst>
                <a:ext uri="{FF2B5EF4-FFF2-40B4-BE49-F238E27FC236}">
                  <a16:creationId xmlns:a16="http://schemas.microsoft.com/office/drawing/2014/main" id="{9740DE05-2DA5-36EE-00DC-6E1B63BEED37}"/>
                </a:ext>
              </a:extLst>
            </p:cNvPr>
            <p:cNvSpPr txBox="1"/>
            <p:nvPr/>
          </p:nvSpPr>
          <p:spPr>
            <a:xfrm>
              <a:off x="3072520" y="2019324"/>
              <a:ext cx="341811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LuGRE quick Navigation Analysis and Reporting 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70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6883DA6-E553-BB84-D343-58B26E7EA7E0}"/>
              </a:ext>
            </a:extLst>
          </p:cNvPr>
          <p:cNvGrpSpPr/>
          <p:nvPr/>
        </p:nvGrpSpPr>
        <p:grpSpPr>
          <a:xfrm>
            <a:off x="1821420" y="788748"/>
            <a:ext cx="5072934" cy="5036828"/>
            <a:chOff x="2941991" y="920559"/>
            <a:chExt cx="5072934" cy="503682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95FD2E1-32D9-1D09-B1AB-A95F5348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6125" r="29785"/>
            <a:stretch/>
          </p:blipFill>
          <p:spPr>
            <a:xfrm rot="5400000">
              <a:off x="2970018" y="892532"/>
              <a:ext cx="5016879" cy="5072934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959DED6-D39D-993E-39C7-71B109F6247D}"/>
                </a:ext>
              </a:extLst>
            </p:cNvPr>
            <p:cNvSpPr/>
            <p:nvPr/>
          </p:nvSpPr>
          <p:spPr>
            <a:xfrm rot="10800000">
              <a:off x="2946817" y="920561"/>
              <a:ext cx="5065114" cy="5016878"/>
            </a:xfrm>
            <a:prstGeom prst="rect">
              <a:avLst/>
            </a:prstGeom>
            <a:gradFill flip="none" rotWithShape="1">
              <a:gsLst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34000">
                  <a:srgbClr val="44546A">
                    <a:lumMod val="60000"/>
                    <a:lumOff val="40000"/>
                    <a:alpha val="0"/>
                  </a:srgbClr>
                </a:gs>
                <a:gs pos="95000">
                  <a:sysClr val="windowText" lastClr="000000">
                    <a:lumMod val="75000"/>
                    <a:lumOff val="25000"/>
                    <a:alpha val="39000"/>
                  </a:sys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49549D5-4C59-166F-47C6-0B189B95CF11}"/>
                </a:ext>
              </a:extLst>
            </p:cNvPr>
            <p:cNvSpPr txBox="1"/>
            <p:nvPr/>
          </p:nvSpPr>
          <p:spPr>
            <a:xfrm>
              <a:off x="3435733" y="1557565"/>
              <a:ext cx="30549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   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LuNART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-q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v3.0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" name="Picture 1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49FCB8E-CE60-FF35-7547-6255F3F5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38" y="1025164"/>
              <a:ext cx="1215859" cy="1338723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A2F62BBA-2043-7624-77D2-EB14B2F2D961}"/>
                </a:ext>
              </a:extLst>
            </p:cNvPr>
            <p:cNvSpPr txBox="1"/>
            <p:nvPr/>
          </p:nvSpPr>
          <p:spPr>
            <a:xfrm>
              <a:off x="3069776" y="2363888"/>
              <a:ext cx="3700894" cy="1492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Developed by the Navigation Signal Analysis and Simulation Research Group (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NavSAS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), part of the Department of Electronics and Telecommunications, Politecnico di Torino (Turin, Italy) and member of the Lunar GNSS Receiver Experiment (LuGRE) Science Team. 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The project was funded by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Agenzia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Spaziale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Italiana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(ASI) and supervised by ASI and NASA.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Credits: NavSAS </a:t>
              </a:r>
              <a:r>
                <a:rPr kumimoji="0" lang="it-IT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Research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Group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Scientific </a:t>
              </a:r>
              <a:r>
                <a:rPr kumimoji="0" lang="it-IT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Supervision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: Prof. Fabio Dovis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DevOps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kumimoji="0" lang="it-IT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Engineers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: Dr. Alex Minetto, Dr. Simone Zocca</a:t>
              </a:r>
              <a:b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UI/UX Design: Dr. Alex Minetto, </a:t>
              </a:r>
              <a:r>
                <a:rPr lang="it-IT" sz="700" kern="0" dirty="0">
                  <a:solidFill>
                    <a:prstClr val="white">
                      <a:lumMod val="75000"/>
                    </a:prst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Dr. 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Simone Zocca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Embedded science tools Development: Eng. Oliviero Vouch, Dr. Andrea Nardin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7C10E700-D00E-A620-AB9B-88D969874AD0}"/>
                </a:ext>
              </a:extLst>
            </p:cNvPr>
            <p:cNvSpPr/>
            <p:nvPr/>
          </p:nvSpPr>
          <p:spPr>
            <a:xfrm>
              <a:off x="2945024" y="3429001"/>
              <a:ext cx="5065114" cy="2528386"/>
            </a:xfrm>
            <a:prstGeom prst="rect">
              <a:avLst/>
            </a:prstGeom>
            <a:gradFill flip="none" rotWithShape="1">
              <a:gsLst>
                <a:gs pos="22000">
                  <a:sysClr val="windowText" lastClr="000000">
                    <a:lumMod val="95000"/>
                    <a:lumOff val="5000"/>
                    <a:alpha val="74000"/>
                  </a:sysClr>
                </a:gs>
                <a:gs pos="100000">
                  <a:srgbClr val="A5A5A5">
                    <a:lumMod val="60000"/>
                    <a:lumOff val="40000"/>
                    <a:alpha val="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96CED41D-33F0-09CA-19A8-82CBE8A2B6AD}"/>
                </a:ext>
              </a:extLst>
            </p:cNvPr>
            <p:cNvGrpSpPr/>
            <p:nvPr/>
          </p:nvGrpSpPr>
          <p:grpSpPr>
            <a:xfrm>
              <a:off x="3143832" y="5120148"/>
              <a:ext cx="3915479" cy="606077"/>
              <a:chOff x="-40544" y="8447261"/>
              <a:chExt cx="5767000" cy="892673"/>
            </a:xfrm>
          </p:grpSpPr>
          <p:grpSp>
            <p:nvGrpSpPr>
              <p:cNvPr id="15" name="Gruppo 14">
                <a:extLst>
                  <a:ext uri="{FF2B5EF4-FFF2-40B4-BE49-F238E27FC236}">
                    <a16:creationId xmlns:a16="http://schemas.microsoft.com/office/drawing/2014/main" id="{25558D8C-FB33-385C-6E93-2439BF662148}"/>
                  </a:ext>
                </a:extLst>
              </p:cNvPr>
              <p:cNvGrpSpPr/>
              <p:nvPr/>
            </p:nvGrpSpPr>
            <p:grpSpPr>
              <a:xfrm>
                <a:off x="-40544" y="8535213"/>
                <a:ext cx="2766884" cy="735184"/>
                <a:chOff x="7423935" y="5205211"/>
                <a:chExt cx="1819418" cy="483435"/>
              </a:xfrm>
            </p:grpSpPr>
            <p:pic>
              <p:nvPicPr>
                <p:cNvPr id="17" name="Immagine 22" descr="Immagine che contiene grafica vettoriale&#10;&#10;Descrizione generata con affidabilità elevata">
                  <a:extLst>
                    <a:ext uri="{FF2B5EF4-FFF2-40B4-BE49-F238E27FC236}">
                      <a16:creationId xmlns:a16="http://schemas.microsoft.com/office/drawing/2014/main" id="{0DB32380-ED81-92C2-0297-2CBD5E0BB2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4639" y="5245321"/>
                  <a:ext cx="528714" cy="443325"/>
                </a:xfrm>
                <a:prstGeom prst="rect">
                  <a:avLst/>
                </a:prstGeom>
              </p:spPr>
            </p:pic>
            <p:pic>
              <p:nvPicPr>
                <p:cNvPr id="18" name="Picture 7">
                  <a:extLst>
                    <a:ext uri="{FF2B5EF4-FFF2-40B4-BE49-F238E27FC236}">
                      <a16:creationId xmlns:a16="http://schemas.microsoft.com/office/drawing/2014/main" id="{6257F7AF-09DC-93CD-D04D-41E7FE8DC8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-1" r="44224"/>
                <a:stretch/>
              </p:blipFill>
              <p:spPr>
                <a:xfrm>
                  <a:off x="7423935" y="5205211"/>
                  <a:ext cx="1230726" cy="483433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4" descr="Satellites &amp;amp; Missions - OHB-Italia">
                <a:extLst>
                  <a:ext uri="{FF2B5EF4-FFF2-40B4-BE49-F238E27FC236}">
                    <a16:creationId xmlns:a16="http://schemas.microsoft.com/office/drawing/2014/main" id="{3EC0B986-6253-5791-6FA6-400679C1DB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017" y="8447261"/>
                <a:ext cx="1085439" cy="892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4" descr="Nasa Logo White Png , Png Download, Transparent Png , Transparent Png Image  - PNGitem">
              <a:extLst>
                <a:ext uri="{FF2B5EF4-FFF2-40B4-BE49-F238E27FC236}">
                  <a16:creationId xmlns:a16="http://schemas.microsoft.com/office/drawing/2014/main" id="{3A55F062-038B-2410-97A5-30936455E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640" y="5120148"/>
              <a:ext cx="736954" cy="64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magine 12" descr="Immagine che contiene cerchio, Elementi grafici, illustrazione, arte&#10;&#10;Descrizione generata automaticamente">
              <a:extLst>
                <a:ext uri="{FF2B5EF4-FFF2-40B4-BE49-F238E27FC236}">
                  <a16:creationId xmlns:a16="http://schemas.microsoft.com/office/drawing/2014/main" id="{358F175E-B70E-E40B-AE71-E13ECFDAC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12213E"/>
                </a:clrFrom>
                <a:clrTo>
                  <a:srgbClr val="12213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273" y="1119938"/>
              <a:ext cx="1010196" cy="1010196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2FDF022-E52F-0FD8-4861-55AC1C099F59}"/>
                </a:ext>
              </a:extLst>
            </p:cNvPr>
            <p:cNvSpPr txBox="1"/>
            <p:nvPr/>
          </p:nvSpPr>
          <p:spPr>
            <a:xfrm>
              <a:off x="3072520" y="2019324"/>
              <a:ext cx="341811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LuGRE quick Navigation Analysis and Reporting 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14ACB-05A9-454E-CBDB-EEE0F7EE3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E5D9E83-BD78-EB9A-2B9C-359FC1F07209}"/>
              </a:ext>
            </a:extLst>
          </p:cNvPr>
          <p:cNvGrpSpPr/>
          <p:nvPr/>
        </p:nvGrpSpPr>
        <p:grpSpPr>
          <a:xfrm>
            <a:off x="1821420" y="788748"/>
            <a:ext cx="5072934" cy="5036828"/>
            <a:chOff x="2941991" y="920559"/>
            <a:chExt cx="5072934" cy="503682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2744903-03B9-EF4A-31C7-56B7C04AB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6125" r="29785"/>
            <a:stretch/>
          </p:blipFill>
          <p:spPr>
            <a:xfrm rot="5400000">
              <a:off x="2970018" y="892532"/>
              <a:ext cx="5016879" cy="5072934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470811C8-559B-0177-8D80-0CF8313EBCFC}"/>
                </a:ext>
              </a:extLst>
            </p:cNvPr>
            <p:cNvSpPr/>
            <p:nvPr/>
          </p:nvSpPr>
          <p:spPr>
            <a:xfrm rot="10800000">
              <a:off x="2946817" y="920561"/>
              <a:ext cx="5065114" cy="5016878"/>
            </a:xfrm>
            <a:prstGeom prst="rect">
              <a:avLst/>
            </a:prstGeom>
            <a:gradFill flip="none" rotWithShape="1">
              <a:gsLst>
                <a:gs pos="0">
                  <a:srgbClr val="4472C4">
                    <a:lumMod val="5000"/>
                    <a:lumOff val="95000"/>
                    <a:alpha val="0"/>
                  </a:srgbClr>
                </a:gs>
                <a:gs pos="34000">
                  <a:srgbClr val="44546A">
                    <a:lumMod val="60000"/>
                    <a:lumOff val="40000"/>
                    <a:alpha val="0"/>
                  </a:srgbClr>
                </a:gs>
                <a:gs pos="95000">
                  <a:sysClr val="windowText" lastClr="000000">
                    <a:lumMod val="75000"/>
                    <a:lumOff val="25000"/>
                    <a:alpha val="39000"/>
                  </a:sys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EBDCFEF-C690-E5D2-879A-4760373823BF}"/>
                </a:ext>
              </a:extLst>
            </p:cNvPr>
            <p:cNvSpPr txBox="1"/>
            <p:nvPr/>
          </p:nvSpPr>
          <p:spPr>
            <a:xfrm>
              <a:off x="3435733" y="1557565"/>
              <a:ext cx="30549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   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LuNART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-q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v3.1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" name="Picture 1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0CC5028-A027-985A-5861-279AE37A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38" y="1025164"/>
              <a:ext cx="1215859" cy="1338723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70EA088-9D6E-9D4A-C1DE-CB22D31F7455}"/>
                </a:ext>
              </a:extLst>
            </p:cNvPr>
            <p:cNvSpPr txBox="1"/>
            <p:nvPr/>
          </p:nvSpPr>
          <p:spPr>
            <a:xfrm>
              <a:off x="3069776" y="2363888"/>
              <a:ext cx="354177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Developed by the Navigation Signal Analysis and Simulation Research Group (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NavSAS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), part of the Department of Electronics and Telecommunications, Politecnico di Torino (Turin, Italy) and member of the Lunar GNSS Receiver Experiment (LuGRE) Science Team. 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Project funded by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Agenzia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Spaziale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Italiana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(ASI) and supervised by ASI and NASA.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Credits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: NavSAS </a:t>
              </a:r>
              <a:r>
                <a:rPr kumimoji="0" lang="it-IT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Research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Group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Scientific </a:t>
              </a:r>
              <a:r>
                <a:rPr kumimoji="0" lang="it-IT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Supervision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: Prof. Fabio Dovis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DevOps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kumimoji="0" lang="it-IT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Engineers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: Dr. Alex Minetto, Dr. Simone Zocca</a:t>
              </a:r>
              <a:b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UI/UX Design: Dr. Alex Minetto, </a:t>
              </a:r>
              <a:r>
                <a:rPr lang="it-IT" sz="700" kern="0" dirty="0">
                  <a:solidFill>
                    <a:prstClr val="white">
                      <a:lumMod val="75000"/>
                    </a:prst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Dr. </a:t>
              </a: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Simone Zocca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Embedded science tools Development: Eng. Oliviero Vouch, Dr. Andrea Nardin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8CF02D1B-D14C-8808-B0EF-B91E78F77A61}"/>
                </a:ext>
              </a:extLst>
            </p:cNvPr>
            <p:cNvSpPr/>
            <p:nvPr/>
          </p:nvSpPr>
          <p:spPr>
            <a:xfrm>
              <a:off x="2945024" y="3429001"/>
              <a:ext cx="5065114" cy="2528386"/>
            </a:xfrm>
            <a:prstGeom prst="rect">
              <a:avLst/>
            </a:prstGeom>
            <a:gradFill flip="none" rotWithShape="1">
              <a:gsLst>
                <a:gs pos="22000">
                  <a:sysClr val="windowText" lastClr="000000">
                    <a:lumMod val="95000"/>
                    <a:lumOff val="5000"/>
                    <a:alpha val="74000"/>
                  </a:sysClr>
                </a:gs>
                <a:gs pos="100000">
                  <a:srgbClr val="A5A5A5">
                    <a:lumMod val="60000"/>
                    <a:lumOff val="40000"/>
                    <a:alpha val="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2FB043A2-F634-0668-C3A6-BE67D0891DF2}"/>
                </a:ext>
              </a:extLst>
            </p:cNvPr>
            <p:cNvGrpSpPr/>
            <p:nvPr/>
          </p:nvGrpSpPr>
          <p:grpSpPr>
            <a:xfrm>
              <a:off x="3143832" y="5120148"/>
              <a:ext cx="3915479" cy="606077"/>
              <a:chOff x="-40544" y="8447261"/>
              <a:chExt cx="5767000" cy="892673"/>
            </a:xfrm>
          </p:grpSpPr>
          <p:grpSp>
            <p:nvGrpSpPr>
              <p:cNvPr id="15" name="Gruppo 14">
                <a:extLst>
                  <a:ext uri="{FF2B5EF4-FFF2-40B4-BE49-F238E27FC236}">
                    <a16:creationId xmlns:a16="http://schemas.microsoft.com/office/drawing/2014/main" id="{D4F9D531-4610-66B1-75C9-96DD67DF4320}"/>
                  </a:ext>
                </a:extLst>
              </p:cNvPr>
              <p:cNvGrpSpPr/>
              <p:nvPr/>
            </p:nvGrpSpPr>
            <p:grpSpPr>
              <a:xfrm>
                <a:off x="-40544" y="8535213"/>
                <a:ext cx="2766884" cy="735184"/>
                <a:chOff x="7423935" y="5205211"/>
                <a:chExt cx="1819418" cy="483435"/>
              </a:xfrm>
            </p:grpSpPr>
            <p:pic>
              <p:nvPicPr>
                <p:cNvPr id="17" name="Immagine 22" descr="Immagine che contiene grafica vettoriale&#10;&#10;Descrizione generata con affidabilità elevata">
                  <a:extLst>
                    <a:ext uri="{FF2B5EF4-FFF2-40B4-BE49-F238E27FC236}">
                      <a16:creationId xmlns:a16="http://schemas.microsoft.com/office/drawing/2014/main" id="{F0738F78-5C01-4DDE-B7ED-0B232C6391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4639" y="5245321"/>
                  <a:ext cx="528714" cy="443325"/>
                </a:xfrm>
                <a:prstGeom prst="rect">
                  <a:avLst/>
                </a:prstGeom>
              </p:spPr>
            </p:pic>
            <p:pic>
              <p:nvPicPr>
                <p:cNvPr id="18" name="Picture 7">
                  <a:extLst>
                    <a:ext uri="{FF2B5EF4-FFF2-40B4-BE49-F238E27FC236}">
                      <a16:creationId xmlns:a16="http://schemas.microsoft.com/office/drawing/2014/main" id="{3D89F8CD-99B5-E674-8593-1191552C18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rcRect l="-1" r="44224"/>
                <a:stretch/>
              </p:blipFill>
              <p:spPr>
                <a:xfrm>
                  <a:off x="7423935" y="5205211"/>
                  <a:ext cx="1230726" cy="483433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4" descr="Satellites &amp;amp; Missions - OHB-Italia">
                <a:extLst>
                  <a:ext uri="{FF2B5EF4-FFF2-40B4-BE49-F238E27FC236}">
                    <a16:creationId xmlns:a16="http://schemas.microsoft.com/office/drawing/2014/main" id="{19AAA964-E768-1592-1659-309B4A239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1017" y="8447261"/>
                <a:ext cx="1085439" cy="892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4" descr="Nasa Logo White Png , Png Download, Transparent Png , Transparent Png Image  - PNGitem">
              <a:extLst>
                <a:ext uri="{FF2B5EF4-FFF2-40B4-BE49-F238E27FC236}">
                  <a16:creationId xmlns:a16="http://schemas.microsoft.com/office/drawing/2014/main" id="{FD926AA8-AF5A-C021-5359-C2C053BFE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640" y="5120148"/>
              <a:ext cx="736954" cy="64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magine 12" descr="Immagine che contiene cerchio, Elementi grafici, illustrazione, arte&#10;&#10;Descrizione generata automaticamente">
              <a:extLst>
                <a:ext uri="{FF2B5EF4-FFF2-40B4-BE49-F238E27FC236}">
                  <a16:creationId xmlns:a16="http://schemas.microsoft.com/office/drawing/2014/main" id="{AE68F63F-65E4-1BAB-87C6-13B6F7A50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12213E"/>
                </a:clrFrom>
                <a:clrTo>
                  <a:srgbClr val="12213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273" y="1119938"/>
              <a:ext cx="1010196" cy="1010196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E93CB1A-1F35-0630-D7EA-D88EF1144FD9}"/>
                </a:ext>
              </a:extLst>
            </p:cNvPr>
            <p:cNvSpPr txBox="1"/>
            <p:nvPr/>
          </p:nvSpPr>
          <p:spPr>
            <a:xfrm>
              <a:off x="3072520" y="2019324"/>
              <a:ext cx="341811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LuGRE quick Navigation Analysis and Reporting 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83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101BE-5A0C-BAFA-5497-FBF0B7B1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23FAA7B4-8216-13A3-EBA4-FAF84CD95FFC}"/>
              </a:ext>
            </a:extLst>
          </p:cNvPr>
          <p:cNvGrpSpPr/>
          <p:nvPr/>
        </p:nvGrpSpPr>
        <p:grpSpPr>
          <a:xfrm>
            <a:off x="2899479" y="1159117"/>
            <a:ext cx="4995129" cy="5102078"/>
            <a:chOff x="2899479" y="1159117"/>
            <a:chExt cx="4995129" cy="5102078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D38AC8A9-4DDE-E413-FD2B-EB42012D26C3}"/>
                </a:ext>
              </a:extLst>
            </p:cNvPr>
            <p:cNvGrpSpPr/>
            <p:nvPr/>
          </p:nvGrpSpPr>
          <p:grpSpPr>
            <a:xfrm>
              <a:off x="2899479" y="1159117"/>
              <a:ext cx="4995129" cy="5102078"/>
              <a:chOff x="2701072" y="1245382"/>
              <a:chExt cx="4995129" cy="5102078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413FEC11-D2D0-076F-7E3B-719C1FD87B7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701072" y="1245382"/>
                <a:ext cx="4995129" cy="5102078"/>
                <a:chOff x="1100872" y="1359682"/>
                <a:chExt cx="4995129" cy="5102078"/>
              </a:xfrm>
            </p:grpSpPr>
            <p:grpSp>
              <p:nvGrpSpPr>
                <p:cNvPr id="15" name="Gruppo 14">
                  <a:extLst>
                    <a:ext uri="{FF2B5EF4-FFF2-40B4-BE49-F238E27FC236}">
                      <a16:creationId xmlns:a16="http://schemas.microsoft.com/office/drawing/2014/main" id="{15A00393-5717-EABD-D2B4-FABF50A6848C}"/>
                    </a:ext>
                  </a:extLst>
                </p:cNvPr>
                <p:cNvGrpSpPr/>
                <p:nvPr/>
              </p:nvGrpSpPr>
              <p:grpSpPr>
                <a:xfrm>
                  <a:off x="1100872" y="1359682"/>
                  <a:ext cx="4995129" cy="5102078"/>
                  <a:chOff x="183311" y="2554904"/>
                  <a:chExt cx="4995129" cy="5102078"/>
                </a:xfrm>
              </p:grpSpPr>
              <p:pic>
                <p:nvPicPr>
                  <p:cNvPr id="1026" name="Picture 2" descr="4582625 space art, simple background, Moon, space, black background,  artwork, minimalism - Rare Gallery HD Wallpapers">
                    <a:extLst>
                      <a:ext uri="{FF2B5EF4-FFF2-40B4-BE49-F238E27FC236}">
                        <a16:creationId xmlns:a16="http://schemas.microsoft.com/office/drawing/2014/main" id="{B8C2FBF6-A506-8290-4A52-B64A718772D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725" t="47659" r="53288" b="8782"/>
                  <a:stretch/>
                </p:blipFill>
                <p:spPr bwMode="auto">
                  <a:xfrm>
                    <a:off x="183311" y="2554905"/>
                    <a:ext cx="4995128" cy="51020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C6D47724-36AE-9206-2105-8221CA03CB6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3313" y="2554904"/>
                    <a:ext cx="4995126" cy="5102076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34000">
                        <a:schemeClr val="tx2">
                          <a:lumMod val="60000"/>
                          <a:lumOff val="40000"/>
                          <a:alpha val="0"/>
                        </a:schemeClr>
                      </a:gs>
                      <a:gs pos="95000">
                        <a:schemeClr val="tx1">
                          <a:lumMod val="75000"/>
                          <a:lumOff val="25000"/>
                          <a:alpha val="62000"/>
                        </a:schemeClr>
                      </a:gs>
                    </a:gsLst>
                    <a:lin ang="54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grpSp>
                <p:nvGrpSpPr>
                  <p:cNvPr id="14" name="Gruppo 13">
                    <a:extLst>
                      <a:ext uri="{FF2B5EF4-FFF2-40B4-BE49-F238E27FC236}">
                        <a16:creationId xmlns:a16="http://schemas.microsoft.com/office/drawing/2014/main" id="{6560F008-4820-70CB-ACAC-D5B107589C11}"/>
                      </a:ext>
                    </a:extLst>
                  </p:cNvPr>
                  <p:cNvGrpSpPr/>
                  <p:nvPr/>
                </p:nvGrpSpPr>
                <p:grpSpPr>
                  <a:xfrm>
                    <a:off x="233291" y="2668687"/>
                    <a:ext cx="4945149" cy="4805664"/>
                    <a:chOff x="557141" y="2813776"/>
                    <a:chExt cx="4945149" cy="4805664"/>
                  </a:xfrm>
                </p:grpSpPr>
                <p:sp>
                  <p:nvSpPr>
                    <p:cNvPr id="4" name="CasellaDiTesto 3">
                      <a:extLst>
                        <a:ext uri="{FF2B5EF4-FFF2-40B4-BE49-F238E27FC236}">
                          <a16:creationId xmlns:a16="http://schemas.microsoft.com/office/drawing/2014/main" id="{E1450B6D-6E04-2C90-A9EA-A5F83F4C1B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141" y="3129547"/>
                      <a:ext cx="4945149" cy="8617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   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LuNaRT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-q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v2.5 beta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LuGRE quick Navigation Analysis and Reporting Tool</a:t>
                      </a:r>
                    </a:p>
                    <a:p>
                      <a:endParaRPr lang="en-US" sz="1000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6" name="Picture 11" descr="A picture containing chart&#10;&#10;Description automatically generated">
                      <a:extLst>
                        <a:ext uri="{FF2B5EF4-FFF2-40B4-BE49-F238E27FC236}">
                          <a16:creationId xmlns:a16="http://schemas.microsoft.com/office/drawing/2014/main" id="{A4B6093A-D3DC-B2AE-3293-A9AD71BB3E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68290" y="2813776"/>
                      <a:ext cx="863127" cy="95034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E756A243-B5F5-0005-07DB-B11060BB9B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141" y="3804018"/>
                      <a:ext cx="4774276" cy="11695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just"/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The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LuNART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-q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sofware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suite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has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been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developed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by the Navigation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Signal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Analysis and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Simulation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Research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Group (NavSAS)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within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the Department of Electronics and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Telecommunications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of Politecnico di Torino (Turin,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Italy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). The </a:t>
                      </a:r>
                      <a:r>
                        <a:rPr lang="it-IT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development</a:t>
                      </a:r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was</a:t>
                      </a:r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funded</a:t>
                      </a:r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by 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Agenzia Spaziale Italiana (ASI), and </a:t>
                      </a:r>
                      <a:r>
                        <a:rPr lang="it-IT" sz="7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supervised</a:t>
                      </a:r>
                      <a:r>
                        <a:rPr lang="it-IT" sz="7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by ASI and NASA.</a:t>
                      </a:r>
                    </a:p>
                    <a:p>
                      <a:pPr algn="just"/>
                      <a:endPara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just"/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Credits: NavSAS </a:t>
                      </a:r>
                      <a:r>
                        <a:rPr lang="it-IT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Research</a:t>
                      </a:r>
                      <a:r>
                        <a:rPr lang="it-IT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Group</a:t>
                      </a:r>
                      <a:endPara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just"/>
                      <a:endPara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algn="just"/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Project </a:t>
                      </a:r>
                      <a:r>
                        <a:rPr lang="it-IT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scientific</a:t>
                      </a:r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supervision</a:t>
                      </a:r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: Fabio Dovis</a:t>
                      </a:r>
                    </a:p>
                    <a:p>
                      <a:r>
                        <a:rPr lang="it-IT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DevOps</a:t>
                      </a:r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engineers</a:t>
                      </a:r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: Alex Minetto, Simone Zocca</a:t>
                      </a:r>
                      <a:b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UI/UX design: Alex Minetto, Simone Zocca</a:t>
                      </a:r>
                    </a:p>
                    <a:p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Embedded science tools </a:t>
                      </a:r>
                      <a:r>
                        <a:rPr lang="it-IT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engineers</a:t>
                      </a:r>
                      <a:r>
                        <a:rPr lang="it-IT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: Oliviero Vouch, Andrea Nardin</a:t>
                      </a:r>
                    </a:p>
                  </p:txBody>
                </p: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E441FE45-2000-634F-2110-03B5660AE9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1197" y="7013363"/>
                      <a:ext cx="3915479" cy="606077"/>
                      <a:chOff x="-40544" y="8447261"/>
                      <a:chExt cx="5767000" cy="892673"/>
                    </a:xfrm>
                  </p:grpSpPr>
                  <p:pic>
                    <p:nvPicPr>
                      <p:cNvPr id="5" name="Picture 4" descr="Satellites &amp;amp; Missions - OHB-Italia">
                        <a:extLst>
                          <a:ext uri="{FF2B5EF4-FFF2-40B4-BE49-F238E27FC236}">
                            <a16:creationId xmlns:a16="http://schemas.microsoft.com/office/drawing/2014/main" id="{AE7FC274-AA95-9177-A9FC-E334CD09D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5">
                                <a14:imgEffect>
                                  <a14:artisticPhotocopy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017" y="8447261"/>
                        <a:ext cx="1085439" cy="8926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4B61CABD-332D-9B81-BD89-5D03987708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0544" y="8535213"/>
                        <a:ext cx="2766884" cy="735184"/>
                        <a:chOff x="7423935" y="5205211"/>
                        <a:chExt cx="1819418" cy="483435"/>
                      </a:xfrm>
                    </p:grpSpPr>
                    <p:pic>
                      <p:nvPicPr>
                        <p:cNvPr id="9" name="Immagine 22" descr="Immagine che contiene grafica vettoriale&#10;&#10;Descrizione generata con affidabilità elevata">
                          <a:extLst>
                            <a:ext uri="{FF2B5EF4-FFF2-40B4-BE49-F238E27FC236}">
                              <a16:creationId xmlns:a16="http://schemas.microsoft.com/office/drawing/2014/main" id="{E6DBD420-C38E-09B3-4D17-A002FDD81C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 cstate="hqprint">
                          <a:lum bright="70000" contrast="-70000"/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7">
                                  <a14:imgEffect>
                                    <a14:artisticPhotocopy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14639" y="5245321"/>
                          <a:ext cx="528714" cy="44332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" name="Picture 7">
                          <a:extLst>
                            <a:ext uri="{FF2B5EF4-FFF2-40B4-BE49-F238E27FC236}">
                              <a16:creationId xmlns:a16="http://schemas.microsoft.com/office/drawing/2014/main" id="{77D8D0BA-06F7-C126-139A-56FC7995E4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8">
                          <a:lum bright="70000" contrast="-70000"/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9">
                                  <a14:imgEffect>
                                    <a14:artisticPhotocopy/>
                                  </a14:imgEffect>
                                </a14:imgLayer>
                              </a14:imgProps>
                            </a:ext>
                          </a:extLst>
                        </a:blip>
                        <a:srcRect l="-1" r="44224"/>
                        <a:stretch/>
                      </p:blipFill>
                      <p:spPr>
                        <a:xfrm>
                          <a:off x="7423935" y="5205211"/>
                          <a:ext cx="1230726" cy="483433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pic>
              <p:nvPicPr>
                <p:cNvPr id="3" name="Immagine 2">
                  <a:extLst>
                    <a:ext uri="{FF2B5EF4-FFF2-40B4-BE49-F238E27FC236}">
                      <a16:creationId xmlns:a16="http://schemas.microsoft.com/office/drawing/2014/main" id="{7E855F37-4F23-5344-A45D-CBD385CE7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4908" y="1797212"/>
                  <a:ext cx="409929" cy="410511"/>
                </a:xfrm>
                <a:prstGeom prst="rect">
                  <a:avLst/>
                </a:prstGeom>
              </p:spPr>
            </p:pic>
          </p:grpSp>
          <p:pic>
            <p:nvPicPr>
              <p:cNvPr id="2" name="Picture 4" descr="Nasa Logo White Png , Png Download, Transparent Png , Transparent Png Image  - PNGitem">
                <a:extLst>
                  <a:ext uri="{FF2B5EF4-FFF2-40B4-BE49-F238E27FC236}">
                    <a16:creationId xmlns:a16="http://schemas.microsoft.com/office/drawing/2014/main" id="{B3ABE8B9-C63D-D233-23F4-A4BB7B16C9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6360" y="5540019"/>
                <a:ext cx="736954" cy="64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FB579B8-7021-7E6A-3D25-30DC5E81C4F1}"/>
                </a:ext>
              </a:extLst>
            </p:cNvPr>
            <p:cNvSpPr txBox="1"/>
            <p:nvPr/>
          </p:nvSpPr>
          <p:spPr>
            <a:xfrm>
              <a:off x="3816279" y="3873260"/>
              <a:ext cx="3211507" cy="307777"/>
            </a:xfrm>
            <a:prstGeom prst="rect">
              <a:avLst/>
            </a:prstGeom>
            <a:solidFill>
              <a:srgbClr val="FF0000">
                <a:alpha val="58000"/>
              </a:srgb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Unofficial</a:t>
              </a:r>
              <a:r>
                <a:rPr lang="it-IT" sz="14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software release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37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630D0-0BD6-2078-778B-D9A0DC5B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A27EAF7D-CB07-8B81-DA37-5F28B2B39D45}"/>
              </a:ext>
            </a:extLst>
          </p:cNvPr>
          <p:cNvGrpSpPr/>
          <p:nvPr/>
        </p:nvGrpSpPr>
        <p:grpSpPr>
          <a:xfrm>
            <a:off x="2899479" y="1159117"/>
            <a:ext cx="4995129" cy="5102078"/>
            <a:chOff x="2701072" y="1245382"/>
            <a:chExt cx="4995129" cy="510207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C8262C94-3120-7C58-A59C-3C7CFEAE5D5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701072" y="1245382"/>
              <a:ext cx="4995129" cy="5102078"/>
              <a:chOff x="1100872" y="1359682"/>
              <a:chExt cx="4995129" cy="5102078"/>
            </a:xfrm>
          </p:grpSpPr>
          <p:grpSp>
            <p:nvGrpSpPr>
              <p:cNvPr id="15" name="Gruppo 14">
                <a:extLst>
                  <a:ext uri="{FF2B5EF4-FFF2-40B4-BE49-F238E27FC236}">
                    <a16:creationId xmlns:a16="http://schemas.microsoft.com/office/drawing/2014/main" id="{8669469B-66D5-9C65-4F5E-56C87ACE641E}"/>
                  </a:ext>
                </a:extLst>
              </p:cNvPr>
              <p:cNvGrpSpPr/>
              <p:nvPr/>
            </p:nvGrpSpPr>
            <p:grpSpPr>
              <a:xfrm>
                <a:off x="1100872" y="1359682"/>
                <a:ext cx="4995129" cy="5102078"/>
                <a:chOff x="183311" y="2554904"/>
                <a:chExt cx="4995129" cy="5102078"/>
              </a:xfrm>
            </p:grpSpPr>
            <p:pic>
              <p:nvPicPr>
                <p:cNvPr id="1026" name="Picture 2" descr="4582625 space art, simple background, Moon, space, black background,  artwork, minimalism - Rare Gallery HD Wallpapers">
                  <a:extLst>
                    <a:ext uri="{FF2B5EF4-FFF2-40B4-BE49-F238E27FC236}">
                      <a16:creationId xmlns:a16="http://schemas.microsoft.com/office/drawing/2014/main" id="{C06899E0-B7CE-2C61-0792-D9382F2DE5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725" t="47659" r="53288" b="8782"/>
                <a:stretch/>
              </p:blipFill>
              <p:spPr bwMode="auto">
                <a:xfrm>
                  <a:off x="183311" y="2554905"/>
                  <a:ext cx="4995128" cy="51020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Rettangolo 12">
                  <a:extLst>
                    <a:ext uri="{FF2B5EF4-FFF2-40B4-BE49-F238E27FC236}">
                      <a16:creationId xmlns:a16="http://schemas.microsoft.com/office/drawing/2014/main" id="{53EE6854-6BCE-3C1D-0BCC-27736A578016}"/>
                    </a:ext>
                  </a:extLst>
                </p:cNvPr>
                <p:cNvSpPr/>
                <p:nvPr/>
              </p:nvSpPr>
              <p:spPr>
                <a:xfrm rot="10800000">
                  <a:off x="183313" y="2554904"/>
                  <a:ext cx="4995126" cy="51020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34000">
                      <a:schemeClr val="tx2">
                        <a:lumMod val="60000"/>
                        <a:lumOff val="40000"/>
                        <a:alpha val="0"/>
                      </a:schemeClr>
                    </a:gs>
                    <a:gs pos="95000">
                      <a:schemeClr val="tx1">
                        <a:lumMod val="75000"/>
                        <a:lumOff val="25000"/>
                        <a:alpha val="6200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grpSp>
              <p:nvGrpSpPr>
                <p:cNvPr id="14" name="Gruppo 13">
                  <a:extLst>
                    <a:ext uri="{FF2B5EF4-FFF2-40B4-BE49-F238E27FC236}">
                      <a16:creationId xmlns:a16="http://schemas.microsoft.com/office/drawing/2014/main" id="{0E422A28-FC86-C7AB-BFB1-FFFA9ACD9545}"/>
                    </a:ext>
                  </a:extLst>
                </p:cNvPr>
                <p:cNvGrpSpPr/>
                <p:nvPr/>
              </p:nvGrpSpPr>
              <p:grpSpPr>
                <a:xfrm>
                  <a:off x="233291" y="2668687"/>
                  <a:ext cx="4945149" cy="4805664"/>
                  <a:chOff x="557141" y="2813776"/>
                  <a:chExt cx="4945149" cy="4805664"/>
                </a:xfrm>
              </p:grpSpPr>
              <p:sp>
                <p:nvSpPr>
                  <p:cNvPr id="4" name="CasellaDiTesto 3">
                    <a:extLst>
                      <a:ext uri="{FF2B5EF4-FFF2-40B4-BE49-F238E27FC236}">
                        <a16:creationId xmlns:a16="http://schemas.microsoft.com/office/drawing/2014/main" id="{C7CFBB65-22E7-C7E9-59F0-AD1FD8DF3C10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41" y="3129547"/>
                    <a:ext cx="4945149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    </a:t>
                    </a:r>
                    <a:r>
                      <a:rPr lang="en-US" sz="2800" b="1" dirty="0" err="1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LuNaRT</a:t>
                    </a:r>
                    <a:r>
                      <a:rPr lang="en-US" sz="2800" b="1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-q </a:t>
                    </a:r>
                    <a:r>
                      <a:rPr lang="en-US" sz="1600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v2.5 beta</a:t>
                    </a:r>
                  </a:p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LuGRE quick Navigation Analysis and Reporting Tool</a:t>
                    </a:r>
                  </a:p>
                  <a:p>
                    <a:endParaRPr lang="en-US" sz="1000" dirty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6" name="Picture 11" descr="A picture containing chart&#10;&#10;Description automatically generated">
                    <a:extLst>
                      <a:ext uri="{FF2B5EF4-FFF2-40B4-BE49-F238E27FC236}">
                        <a16:creationId xmlns:a16="http://schemas.microsoft.com/office/drawing/2014/main" id="{A6B94C5B-1276-6891-57A5-1E4112583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8290" y="2813776"/>
                    <a:ext cx="863127" cy="950348"/>
                  </a:xfrm>
                  <a:prstGeom prst="rect">
                    <a:avLst/>
                  </a:prstGeom>
                </p:spPr>
              </p:pic>
              <p:sp>
                <p:nvSpPr>
                  <p:cNvPr id="8" name="CasellaDiTesto 7">
                    <a:extLst>
                      <a:ext uri="{FF2B5EF4-FFF2-40B4-BE49-F238E27FC236}">
                        <a16:creationId xmlns:a16="http://schemas.microsoft.com/office/drawing/2014/main" id="{DC9A7881-9729-669C-A536-B1D94F44C14E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41" y="3804018"/>
                    <a:ext cx="4774276" cy="1169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The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LuNaRT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-q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sofware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suite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has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been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developed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by the Navigation Signal Analysis and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Simulation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Research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Group (NavSAS)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within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the Department of Electronics and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Telecommunications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of Politecnico di Torino (Turin,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Italy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). The </a:t>
                    </a:r>
                    <a:r>
                      <a:rPr lang="it-IT" sz="7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development</a:t>
                    </a: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</a:t>
                    </a:r>
                    <a:r>
                      <a:rPr lang="it-IT" sz="7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was</a:t>
                    </a: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</a:t>
                    </a:r>
                    <a:r>
                      <a:rPr lang="it-IT" sz="7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funded</a:t>
                    </a: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by 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Agenzia Spaziale Italiana (ASI), and </a:t>
                    </a:r>
                    <a:r>
                      <a:rPr lang="it-IT" sz="700" b="0" i="0" dirty="0" err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supervised</a:t>
                    </a:r>
                    <a:r>
                      <a:rPr lang="it-IT" sz="700" b="0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by ASI and NASA.</a:t>
                    </a:r>
                  </a:p>
                  <a:p>
                    <a:pPr algn="just"/>
                    <a:endPara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  <a:p>
                    <a:pPr algn="just"/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Credits: NavSAS </a:t>
                    </a:r>
                    <a:r>
                      <a:rPr lang="it-IT" sz="7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Research</a:t>
                    </a: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Group</a:t>
                    </a:r>
                  </a:p>
                  <a:p>
                    <a:pPr algn="just"/>
                    <a:endParaRPr lang="it-IT" sz="700" dirty="0">
                      <a:solidFill>
                        <a:schemeClr val="bg1">
                          <a:lumMod val="50000"/>
                        </a:schemeClr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  <a:p>
                    <a:pPr algn="just"/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Project </a:t>
                    </a:r>
                    <a:r>
                      <a:rPr lang="it-IT" sz="7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scientific</a:t>
                    </a: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</a:t>
                    </a:r>
                    <a:r>
                      <a:rPr lang="it-IT" sz="7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supervision</a:t>
                    </a: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: Fabio Dovis</a:t>
                    </a:r>
                  </a:p>
                  <a:p>
                    <a:r>
                      <a:rPr lang="it-IT" sz="7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DevOps</a:t>
                    </a: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</a:t>
                    </a:r>
                    <a:r>
                      <a:rPr lang="it-IT" sz="7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engineers</a:t>
                    </a: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: Alex Minetto, Simone Zocca</a:t>
                    </a:r>
                    <a:b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</a:b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UI/UX design: Alex Minetto, Simone Zocca</a:t>
                    </a:r>
                  </a:p>
                  <a:p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Embedded science tools </a:t>
                    </a:r>
                    <a:r>
                      <a:rPr lang="it-IT" sz="7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engineers</a:t>
                    </a:r>
                    <a:r>
                      <a:rPr lang="it-IT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: Oliviero Vouch, Andrea Nardin</a:t>
                    </a:r>
                  </a:p>
                </p:txBody>
              </p:sp>
              <p:grpSp>
                <p:nvGrpSpPr>
                  <p:cNvPr id="12" name="Gruppo 11">
                    <a:extLst>
                      <a:ext uri="{FF2B5EF4-FFF2-40B4-BE49-F238E27FC236}">
                        <a16:creationId xmlns:a16="http://schemas.microsoft.com/office/drawing/2014/main" id="{342B464D-2CE7-4094-5D48-6B9CC5B86709}"/>
                      </a:ext>
                    </a:extLst>
                  </p:cNvPr>
                  <p:cNvGrpSpPr/>
                  <p:nvPr/>
                </p:nvGrpSpPr>
                <p:grpSpPr>
                  <a:xfrm>
                    <a:off x="631197" y="7013363"/>
                    <a:ext cx="3915479" cy="606077"/>
                    <a:chOff x="-40544" y="8447261"/>
                    <a:chExt cx="5767000" cy="892673"/>
                  </a:xfrm>
                </p:grpSpPr>
                <p:pic>
                  <p:nvPicPr>
                    <p:cNvPr id="5" name="Picture 4" descr="Satellites &amp;amp; Missions - OHB-Italia">
                      <a:extLst>
                        <a:ext uri="{FF2B5EF4-FFF2-40B4-BE49-F238E27FC236}">
                          <a16:creationId xmlns:a16="http://schemas.microsoft.com/office/drawing/2014/main" id="{80C8CD97-698F-2C10-2DB5-E75493C1DD6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lum bright="70000" contrast="-70000"/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artisticPhotocopy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641017" y="8447261"/>
                      <a:ext cx="1085439" cy="89267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8BBA2D1D-9EB3-ECAE-5B4B-8B190F5378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0544" y="8535213"/>
                      <a:ext cx="2766884" cy="735184"/>
                      <a:chOff x="7423935" y="5205211"/>
                      <a:chExt cx="1819418" cy="483435"/>
                    </a:xfrm>
                  </p:grpSpPr>
                  <p:pic>
                    <p:nvPicPr>
                      <p:cNvPr id="9" name="Immagine 22" descr="Immagine che contiene grafica vettoriale&#10;&#10;Descrizione generata con affidabilità elevata">
                        <a:extLst>
                          <a:ext uri="{FF2B5EF4-FFF2-40B4-BE49-F238E27FC236}">
                            <a16:creationId xmlns:a16="http://schemas.microsoft.com/office/drawing/2014/main" id="{01CBE481-3246-FB42-F9CB-F241BF1758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hqprint">
                        <a:lum bright="70000" contrast="-70000"/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7">
                                <a14:imgEffect>
                                  <a14:artisticPhotocopy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714639" y="5245321"/>
                        <a:ext cx="528714" cy="44332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" name="Picture 7">
                        <a:extLst>
                          <a:ext uri="{FF2B5EF4-FFF2-40B4-BE49-F238E27FC236}">
                            <a16:creationId xmlns:a16="http://schemas.microsoft.com/office/drawing/2014/main" id="{C1972228-C361-48B6-BBCD-DB0516A851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>
                        <a:lum bright="70000" contrast="-70000"/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9">
                                <a14:imgEffect>
                                  <a14:artisticPhotocopy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-1" r="44224"/>
                      <a:stretch/>
                    </p:blipFill>
                    <p:spPr>
                      <a:xfrm>
                        <a:off x="7423935" y="5205211"/>
                        <a:ext cx="1230726" cy="48343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5DCE2C8A-3BEB-8D8D-186A-11FFD535F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4908" y="1797212"/>
                <a:ext cx="409929" cy="410511"/>
              </a:xfrm>
              <a:prstGeom prst="rect">
                <a:avLst/>
              </a:prstGeom>
            </p:spPr>
          </p:pic>
        </p:grpSp>
        <p:pic>
          <p:nvPicPr>
            <p:cNvPr id="2" name="Picture 4" descr="Nasa Logo White Png , Png Download, Transparent Png , Transparent Png Image  - PNGitem">
              <a:extLst>
                <a:ext uri="{FF2B5EF4-FFF2-40B4-BE49-F238E27FC236}">
                  <a16:creationId xmlns:a16="http://schemas.microsoft.com/office/drawing/2014/main" id="{427F38D8-FFD3-1042-5153-7F95CC8DE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6360" y="5540019"/>
              <a:ext cx="736954" cy="64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2498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Open 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  Minetto</dc:creator>
  <cp:lastModifiedBy>Alex  Minetto</cp:lastModifiedBy>
  <cp:revision>2</cp:revision>
  <dcterms:created xsi:type="dcterms:W3CDTF">2023-03-13T19:22:31Z</dcterms:created>
  <dcterms:modified xsi:type="dcterms:W3CDTF">2025-01-12T01:44:22Z</dcterms:modified>
</cp:coreProperties>
</file>