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/>
    <p:restoredTop sz="94694"/>
  </p:normalViewPr>
  <p:slideViewPr>
    <p:cSldViewPr snapToGrid="0">
      <p:cViewPr varScale="1">
        <p:scale>
          <a:sx n="129" d="100"/>
          <a:sy n="129" d="100"/>
        </p:scale>
        <p:origin x="8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C2B20C-36DD-2C19-1A23-6E62AD88D9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38C2A-FBC2-F826-4E47-515ACF0AA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AA843-2E0F-4143-82E9-3671A2E63393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F3194-4F99-1E70-3E5D-BB45145B5E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5F607-5982-1F4E-92A4-A3BDA7B57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60F49-0132-794E-B410-7BFB28AC3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78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83F9-D761-99F5-582F-15047F053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4265B-0FBC-7C83-D389-3BB4BB07E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0A80-99F8-167A-A913-4BE8B15C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E3CC7-6C3F-F29E-2E54-0CFAF531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7D74-D9F5-ECF3-3F6E-28B2ECDC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51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9E4B-4EE3-79A2-59F4-ECAE0E22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9DD4C-16A6-46B2-8353-F1522890F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C712-94C6-99EA-CA3C-C1A57DFB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A8B16-2B6C-E23B-0D5E-3E8C55B7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8F3F-530A-F6E0-4AA4-9FCC23CD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94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AF7A7-6092-0E8D-D13D-A6C62CDBC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BBC40-AF53-5932-E158-5C715BBA5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0363-5F09-C2A7-8B1D-F227DAF7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713A1-9956-5D6E-F866-9B96CA83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F5EB-CC3C-6E4A-76FE-70E49442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06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B2C7-D0B7-3462-0EE7-3AE58AD1A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398" y="601475"/>
            <a:ext cx="7772403" cy="5655050"/>
          </a:xfrm>
        </p:spPr>
        <p:txBody>
          <a:bodyPr anchor="ctr"/>
          <a:lstStyle>
            <a:lvl1pPr marL="0" indent="0">
              <a:buFont typeface="+mj-lt"/>
              <a:buNone/>
              <a:defRPr/>
            </a:lvl1pPr>
            <a:lvl2pPr marL="203400" indent="0">
              <a:buFont typeface="+mj-lt"/>
              <a:buNone/>
              <a:defRPr sz="2000"/>
            </a:lvl2pPr>
            <a:lvl3pPr marL="383400" indent="0">
              <a:buFont typeface="+mj-lt"/>
              <a:buNone/>
              <a:defRPr sz="1800"/>
            </a:lvl3pPr>
            <a:lvl4pPr marL="563400" indent="0">
              <a:buFont typeface="+mj-lt"/>
              <a:buNone/>
              <a:defRPr sz="1600"/>
            </a:lvl4pPr>
            <a:lvl5pPr marL="743400" indent="0">
              <a:buFont typeface="+mj-lt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6BC9-5B0F-BE1B-8458-884A208E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8" y="6357600"/>
            <a:ext cx="2743200" cy="363600"/>
          </a:xfrm>
        </p:spPr>
        <p:txBody>
          <a:bodyPr/>
          <a:lstStyle/>
          <a:p>
            <a:fld id="{D220F1D1-6C19-4F4B-92BA-F04860C94A09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21C93-D4F0-E692-5F9C-2E1182D8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600"/>
            <a:ext cx="4114800" cy="36360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4862-16CD-4A62-CFF2-0080CA17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800" y="6357600"/>
            <a:ext cx="720000" cy="363600"/>
          </a:xfrm>
        </p:spPr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2827BB-B147-91A8-A11D-86710417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1475"/>
            <a:ext cx="2743200" cy="5655050"/>
          </a:xfrm>
          <a:noFill/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12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229C-9EC1-B4DF-6AA1-3C33BB03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5EC7-7790-2323-1022-8215E41A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4F5D-D314-BB1C-31ED-30D6E371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EF38-59D6-A47C-0498-AA19A57D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E0377-3617-7F2B-EC9C-6EE4BAD2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61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D286-86DA-3C20-9DA6-B70B167B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0925"/>
            <a:ext cx="2743198" cy="1833813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68E3-1E58-A8AA-52B1-F8A5DD7A9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35289"/>
            <a:ext cx="2743199" cy="3821235"/>
          </a:xfrm>
        </p:spPr>
        <p:txBody>
          <a:bodyPr anchor="t"/>
          <a:lstStyle>
            <a:lvl1pPr indent="-156600">
              <a:defRPr sz="2000"/>
            </a:lvl1pPr>
            <a:lvl2pPr marL="361800" indent="-156600">
              <a:defRPr sz="1800"/>
            </a:lvl2pPr>
            <a:lvl3pPr marL="540000" indent="-156600">
              <a:defRPr sz="1600"/>
            </a:lvl3pPr>
            <a:lvl4pPr marL="720000" indent="-156600">
              <a:defRPr sz="1400"/>
            </a:lvl4pPr>
            <a:lvl5pPr marL="900000" indent="-156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39CD7-8F7A-4839-08CA-88ABDA5C3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1398" y="601475"/>
            <a:ext cx="7772400" cy="5655600"/>
          </a:xfrm>
        </p:spPr>
        <p:txBody>
          <a:bodyPr anchor="ctr"/>
          <a:lstStyle>
            <a:lvl1pPr indent="-156600">
              <a:defRPr/>
            </a:lvl1pPr>
            <a:lvl2pPr marL="361800" indent="-156600">
              <a:defRPr/>
            </a:lvl2pPr>
            <a:lvl3pPr marL="540000" indent="-156600">
              <a:defRPr/>
            </a:lvl3pPr>
            <a:lvl4pPr marL="720000" indent="-156600">
              <a:defRPr/>
            </a:lvl4pPr>
            <a:lvl5pPr marL="900000" indent="-1566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9EA5-77E4-7FD8-EC61-65F0A858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7" y="6356792"/>
            <a:ext cx="2743200" cy="365125"/>
          </a:xfrm>
        </p:spPr>
        <p:txBody>
          <a:bodyPr/>
          <a:lstStyle/>
          <a:p>
            <a:fld id="{D220F1D1-6C19-4F4B-92BA-F04860C94A09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4789C-E1AB-E19E-DF49-46E89AA0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89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77ADF-1A97-A225-C3E4-89B3399F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798" y="6356790"/>
            <a:ext cx="720000" cy="365125"/>
          </a:xfrm>
        </p:spPr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9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5BC3-3E43-2C27-EB2A-1CBD1F51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65C75-F7CE-9FB7-0935-38472B711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3F2D6-EE67-DC43-C741-37BF8048F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2181D-6F47-1C8A-7597-280CAC9CF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8F172-1D14-1BC9-9AC9-B2964F4C0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DAC39-D230-F454-96DF-C157490D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98BC2-FA26-80C0-B25A-C95B2092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42E2A-22FC-C20E-76EA-5589F6A5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8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8124-9E0F-83FE-D119-2063FF79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9205A-A8B6-D2D1-E85F-736CD3F3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50168-E59E-2D05-853A-34E99362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5003A-7F7D-6C53-9311-9DDC88A4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44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E7AF7-8501-0D83-0D14-2836DBC7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AB9B8-5ABD-CF08-968E-6EF4B93E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C5D44-54BA-230D-CBBC-BD351514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1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C629-4976-64D0-36B8-CE03B65D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00A7-3135-E62B-5AB1-82EBB212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025" y="457200"/>
            <a:ext cx="6583363" cy="54117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9C6FB-F7A8-CE39-3885-5EC1FA91B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8C070-48B9-EE7E-B4CD-4BD75660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8F8B4-6389-2EBB-FA94-631DF381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D3BCC-8848-B5B3-6BE0-87A11FC1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9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994E-1EC4-9DF6-2300-4BE6EB7F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741612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A2AF2-5E78-45AF-52E5-6AA2DF390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81400" y="457200"/>
            <a:ext cx="7773988" cy="57943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9D297-ABB4-7398-0DB5-7310625EB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741612" cy="419411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F3EAA-CE9F-6465-B992-0F2A001B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C329D-023A-ECAC-C711-3D8DAF8D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24B7A-C194-0DAE-1AB6-5A09D63C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800" y="6349222"/>
            <a:ext cx="720000" cy="365125"/>
          </a:xfrm>
        </p:spPr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33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A7EE4-3F5C-7054-8469-777F802A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4A3A1-11B9-2126-6F5A-D6145F7A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B3EB-DA04-9050-1E31-1F9C93557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F1D1-6C19-4F4B-92BA-F04860C94A09}" type="datetimeFigureOut">
              <a:rPr lang="en-CA" smtClean="0"/>
              <a:t>2024-01-07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C88BB-1D70-F597-12CF-6564D6B83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8A7C-ADCF-245A-3925-7D65240E3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13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3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1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9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7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FD10-67EE-FCD7-D07D-00B57D1BD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C68AC-A2E8-827F-E0F7-F080DF6F1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030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Paul Stothard</dc:creator>
  <cp:lastModifiedBy>Paul Stothard</cp:lastModifiedBy>
  <cp:revision>31</cp:revision>
  <dcterms:created xsi:type="dcterms:W3CDTF">2023-11-03T21:41:36Z</dcterms:created>
  <dcterms:modified xsi:type="dcterms:W3CDTF">2024-01-07T21:45:17Z</dcterms:modified>
</cp:coreProperties>
</file>