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6"/>
    <p:restoredTop sz="94608"/>
  </p:normalViewPr>
  <p:slideViewPr>
    <p:cSldViewPr snapToGrid="0">
      <p:cViewPr varScale="1">
        <p:scale>
          <a:sx n="180" d="100"/>
          <a:sy n="180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  <a:prstGeom prst="roundRect">
            <a:avLst>
              <a:gd name="adj" fmla="val 3167"/>
            </a:avLst>
          </a:prstGeom>
          <a:solidFill>
            <a:srgbClr val="3F3F3F"/>
          </a:solidFill>
          <a:ln w="12700">
            <a:solidFill>
              <a:schemeClr val="bg1"/>
            </a:solidFill>
          </a:ln>
          <a:effectLst>
            <a:softEdge rad="0"/>
          </a:effectLst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200"/>
            </a:lvl1pPr>
            <a:lvl2pPr marL="203400" indent="0">
              <a:buFont typeface="+mj-lt"/>
              <a:buNone/>
              <a:defRPr sz="1200"/>
            </a:lvl2pPr>
            <a:lvl3pPr marL="383400" indent="0">
              <a:buFont typeface="+mj-lt"/>
              <a:buNone/>
              <a:defRPr sz="1200"/>
            </a:lvl3pPr>
            <a:lvl4pPr marL="563400" indent="0">
              <a:buFont typeface="+mj-lt"/>
              <a:buNone/>
              <a:defRPr sz="1200"/>
            </a:lvl4pPr>
            <a:lvl5pPr marL="743400" indent="0"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2024-01-07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600"/>
            <a:ext cx="41148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solidFill>
            <a:srgbClr val="3F3F3F"/>
          </a:solidFill>
          <a:ln w="25400">
            <a:noFill/>
          </a:ln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  <a:solidFill>
            <a:srgbClr val="3F3F3F"/>
          </a:solidFill>
          <a:ln w="25400"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  <a:solidFill>
            <a:srgbClr val="3F3F3F"/>
          </a:solidFill>
          <a:ln w="25400">
            <a:noFill/>
          </a:ln>
        </p:spPr>
        <p:txBody>
          <a:bodyPr anchor="t"/>
          <a:lstStyle>
            <a:lvl1pPr indent="-156600">
              <a:defRPr sz="2000">
                <a:solidFill>
                  <a:schemeClr val="bg1"/>
                </a:solidFill>
              </a:defRPr>
            </a:lvl1pPr>
            <a:lvl2pPr marL="361800" indent="-156600">
              <a:defRPr sz="1800">
                <a:solidFill>
                  <a:schemeClr val="bg1"/>
                </a:solidFill>
              </a:defRPr>
            </a:lvl2pPr>
            <a:lvl3pPr marL="540000" indent="-156600">
              <a:defRPr sz="1600">
                <a:solidFill>
                  <a:schemeClr val="bg1"/>
                </a:solidFill>
              </a:defRPr>
            </a:lvl3pPr>
            <a:lvl4pPr marL="720000" indent="-156600">
              <a:defRPr sz="1400">
                <a:solidFill>
                  <a:schemeClr val="bg1"/>
                </a:solidFill>
              </a:defRPr>
            </a:lvl4pPr>
            <a:lvl5pPr marL="900000" indent="-156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  <a:prstGeom prst="roundRect">
            <a:avLst>
              <a:gd name="adj" fmla="val 3020"/>
            </a:avLst>
          </a:prstGeom>
          <a:solidFill>
            <a:srgbClr val="3F3F3F"/>
          </a:solidFill>
          <a:ln w="127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2024-01-07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89"/>
            <a:ext cx="41148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457200"/>
            <a:ext cx="6583363" cy="5411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994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52</cp:revision>
  <dcterms:created xsi:type="dcterms:W3CDTF">2023-11-03T21:41:36Z</dcterms:created>
  <dcterms:modified xsi:type="dcterms:W3CDTF">2024-01-07T21:47:02Z</dcterms:modified>
</cp:coreProperties>
</file>