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366"/>
    <p:restoredTop sz="94694"/>
  </p:normalViewPr>
  <p:slideViewPr>
    <p:cSldViewPr snapToGrid="0">
      <p:cViewPr varScale="1">
        <p:scale>
          <a:sx n="126" d="100"/>
          <a:sy n="126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2C7-D0B7-3462-0EE7-3AE58AD1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601475"/>
            <a:ext cx="7772403" cy="5655050"/>
          </a:xfrm>
          <a:solidFill>
            <a:srgbClr val="303030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200"/>
            </a:lvl1pPr>
            <a:lvl2pPr marL="203400" indent="0">
              <a:buFont typeface="+mj-lt"/>
              <a:buNone/>
              <a:defRPr sz="1200"/>
            </a:lvl2pPr>
            <a:lvl3pPr marL="383400" indent="0">
              <a:buFont typeface="+mj-lt"/>
              <a:buNone/>
              <a:defRPr sz="1200"/>
            </a:lvl3pPr>
            <a:lvl4pPr marL="563400" indent="0">
              <a:buFont typeface="+mj-lt"/>
              <a:buNone/>
              <a:defRPr sz="1200"/>
            </a:lvl4pPr>
            <a:lvl5pPr marL="743400" indent="0">
              <a:buFont typeface="+mj-lt"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357600"/>
            <a:ext cx="27432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7600"/>
            <a:ext cx="41148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57600"/>
            <a:ext cx="7200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475"/>
            <a:ext cx="2743200" cy="5655050"/>
          </a:xfrm>
          <a:noFill/>
          <a:ln w="25400">
            <a:noFill/>
          </a:ln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925"/>
            <a:ext cx="2743198" cy="1833813"/>
          </a:xfrm>
          <a:noFill/>
          <a:ln w="25400"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35289"/>
            <a:ext cx="2743199" cy="3821235"/>
          </a:xfrm>
          <a:noFill/>
          <a:ln w="25400">
            <a:noFill/>
          </a:ln>
        </p:spPr>
        <p:txBody>
          <a:bodyPr anchor="t"/>
          <a:lstStyle>
            <a:lvl1pPr indent="-156600">
              <a:defRPr sz="2000">
                <a:solidFill>
                  <a:schemeClr val="bg1"/>
                </a:solidFill>
              </a:defRPr>
            </a:lvl1pPr>
            <a:lvl2pPr marL="361800" indent="-156600">
              <a:defRPr sz="1800">
                <a:solidFill>
                  <a:schemeClr val="bg1"/>
                </a:solidFill>
              </a:defRPr>
            </a:lvl2pPr>
            <a:lvl3pPr marL="540000" indent="-156600">
              <a:defRPr sz="1600">
                <a:solidFill>
                  <a:schemeClr val="bg1"/>
                </a:solidFill>
              </a:defRPr>
            </a:lvl3pPr>
            <a:lvl4pPr marL="720000" indent="-156600">
              <a:defRPr sz="1400">
                <a:solidFill>
                  <a:schemeClr val="bg1"/>
                </a:solidFill>
              </a:defRPr>
            </a:lvl4pPr>
            <a:lvl5pPr marL="900000" indent="-156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8" y="601475"/>
            <a:ext cx="7772400" cy="5655600"/>
          </a:xfrm>
          <a:solidFill>
            <a:srgbClr val="303030"/>
          </a:solidFill>
          <a:ln w="25400">
            <a:noFill/>
          </a:ln>
        </p:spPr>
        <p:txBody>
          <a:bodyPr anchor="ctr">
            <a:normAutofit/>
          </a:bodyPr>
          <a:lstStyle>
            <a:lvl1pPr indent="-156600">
              <a:defRPr sz="1200"/>
            </a:lvl1pPr>
            <a:lvl2pPr marL="361800" indent="-156600">
              <a:defRPr sz="1200"/>
            </a:lvl2pPr>
            <a:lvl3pPr marL="540000" indent="-156600">
              <a:defRPr sz="1200"/>
            </a:lvl3pPr>
            <a:lvl4pPr marL="720000" indent="-156600">
              <a:defRPr sz="12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7" y="63567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2023-11-10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8" y="635679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798" y="6356790"/>
            <a:ext cx="72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81400" y="457200"/>
            <a:ext cx="77739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41612" cy="41941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994" y="634922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41</cp:revision>
  <dcterms:created xsi:type="dcterms:W3CDTF">2023-11-03T21:41:36Z</dcterms:created>
  <dcterms:modified xsi:type="dcterms:W3CDTF">2023-11-10T20:18:56Z</dcterms:modified>
</cp:coreProperties>
</file>